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4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0" r:id="rId4"/>
    <p:sldMasterId id="2147483812" r:id="rId5"/>
    <p:sldMasterId id="2147483815" r:id="rId6"/>
    <p:sldMasterId id="2147483853" r:id="rId7"/>
    <p:sldMasterId id="2147483856" r:id="rId8"/>
  </p:sldMasterIdLst>
  <p:notesMasterIdLst>
    <p:notesMasterId r:id="rId24"/>
  </p:notesMasterIdLst>
  <p:handoutMasterIdLst>
    <p:handoutMasterId r:id="rId25"/>
  </p:handoutMasterIdLst>
  <p:sldIdLst>
    <p:sldId id="302" r:id="rId9"/>
    <p:sldId id="310" r:id="rId10"/>
    <p:sldId id="319" r:id="rId11"/>
    <p:sldId id="309" r:id="rId12"/>
    <p:sldId id="312" r:id="rId13"/>
    <p:sldId id="320" r:id="rId14"/>
    <p:sldId id="313" r:id="rId15"/>
    <p:sldId id="300" r:id="rId16"/>
    <p:sldId id="321" r:id="rId17"/>
    <p:sldId id="324" r:id="rId18"/>
    <p:sldId id="318" r:id="rId19"/>
    <p:sldId id="317" r:id="rId20"/>
    <p:sldId id="322" r:id="rId21"/>
    <p:sldId id="323" r:id="rId22"/>
    <p:sldId id="314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465"/>
    <a:srgbClr val="767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5033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574"/>
    </p:cViewPr>
  </p:sorterViewPr>
  <p:notesViewPr>
    <p:cSldViewPr snapToGrid="0">
      <p:cViewPr varScale="1">
        <p:scale>
          <a:sx n="114" d="100"/>
          <a:sy n="114" d="100"/>
        </p:scale>
        <p:origin x="1488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785A9-725C-4836-8EAA-140BFE911FE2}" type="doc">
      <dgm:prSet loTypeId="urn:microsoft.com/office/officeart/2005/8/layout/list1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24DF4711-5C86-439D-9BF4-49A4D240923C}">
      <dgm:prSet/>
      <dgm:spPr/>
      <dgm:t>
        <a:bodyPr/>
        <a:lstStyle/>
        <a:p>
          <a:r>
            <a:rPr lang="fi-FI"/>
            <a:t>50 opiskelijaa</a:t>
          </a:r>
          <a:endParaRPr lang="en-US"/>
        </a:p>
      </dgm:t>
    </dgm:pt>
    <dgm:pt modelId="{49525067-C3AE-4344-BFD0-CE3C86D9A964}" type="parTrans" cxnId="{EAC49CAD-C019-4DA7-A743-913D72D8AD29}">
      <dgm:prSet/>
      <dgm:spPr/>
      <dgm:t>
        <a:bodyPr/>
        <a:lstStyle/>
        <a:p>
          <a:endParaRPr lang="en-US"/>
        </a:p>
      </dgm:t>
    </dgm:pt>
    <dgm:pt modelId="{96D04B5F-515C-4A3C-BD6E-C398C13BF387}" type="sibTrans" cxnId="{EAC49CAD-C019-4DA7-A743-913D72D8AD29}">
      <dgm:prSet/>
      <dgm:spPr/>
      <dgm:t>
        <a:bodyPr/>
        <a:lstStyle/>
        <a:p>
          <a:endParaRPr lang="en-US"/>
        </a:p>
      </dgm:t>
    </dgm:pt>
    <dgm:pt modelId="{DE66AB29-373E-4D52-8657-C79AD25C2A97}">
      <dgm:prSet/>
      <dgm:spPr/>
      <dgm:t>
        <a:bodyPr/>
        <a:lstStyle/>
        <a:p>
          <a:r>
            <a:rPr lang="fi-FI"/>
            <a:t>Pääsykoe</a:t>
          </a:r>
          <a:endParaRPr lang="en-US"/>
        </a:p>
      </dgm:t>
    </dgm:pt>
    <dgm:pt modelId="{D03ACF2F-E822-49FC-B085-D950C1E4116C}" type="parTrans" cxnId="{F02819D4-4DDF-4660-BB60-7F7991EC5D73}">
      <dgm:prSet/>
      <dgm:spPr/>
      <dgm:t>
        <a:bodyPr/>
        <a:lstStyle/>
        <a:p>
          <a:endParaRPr lang="en-US"/>
        </a:p>
      </dgm:t>
    </dgm:pt>
    <dgm:pt modelId="{8ED2AF2A-4CD5-46C6-BF71-66985943A7B0}" type="sibTrans" cxnId="{F02819D4-4DDF-4660-BB60-7F7991EC5D73}">
      <dgm:prSet/>
      <dgm:spPr/>
      <dgm:t>
        <a:bodyPr/>
        <a:lstStyle/>
        <a:p>
          <a:endParaRPr lang="en-US"/>
        </a:p>
      </dgm:t>
    </dgm:pt>
    <dgm:pt modelId="{3886DE6F-101A-44A2-A75D-CDB88288A76C}">
      <dgm:prSet/>
      <dgm:spPr/>
      <dgm:t>
        <a:bodyPr/>
        <a:lstStyle/>
        <a:p>
          <a:r>
            <a:rPr lang="fi-FI"/>
            <a:t>Avoin väylä</a:t>
          </a:r>
          <a:endParaRPr lang="en-US"/>
        </a:p>
      </dgm:t>
    </dgm:pt>
    <dgm:pt modelId="{C7D53E6F-F5A2-401E-A3E7-B310EDDC853B}" type="parTrans" cxnId="{BD29F36D-6052-4DEB-84EB-CE383431AC92}">
      <dgm:prSet/>
      <dgm:spPr/>
      <dgm:t>
        <a:bodyPr/>
        <a:lstStyle/>
        <a:p>
          <a:endParaRPr lang="en-US"/>
        </a:p>
      </dgm:t>
    </dgm:pt>
    <dgm:pt modelId="{938C2152-49F4-4BAC-9DF1-F6AA92F46E1D}" type="sibTrans" cxnId="{BD29F36D-6052-4DEB-84EB-CE383431AC92}">
      <dgm:prSet/>
      <dgm:spPr/>
      <dgm:t>
        <a:bodyPr/>
        <a:lstStyle/>
        <a:p>
          <a:endParaRPr lang="en-US"/>
        </a:p>
      </dgm:t>
    </dgm:pt>
    <dgm:pt modelId="{EE046DE2-A8BF-4A76-AF07-03412DA6E78A}">
      <dgm:prSet/>
      <dgm:spPr/>
      <dgm:t>
        <a:bodyPr/>
        <a:lstStyle/>
        <a:p>
          <a:r>
            <a:rPr lang="fi-FI"/>
            <a:t>Todistusvalinta</a:t>
          </a:r>
          <a:endParaRPr lang="en-US"/>
        </a:p>
      </dgm:t>
    </dgm:pt>
    <dgm:pt modelId="{016A615F-0590-462C-A209-94EE6352ABAD}" type="parTrans" cxnId="{3F510C6C-C7AC-4686-85A9-D6B938DD4098}">
      <dgm:prSet/>
      <dgm:spPr/>
      <dgm:t>
        <a:bodyPr/>
        <a:lstStyle/>
        <a:p>
          <a:endParaRPr lang="en-US"/>
        </a:p>
      </dgm:t>
    </dgm:pt>
    <dgm:pt modelId="{1A10F3A1-5EC3-46A4-BD94-36ABF408B0C5}" type="sibTrans" cxnId="{3F510C6C-C7AC-4686-85A9-D6B938DD4098}">
      <dgm:prSet/>
      <dgm:spPr/>
      <dgm:t>
        <a:bodyPr/>
        <a:lstStyle/>
        <a:p>
          <a:endParaRPr lang="en-US"/>
        </a:p>
      </dgm:t>
    </dgm:pt>
    <dgm:pt modelId="{61914C3F-C4B1-4652-991C-F9E93F7D2AE9}">
      <dgm:prSet/>
      <dgm:spPr/>
      <dgm:t>
        <a:bodyPr/>
        <a:lstStyle/>
        <a:p>
          <a:r>
            <a:rPr lang="fi-FI" baseline="0"/>
            <a:t>Pisteytettävät aineet: Äidinkieli (väh. C), painotettu aine (filosofia, historia, yhteiskuntaoppi, psykologia), reaali, kieli ja matematiikka</a:t>
          </a:r>
          <a:endParaRPr lang="en-US"/>
        </a:p>
      </dgm:t>
    </dgm:pt>
    <dgm:pt modelId="{79BE66DD-97B9-4D1C-B295-F3F4A9167909}" type="parTrans" cxnId="{5C2E6763-6895-4C00-9E77-3382653B4C77}">
      <dgm:prSet/>
      <dgm:spPr/>
      <dgm:t>
        <a:bodyPr/>
        <a:lstStyle/>
        <a:p>
          <a:endParaRPr lang="en-US"/>
        </a:p>
      </dgm:t>
    </dgm:pt>
    <dgm:pt modelId="{04E9951E-32F7-459F-9043-B2B59D7CE372}" type="sibTrans" cxnId="{5C2E6763-6895-4C00-9E77-3382653B4C77}">
      <dgm:prSet/>
      <dgm:spPr/>
      <dgm:t>
        <a:bodyPr/>
        <a:lstStyle/>
        <a:p>
          <a:endParaRPr lang="en-US"/>
        </a:p>
      </dgm:t>
    </dgm:pt>
    <dgm:pt modelId="{B8F275F6-A371-480E-8332-AED6F575DEAF}" type="pres">
      <dgm:prSet presAssocID="{7B6785A9-725C-4836-8EAA-140BFE911FE2}" presName="linear" presStyleCnt="0">
        <dgm:presLayoutVars>
          <dgm:dir/>
          <dgm:animLvl val="lvl"/>
          <dgm:resizeHandles val="exact"/>
        </dgm:presLayoutVars>
      </dgm:prSet>
      <dgm:spPr/>
    </dgm:pt>
    <dgm:pt modelId="{F323ACA3-CFDF-4784-81DF-F5E67DBD788D}" type="pres">
      <dgm:prSet presAssocID="{24DF4711-5C86-439D-9BF4-49A4D240923C}" presName="parentLin" presStyleCnt="0"/>
      <dgm:spPr/>
    </dgm:pt>
    <dgm:pt modelId="{A88981CC-9317-4AF3-B7ED-811462F660BE}" type="pres">
      <dgm:prSet presAssocID="{24DF4711-5C86-439D-9BF4-49A4D240923C}" presName="parentLeftMargin" presStyleLbl="node1" presStyleIdx="0" presStyleCnt="4"/>
      <dgm:spPr/>
    </dgm:pt>
    <dgm:pt modelId="{B72DE957-84FC-4C4B-8420-92B69B2F0FF4}" type="pres">
      <dgm:prSet presAssocID="{24DF4711-5C86-439D-9BF4-49A4D240923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5F7DFE8-E065-4578-8E57-DDEECBEDF099}" type="pres">
      <dgm:prSet presAssocID="{24DF4711-5C86-439D-9BF4-49A4D240923C}" presName="negativeSpace" presStyleCnt="0"/>
      <dgm:spPr/>
    </dgm:pt>
    <dgm:pt modelId="{629082F3-46C3-4EB3-A91E-1DF1FB608CD8}" type="pres">
      <dgm:prSet presAssocID="{24DF4711-5C86-439D-9BF4-49A4D240923C}" presName="childText" presStyleLbl="conFgAcc1" presStyleIdx="0" presStyleCnt="4">
        <dgm:presLayoutVars>
          <dgm:bulletEnabled val="1"/>
        </dgm:presLayoutVars>
      </dgm:prSet>
      <dgm:spPr/>
    </dgm:pt>
    <dgm:pt modelId="{4EF9FEB7-9304-42CF-81A7-4CF3F208BAB7}" type="pres">
      <dgm:prSet presAssocID="{96D04B5F-515C-4A3C-BD6E-C398C13BF387}" presName="spaceBetweenRectangles" presStyleCnt="0"/>
      <dgm:spPr/>
    </dgm:pt>
    <dgm:pt modelId="{06A14A18-791A-44E8-90A3-2DA5CA17F207}" type="pres">
      <dgm:prSet presAssocID="{DE66AB29-373E-4D52-8657-C79AD25C2A97}" presName="parentLin" presStyleCnt="0"/>
      <dgm:spPr/>
    </dgm:pt>
    <dgm:pt modelId="{7D92B590-77AA-4EB6-8216-6AB442C4C279}" type="pres">
      <dgm:prSet presAssocID="{DE66AB29-373E-4D52-8657-C79AD25C2A97}" presName="parentLeftMargin" presStyleLbl="node1" presStyleIdx="0" presStyleCnt="4"/>
      <dgm:spPr/>
    </dgm:pt>
    <dgm:pt modelId="{BA627991-C08A-4412-884F-E89CF34BAC9E}" type="pres">
      <dgm:prSet presAssocID="{DE66AB29-373E-4D52-8657-C79AD25C2A9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915DDA6-164B-44BC-BA67-8624DAECB853}" type="pres">
      <dgm:prSet presAssocID="{DE66AB29-373E-4D52-8657-C79AD25C2A97}" presName="negativeSpace" presStyleCnt="0"/>
      <dgm:spPr/>
    </dgm:pt>
    <dgm:pt modelId="{BBBFDE31-8D2E-40BB-9FE9-0A0E3F6AE822}" type="pres">
      <dgm:prSet presAssocID="{DE66AB29-373E-4D52-8657-C79AD25C2A97}" presName="childText" presStyleLbl="conFgAcc1" presStyleIdx="1" presStyleCnt="4">
        <dgm:presLayoutVars>
          <dgm:bulletEnabled val="1"/>
        </dgm:presLayoutVars>
      </dgm:prSet>
      <dgm:spPr/>
    </dgm:pt>
    <dgm:pt modelId="{BB7DAA7D-ADAA-4BA4-80D3-5E770ECB5ABB}" type="pres">
      <dgm:prSet presAssocID="{8ED2AF2A-4CD5-46C6-BF71-66985943A7B0}" presName="spaceBetweenRectangles" presStyleCnt="0"/>
      <dgm:spPr/>
    </dgm:pt>
    <dgm:pt modelId="{2097B7C4-380C-4DB4-9716-A7CCB83E9902}" type="pres">
      <dgm:prSet presAssocID="{3886DE6F-101A-44A2-A75D-CDB88288A76C}" presName="parentLin" presStyleCnt="0"/>
      <dgm:spPr/>
    </dgm:pt>
    <dgm:pt modelId="{A09A1465-DF24-4019-B22D-0BEE90811784}" type="pres">
      <dgm:prSet presAssocID="{3886DE6F-101A-44A2-A75D-CDB88288A76C}" presName="parentLeftMargin" presStyleLbl="node1" presStyleIdx="1" presStyleCnt="4"/>
      <dgm:spPr/>
    </dgm:pt>
    <dgm:pt modelId="{BDF4C254-B180-4121-A21C-4BFE7F26734B}" type="pres">
      <dgm:prSet presAssocID="{3886DE6F-101A-44A2-A75D-CDB88288A76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286A57C-215D-433F-8CD3-CCC2BBCE40AD}" type="pres">
      <dgm:prSet presAssocID="{3886DE6F-101A-44A2-A75D-CDB88288A76C}" presName="negativeSpace" presStyleCnt="0"/>
      <dgm:spPr/>
    </dgm:pt>
    <dgm:pt modelId="{98E9B1DE-D876-4011-BEF8-34F637717A89}" type="pres">
      <dgm:prSet presAssocID="{3886DE6F-101A-44A2-A75D-CDB88288A76C}" presName="childText" presStyleLbl="conFgAcc1" presStyleIdx="2" presStyleCnt="4">
        <dgm:presLayoutVars>
          <dgm:bulletEnabled val="1"/>
        </dgm:presLayoutVars>
      </dgm:prSet>
      <dgm:spPr/>
    </dgm:pt>
    <dgm:pt modelId="{A97B0599-D0EA-47E0-B4BA-7CCB7590F9B7}" type="pres">
      <dgm:prSet presAssocID="{938C2152-49F4-4BAC-9DF1-F6AA92F46E1D}" presName="spaceBetweenRectangles" presStyleCnt="0"/>
      <dgm:spPr/>
    </dgm:pt>
    <dgm:pt modelId="{427598DD-8874-484C-8641-6FEC16E6DECC}" type="pres">
      <dgm:prSet presAssocID="{EE046DE2-A8BF-4A76-AF07-03412DA6E78A}" presName="parentLin" presStyleCnt="0"/>
      <dgm:spPr/>
    </dgm:pt>
    <dgm:pt modelId="{2DA42332-A55A-497F-90F2-7B0F6EB3F520}" type="pres">
      <dgm:prSet presAssocID="{EE046DE2-A8BF-4A76-AF07-03412DA6E78A}" presName="parentLeftMargin" presStyleLbl="node1" presStyleIdx="2" presStyleCnt="4"/>
      <dgm:spPr/>
    </dgm:pt>
    <dgm:pt modelId="{C52D416A-A4FA-4942-9C22-ED333E5EB9A9}" type="pres">
      <dgm:prSet presAssocID="{EE046DE2-A8BF-4A76-AF07-03412DA6E78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A6A2AB7-36F6-4FE7-B427-9523B4DD11A2}" type="pres">
      <dgm:prSet presAssocID="{EE046DE2-A8BF-4A76-AF07-03412DA6E78A}" presName="negativeSpace" presStyleCnt="0"/>
      <dgm:spPr/>
    </dgm:pt>
    <dgm:pt modelId="{6E5A5025-21FB-45DF-8063-1FA69C309E6F}" type="pres">
      <dgm:prSet presAssocID="{EE046DE2-A8BF-4A76-AF07-03412DA6E78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F3CC607-04F6-4F5E-B8C1-65599B9BC79D}" type="presOf" srcId="{7B6785A9-725C-4836-8EAA-140BFE911FE2}" destId="{B8F275F6-A371-480E-8332-AED6F575DEAF}" srcOrd="0" destOrd="0" presId="urn:microsoft.com/office/officeart/2005/8/layout/list1"/>
    <dgm:cxn modelId="{750E3436-3578-4BDD-B8A1-73E9665C4009}" type="presOf" srcId="{EE046DE2-A8BF-4A76-AF07-03412DA6E78A}" destId="{2DA42332-A55A-497F-90F2-7B0F6EB3F520}" srcOrd="0" destOrd="0" presId="urn:microsoft.com/office/officeart/2005/8/layout/list1"/>
    <dgm:cxn modelId="{5C2E6763-6895-4C00-9E77-3382653B4C77}" srcId="{EE046DE2-A8BF-4A76-AF07-03412DA6E78A}" destId="{61914C3F-C4B1-4652-991C-F9E93F7D2AE9}" srcOrd="0" destOrd="0" parTransId="{79BE66DD-97B9-4D1C-B295-F3F4A9167909}" sibTransId="{04E9951E-32F7-459F-9043-B2B59D7CE372}"/>
    <dgm:cxn modelId="{50CF806A-D420-4AAB-956E-1D4C41ED7ED0}" type="presOf" srcId="{24DF4711-5C86-439D-9BF4-49A4D240923C}" destId="{A88981CC-9317-4AF3-B7ED-811462F660BE}" srcOrd="0" destOrd="0" presId="urn:microsoft.com/office/officeart/2005/8/layout/list1"/>
    <dgm:cxn modelId="{770B774B-0D19-471F-B619-8223E1E35A33}" type="presOf" srcId="{61914C3F-C4B1-4652-991C-F9E93F7D2AE9}" destId="{6E5A5025-21FB-45DF-8063-1FA69C309E6F}" srcOrd="0" destOrd="0" presId="urn:microsoft.com/office/officeart/2005/8/layout/list1"/>
    <dgm:cxn modelId="{3F510C6C-C7AC-4686-85A9-D6B938DD4098}" srcId="{7B6785A9-725C-4836-8EAA-140BFE911FE2}" destId="{EE046DE2-A8BF-4A76-AF07-03412DA6E78A}" srcOrd="3" destOrd="0" parTransId="{016A615F-0590-462C-A209-94EE6352ABAD}" sibTransId="{1A10F3A1-5EC3-46A4-BD94-36ABF408B0C5}"/>
    <dgm:cxn modelId="{BD29F36D-6052-4DEB-84EB-CE383431AC92}" srcId="{7B6785A9-725C-4836-8EAA-140BFE911FE2}" destId="{3886DE6F-101A-44A2-A75D-CDB88288A76C}" srcOrd="2" destOrd="0" parTransId="{C7D53E6F-F5A2-401E-A3E7-B310EDDC853B}" sibTransId="{938C2152-49F4-4BAC-9DF1-F6AA92F46E1D}"/>
    <dgm:cxn modelId="{CBD7127F-8537-4B1D-837B-7327823BE80C}" type="presOf" srcId="{EE046DE2-A8BF-4A76-AF07-03412DA6E78A}" destId="{C52D416A-A4FA-4942-9C22-ED333E5EB9A9}" srcOrd="1" destOrd="0" presId="urn:microsoft.com/office/officeart/2005/8/layout/list1"/>
    <dgm:cxn modelId="{EAC49CAD-C019-4DA7-A743-913D72D8AD29}" srcId="{7B6785A9-725C-4836-8EAA-140BFE911FE2}" destId="{24DF4711-5C86-439D-9BF4-49A4D240923C}" srcOrd="0" destOrd="0" parTransId="{49525067-C3AE-4344-BFD0-CE3C86D9A964}" sibTransId="{96D04B5F-515C-4A3C-BD6E-C398C13BF387}"/>
    <dgm:cxn modelId="{19F55FC4-100D-47CA-B295-57E64A135FCE}" type="presOf" srcId="{3886DE6F-101A-44A2-A75D-CDB88288A76C}" destId="{BDF4C254-B180-4121-A21C-4BFE7F26734B}" srcOrd="1" destOrd="0" presId="urn:microsoft.com/office/officeart/2005/8/layout/list1"/>
    <dgm:cxn modelId="{93F94EC7-F917-48E3-9E94-2D6433232E44}" type="presOf" srcId="{24DF4711-5C86-439D-9BF4-49A4D240923C}" destId="{B72DE957-84FC-4C4B-8420-92B69B2F0FF4}" srcOrd="1" destOrd="0" presId="urn:microsoft.com/office/officeart/2005/8/layout/list1"/>
    <dgm:cxn modelId="{497B27CD-6D88-4A4E-BFE4-39031806C08F}" type="presOf" srcId="{DE66AB29-373E-4D52-8657-C79AD25C2A97}" destId="{BA627991-C08A-4412-884F-E89CF34BAC9E}" srcOrd="1" destOrd="0" presId="urn:microsoft.com/office/officeart/2005/8/layout/list1"/>
    <dgm:cxn modelId="{F02819D4-4DDF-4660-BB60-7F7991EC5D73}" srcId="{7B6785A9-725C-4836-8EAA-140BFE911FE2}" destId="{DE66AB29-373E-4D52-8657-C79AD25C2A97}" srcOrd="1" destOrd="0" parTransId="{D03ACF2F-E822-49FC-B085-D950C1E4116C}" sibTransId="{8ED2AF2A-4CD5-46C6-BF71-66985943A7B0}"/>
    <dgm:cxn modelId="{9DDAE3E3-5607-4C01-ACED-8310AAF420ED}" type="presOf" srcId="{3886DE6F-101A-44A2-A75D-CDB88288A76C}" destId="{A09A1465-DF24-4019-B22D-0BEE90811784}" srcOrd="0" destOrd="0" presId="urn:microsoft.com/office/officeart/2005/8/layout/list1"/>
    <dgm:cxn modelId="{80E65DFF-A223-4B9F-8DF2-61BB42C222D8}" type="presOf" srcId="{DE66AB29-373E-4D52-8657-C79AD25C2A97}" destId="{7D92B590-77AA-4EB6-8216-6AB442C4C279}" srcOrd="0" destOrd="0" presId="urn:microsoft.com/office/officeart/2005/8/layout/list1"/>
    <dgm:cxn modelId="{681FD1D9-EA95-47F9-86D5-5FE869BCF89A}" type="presParOf" srcId="{B8F275F6-A371-480E-8332-AED6F575DEAF}" destId="{F323ACA3-CFDF-4784-81DF-F5E67DBD788D}" srcOrd="0" destOrd="0" presId="urn:microsoft.com/office/officeart/2005/8/layout/list1"/>
    <dgm:cxn modelId="{8A914907-6856-495B-A746-21CCD38B8F1C}" type="presParOf" srcId="{F323ACA3-CFDF-4784-81DF-F5E67DBD788D}" destId="{A88981CC-9317-4AF3-B7ED-811462F660BE}" srcOrd="0" destOrd="0" presId="urn:microsoft.com/office/officeart/2005/8/layout/list1"/>
    <dgm:cxn modelId="{4F773155-F9F1-435C-AD30-0D6DFF613DC5}" type="presParOf" srcId="{F323ACA3-CFDF-4784-81DF-F5E67DBD788D}" destId="{B72DE957-84FC-4C4B-8420-92B69B2F0FF4}" srcOrd="1" destOrd="0" presId="urn:microsoft.com/office/officeart/2005/8/layout/list1"/>
    <dgm:cxn modelId="{4A711E33-9221-43CB-B741-A2AB438E63CA}" type="presParOf" srcId="{B8F275F6-A371-480E-8332-AED6F575DEAF}" destId="{C5F7DFE8-E065-4578-8E57-DDEECBEDF099}" srcOrd="1" destOrd="0" presId="urn:microsoft.com/office/officeart/2005/8/layout/list1"/>
    <dgm:cxn modelId="{1F198C95-48B6-46E1-A954-EF30C9217256}" type="presParOf" srcId="{B8F275F6-A371-480E-8332-AED6F575DEAF}" destId="{629082F3-46C3-4EB3-A91E-1DF1FB608CD8}" srcOrd="2" destOrd="0" presId="urn:microsoft.com/office/officeart/2005/8/layout/list1"/>
    <dgm:cxn modelId="{13095F9D-0133-475F-B0EC-2174F038B732}" type="presParOf" srcId="{B8F275F6-A371-480E-8332-AED6F575DEAF}" destId="{4EF9FEB7-9304-42CF-81A7-4CF3F208BAB7}" srcOrd="3" destOrd="0" presId="urn:microsoft.com/office/officeart/2005/8/layout/list1"/>
    <dgm:cxn modelId="{8BF0D1E4-447E-480B-98BB-F7F043316252}" type="presParOf" srcId="{B8F275F6-A371-480E-8332-AED6F575DEAF}" destId="{06A14A18-791A-44E8-90A3-2DA5CA17F207}" srcOrd="4" destOrd="0" presId="urn:microsoft.com/office/officeart/2005/8/layout/list1"/>
    <dgm:cxn modelId="{68AB6B1C-C09B-4F44-83F2-F60D13747AEC}" type="presParOf" srcId="{06A14A18-791A-44E8-90A3-2DA5CA17F207}" destId="{7D92B590-77AA-4EB6-8216-6AB442C4C279}" srcOrd="0" destOrd="0" presId="urn:microsoft.com/office/officeart/2005/8/layout/list1"/>
    <dgm:cxn modelId="{9E3E3AE3-5EDA-4A21-8EA0-47933CB2C1A0}" type="presParOf" srcId="{06A14A18-791A-44E8-90A3-2DA5CA17F207}" destId="{BA627991-C08A-4412-884F-E89CF34BAC9E}" srcOrd="1" destOrd="0" presId="urn:microsoft.com/office/officeart/2005/8/layout/list1"/>
    <dgm:cxn modelId="{70B89CF7-762B-4931-BF8F-9E7CA37AB27A}" type="presParOf" srcId="{B8F275F6-A371-480E-8332-AED6F575DEAF}" destId="{4915DDA6-164B-44BC-BA67-8624DAECB853}" srcOrd="5" destOrd="0" presId="urn:microsoft.com/office/officeart/2005/8/layout/list1"/>
    <dgm:cxn modelId="{87EC0325-ABBF-4FFF-ADB1-BC2D17CFFC15}" type="presParOf" srcId="{B8F275F6-A371-480E-8332-AED6F575DEAF}" destId="{BBBFDE31-8D2E-40BB-9FE9-0A0E3F6AE822}" srcOrd="6" destOrd="0" presId="urn:microsoft.com/office/officeart/2005/8/layout/list1"/>
    <dgm:cxn modelId="{8D476265-7E7D-4D3C-846E-26CB4AE88665}" type="presParOf" srcId="{B8F275F6-A371-480E-8332-AED6F575DEAF}" destId="{BB7DAA7D-ADAA-4BA4-80D3-5E770ECB5ABB}" srcOrd="7" destOrd="0" presId="urn:microsoft.com/office/officeart/2005/8/layout/list1"/>
    <dgm:cxn modelId="{E874A4AC-FE64-4153-834E-4CFDCDF22926}" type="presParOf" srcId="{B8F275F6-A371-480E-8332-AED6F575DEAF}" destId="{2097B7C4-380C-4DB4-9716-A7CCB83E9902}" srcOrd="8" destOrd="0" presId="urn:microsoft.com/office/officeart/2005/8/layout/list1"/>
    <dgm:cxn modelId="{000670EF-545C-4E57-99A1-EBED9C328D33}" type="presParOf" srcId="{2097B7C4-380C-4DB4-9716-A7CCB83E9902}" destId="{A09A1465-DF24-4019-B22D-0BEE90811784}" srcOrd="0" destOrd="0" presId="urn:microsoft.com/office/officeart/2005/8/layout/list1"/>
    <dgm:cxn modelId="{AD567DE0-53E2-4E3C-B000-8422EB384A8C}" type="presParOf" srcId="{2097B7C4-380C-4DB4-9716-A7CCB83E9902}" destId="{BDF4C254-B180-4121-A21C-4BFE7F26734B}" srcOrd="1" destOrd="0" presId="urn:microsoft.com/office/officeart/2005/8/layout/list1"/>
    <dgm:cxn modelId="{6E89F178-C6AA-44DD-8467-69C83B2D77F7}" type="presParOf" srcId="{B8F275F6-A371-480E-8332-AED6F575DEAF}" destId="{6286A57C-215D-433F-8CD3-CCC2BBCE40AD}" srcOrd="9" destOrd="0" presId="urn:microsoft.com/office/officeart/2005/8/layout/list1"/>
    <dgm:cxn modelId="{5EC4F2DE-B400-4062-B91C-806A790771EA}" type="presParOf" srcId="{B8F275F6-A371-480E-8332-AED6F575DEAF}" destId="{98E9B1DE-D876-4011-BEF8-34F637717A89}" srcOrd="10" destOrd="0" presId="urn:microsoft.com/office/officeart/2005/8/layout/list1"/>
    <dgm:cxn modelId="{11F66BB4-CA78-4DA2-85A4-2F62FF3AD3A7}" type="presParOf" srcId="{B8F275F6-A371-480E-8332-AED6F575DEAF}" destId="{A97B0599-D0EA-47E0-B4BA-7CCB7590F9B7}" srcOrd="11" destOrd="0" presId="urn:microsoft.com/office/officeart/2005/8/layout/list1"/>
    <dgm:cxn modelId="{34C23A18-AF0C-47E6-A441-EF9ED71D79C1}" type="presParOf" srcId="{B8F275F6-A371-480E-8332-AED6F575DEAF}" destId="{427598DD-8874-484C-8641-6FEC16E6DECC}" srcOrd="12" destOrd="0" presId="urn:microsoft.com/office/officeart/2005/8/layout/list1"/>
    <dgm:cxn modelId="{42EF4718-0D28-43DB-9A86-8E9E67AB913F}" type="presParOf" srcId="{427598DD-8874-484C-8641-6FEC16E6DECC}" destId="{2DA42332-A55A-497F-90F2-7B0F6EB3F520}" srcOrd="0" destOrd="0" presId="urn:microsoft.com/office/officeart/2005/8/layout/list1"/>
    <dgm:cxn modelId="{F172ADE5-02CE-4E0F-B7D6-1EC85AD60D49}" type="presParOf" srcId="{427598DD-8874-484C-8641-6FEC16E6DECC}" destId="{C52D416A-A4FA-4942-9C22-ED333E5EB9A9}" srcOrd="1" destOrd="0" presId="urn:microsoft.com/office/officeart/2005/8/layout/list1"/>
    <dgm:cxn modelId="{AAEDD901-EF71-4BDC-A36D-7887C12DCF62}" type="presParOf" srcId="{B8F275F6-A371-480E-8332-AED6F575DEAF}" destId="{3A6A2AB7-36F6-4FE7-B427-9523B4DD11A2}" srcOrd="13" destOrd="0" presId="urn:microsoft.com/office/officeart/2005/8/layout/list1"/>
    <dgm:cxn modelId="{CCF43D5F-6345-4C9E-950C-DDB5EFBFE137}" type="presParOf" srcId="{B8F275F6-A371-480E-8332-AED6F575DEAF}" destId="{6E5A5025-21FB-45DF-8063-1FA69C309E6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61243-24C7-4AA0-B19B-B09AA73433D8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8937891-3355-4820-A84B-F26DE49F169D}">
      <dgm:prSet/>
      <dgm:spPr/>
      <dgm:t>
        <a:bodyPr/>
        <a:lstStyle/>
        <a:p>
          <a:r>
            <a:rPr lang="fi-FI"/>
            <a:t>Oma vastuu ja toisaalta vapaus suuri</a:t>
          </a:r>
          <a:endParaRPr lang="en-US"/>
        </a:p>
      </dgm:t>
    </dgm:pt>
    <dgm:pt modelId="{CCB7745B-E0F5-4D11-9B40-8157AADF5148}" type="parTrans" cxnId="{F78AC49E-0C3F-487D-981B-BDCB2BBDD18E}">
      <dgm:prSet/>
      <dgm:spPr/>
      <dgm:t>
        <a:bodyPr/>
        <a:lstStyle/>
        <a:p>
          <a:endParaRPr lang="en-US"/>
        </a:p>
      </dgm:t>
    </dgm:pt>
    <dgm:pt modelId="{821BF37C-28AE-422E-948C-ECD779D5778C}" type="sibTrans" cxnId="{F78AC49E-0C3F-487D-981B-BDCB2BBDD18E}">
      <dgm:prSet/>
      <dgm:spPr/>
      <dgm:t>
        <a:bodyPr/>
        <a:lstStyle/>
        <a:p>
          <a:endParaRPr lang="en-US"/>
        </a:p>
      </dgm:t>
    </dgm:pt>
    <dgm:pt modelId="{568B29BE-CF53-4EE2-85C5-E7097722DACF}">
      <dgm:prSet/>
      <dgm:spPr/>
      <dgm:t>
        <a:bodyPr/>
        <a:lstStyle/>
        <a:p>
          <a:r>
            <a:rPr lang="fi-FI"/>
            <a:t>Politiikan tutkimuksessa suhteellisen vähän itse luentoja</a:t>
          </a:r>
          <a:endParaRPr lang="en-US"/>
        </a:p>
      </dgm:t>
    </dgm:pt>
    <dgm:pt modelId="{DE70BFC0-97A5-4A6A-BD9F-5CDB31ABD7A5}" type="parTrans" cxnId="{A46FED3C-4C12-48CD-8CFD-67BFB9B25D6A}">
      <dgm:prSet/>
      <dgm:spPr/>
      <dgm:t>
        <a:bodyPr/>
        <a:lstStyle/>
        <a:p>
          <a:endParaRPr lang="en-US"/>
        </a:p>
      </dgm:t>
    </dgm:pt>
    <dgm:pt modelId="{D7A9A316-3073-4653-94D5-5B5D4977318B}" type="sibTrans" cxnId="{A46FED3C-4C12-48CD-8CFD-67BFB9B25D6A}">
      <dgm:prSet/>
      <dgm:spPr/>
      <dgm:t>
        <a:bodyPr/>
        <a:lstStyle/>
        <a:p>
          <a:endParaRPr lang="en-US"/>
        </a:p>
      </dgm:t>
    </dgm:pt>
    <dgm:pt modelId="{5E165420-7BA1-4137-A155-664FECCC6225}">
      <dgm:prSet/>
      <dgm:spPr/>
      <dgm:t>
        <a:bodyPr/>
        <a:lstStyle/>
        <a:p>
          <a:r>
            <a:rPr lang="fi-FI"/>
            <a:t>Suoritusmuotoja saattaa olla kirjatentti, essee, luentopäiväkirja, esitelmä, seminaari, ryhmätyöt jne.</a:t>
          </a:r>
          <a:endParaRPr lang="en-US"/>
        </a:p>
      </dgm:t>
    </dgm:pt>
    <dgm:pt modelId="{C547CA78-9570-4B0D-AA7D-2E71AB04882E}" type="parTrans" cxnId="{F6640DB2-1688-4145-8C4F-6CC3C6735614}">
      <dgm:prSet/>
      <dgm:spPr/>
      <dgm:t>
        <a:bodyPr/>
        <a:lstStyle/>
        <a:p>
          <a:endParaRPr lang="en-US"/>
        </a:p>
      </dgm:t>
    </dgm:pt>
    <dgm:pt modelId="{08617DC5-9648-4074-8E69-C4D935F0145F}" type="sibTrans" cxnId="{F6640DB2-1688-4145-8C4F-6CC3C6735614}">
      <dgm:prSet/>
      <dgm:spPr/>
      <dgm:t>
        <a:bodyPr/>
        <a:lstStyle/>
        <a:p>
          <a:endParaRPr lang="en-US"/>
        </a:p>
      </dgm:t>
    </dgm:pt>
    <dgm:pt modelId="{1C35CC06-87C2-4E07-9B22-92C54129175A}">
      <dgm:prSet/>
      <dgm:spPr/>
      <dgm:t>
        <a:bodyPr/>
        <a:lstStyle/>
        <a:p>
          <a:r>
            <a:rPr lang="fi-FI"/>
            <a:t>Kansainvälisessä politiikassa suurin osa luettavista materiaaleista on englanniksi ja sen lisäksi osa kursseista täysin englanniksi.</a:t>
          </a:r>
          <a:endParaRPr lang="en-US"/>
        </a:p>
      </dgm:t>
    </dgm:pt>
    <dgm:pt modelId="{64E61FC5-864C-4EC3-99F3-5BED53653F73}" type="parTrans" cxnId="{7E2A73E9-FE14-4429-9840-CB684EBE2111}">
      <dgm:prSet/>
      <dgm:spPr/>
      <dgm:t>
        <a:bodyPr/>
        <a:lstStyle/>
        <a:p>
          <a:endParaRPr lang="en-US"/>
        </a:p>
      </dgm:t>
    </dgm:pt>
    <dgm:pt modelId="{7EAE1B85-827D-4A1C-9CA3-521F5D1C2205}" type="sibTrans" cxnId="{7E2A73E9-FE14-4429-9840-CB684EBE2111}">
      <dgm:prSet/>
      <dgm:spPr/>
      <dgm:t>
        <a:bodyPr/>
        <a:lstStyle/>
        <a:p>
          <a:endParaRPr lang="en-US"/>
        </a:p>
      </dgm:t>
    </dgm:pt>
    <dgm:pt modelId="{94F17A1D-46EB-4845-9E5B-26EC21D7E761}">
      <dgm:prSet/>
      <dgm:spPr/>
      <dgm:t>
        <a:bodyPr/>
        <a:lstStyle/>
        <a:p>
          <a:r>
            <a:rPr lang="fi-FI"/>
            <a:t>Myös valtio-opissa saattaa olla kirjoja ja aineistoja englanniksi.</a:t>
          </a:r>
          <a:endParaRPr lang="en-US"/>
        </a:p>
      </dgm:t>
    </dgm:pt>
    <dgm:pt modelId="{2B042C07-2521-4A95-976A-C83B06E48B27}" type="parTrans" cxnId="{D32679EB-08E9-4CA3-BA71-B4B74244395F}">
      <dgm:prSet/>
      <dgm:spPr/>
      <dgm:t>
        <a:bodyPr/>
        <a:lstStyle/>
        <a:p>
          <a:endParaRPr lang="en-US"/>
        </a:p>
      </dgm:t>
    </dgm:pt>
    <dgm:pt modelId="{B2074C16-CC0B-4336-AAD2-D1BE7631E80C}" type="sibTrans" cxnId="{D32679EB-08E9-4CA3-BA71-B4B74244395F}">
      <dgm:prSet/>
      <dgm:spPr/>
      <dgm:t>
        <a:bodyPr/>
        <a:lstStyle/>
        <a:p>
          <a:endParaRPr lang="en-US"/>
        </a:p>
      </dgm:t>
    </dgm:pt>
    <dgm:pt modelId="{0F56C16D-9160-4584-A0BE-01C67DC3D5A5}">
      <dgm:prSet/>
      <dgm:spPr/>
      <dgm:t>
        <a:bodyPr/>
        <a:lstStyle/>
        <a:p>
          <a:r>
            <a:rPr lang="fi-FI"/>
            <a:t>Sisu ja Moodle</a:t>
          </a:r>
          <a:endParaRPr lang="en-US"/>
        </a:p>
      </dgm:t>
    </dgm:pt>
    <dgm:pt modelId="{793383C9-7EB1-4172-87C9-5EE4244A8404}" type="parTrans" cxnId="{CFF70AD3-FC6E-4952-8A11-8B79C8AF9BB2}">
      <dgm:prSet/>
      <dgm:spPr/>
      <dgm:t>
        <a:bodyPr/>
        <a:lstStyle/>
        <a:p>
          <a:endParaRPr lang="en-US"/>
        </a:p>
      </dgm:t>
    </dgm:pt>
    <dgm:pt modelId="{5E705C19-55F1-4F6F-A7A4-3698A7690784}" type="sibTrans" cxnId="{CFF70AD3-FC6E-4952-8A11-8B79C8AF9BB2}">
      <dgm:prSet/>
      <dgm:spPr/>
      <dgm:t>
        <a:bodyPr/>
        <a:lstStyle/>
        <a:p>
          <a:endParaRPr lang="en-US"/>
        </a:p>
      </dgm:t>
    </dgm:pt>
    <dgm:pt modelId="{0AC337A7-02F8-40A0-805F-E589EA3FCB46}" type="pres">
      <dgm:prSet presAssocID="{A3761243-24C7-4AA0-B19B-B09AA73433D8}" presName="diagram" presStyleCnt="0">
        <dgm:presLayoutVars>
          <dgm:dir/>
          <dgm:resizeHandles val="exact"/>
        </dgm:presLayoutVars>
      </dgm:prSet>
      <dgm:spPr/>
    </dgm:pt>
    <dgm:pt modelId="{95D1D31B-65B3-48EB-AC0A-8E858D031F50}" type="pres">
      <dgm:prSet presAssocID="{88937891-3355-4820-A84B-F26DE49F169D}" presName="node" presStyleLbl="node1" presStyleIdx="0" presStyleCnt="6">
        <dgm:presLayoutVars>
          <dgm:bulletEnabled val="1"/>
        </dgm:presLayoutVars>
      </dgm:prSet>
      <dgm:spPr/>
    </dgm:pt>
    <dgm:pt modelId="{EA205C9C-E3F0-4EF1-9133-3B0D45DC1B0F}" type="pres">
      <dgm:prSet presAssocID="{821BF37C-28AE-422E-948C-ECD779D5778C}" presName="sibTrans" presStyleCnt="0"/>
      <dgm:spPr/>
    </dgm:pt>
    <dgm:pt modelId="{49E5E863-783E-4150-B74C-46BF165096C4}" type="pres">
      <dgm:prSet presAssocID="{568B29BE-CF53-4EE2-85C5-E7097722DACF}" presName="node" presStyleLbl="node1" presStyleIdx="1" presStyleCnt="6">
        <dgm:presLayoutVars>
          <dgm:bulletEnabled val="1"/>
        </dgm:presLayoutVars>
      </dgm:prSet>
      <dgm:spPr/>
    </dgm:pt>
    <dgm:pt modelId="{44B1FEB4-428E-4B95-B093-7CA45C5B5C6C}" type="pres">
      <dgm:prSet presAssocID="{D7A9A316-3073-4653-94D5-5B5D4977318B}" presName="sibTrans" presStyleCnt="0"/>
      <dgm:spPr/>
    </dgm:pt>
    <dgm:pt modelId="{C4875325-E6FC-483E-9DA2-9A59A732483F}" type="pres">
      <dgm:prSet presAssocID="{5E165420-7BA1-4137-A155-664FECCC6225}" presName="node" presStyleLbl="node1" presStyleIdx="2" presStyleCnt="6">
        <dgm:presLayoutVars>
          <dgm:bulletEnabled val="1"/>
        </dgm:presLayoutVars>
      </dgm:prSet>
      <dgm:spPr/>
    </dgm:pt>
    <dgm:pt modelId="{6D9FC753-3722-4902-873D-59261D11D977}" type="pres">
      <dgm:prSet presAssocID="{08617DC5-9648-4074-8E69-C4D935F0145F}" presName="sibTrans" presStyleCnt="0"/>
      <dgm:spPr/>
    </dgm:pt>
    <dgm:pt modelId="{825A2BF7-A2FC-4044-8346-4AC7472A7F2B}" type="pres">
      <dgm:prSet presAssocID="{1C35CC06-87C2-4E07-9B22-92C54129175A}" presName="node" presStyleLbl="node1" presStyleIdx="3" presStyleCnt="6">
        <dgm:presLayoutVars>
          <dgm:bulletEnabled val="1"/>
        </dgm:presLayoutVars>
      </dgm:prSet>
      <dgm:spPr/>
    </dgm:pt>
    <dgm:pt modelId="{DA5F151F-E25B-4A92-8C54-F7CDEC4B6DE1}" type="pres">
      <dgm:prSet presAssocID="{7EAE1B85-827D-4A1C-9CA3-521F5D1C2205}" presName="sibTrans" presStyleCnt="0"/>
      <dgm:spPr/>
    </dgm:pt>
    <dgm:pt modelId="{36537D5B-5EA9-4907-9AAB-05BA8EA64571}" type="pres">
      <dgm:prSet presAssocID="{94F17A1D-46EB-4845-9E5B-26EC21D7E761}" presName="node" presStyleLbl="node1" presStyleIdx="4" presStyleCnt="6">
        <dgm:presLayoutVars>
          <dgm:bulletEnabled val="1"/>
        </dgm:presLayoutVars>
      </dgm:prSet>
      <dgm:spPr/>
    </dgm:pt>
    <dgm:pt modelId="{6A5E9695-FF97-4D65-BD8A-9DBD90F13C48}" type="pres">
      <dgm:prSet presAssocID="{B2074C16-CC0B-4336-AAD2-D1BE7631E80C}" presName="sibTrans" presStyleCnt="0"/>
      <dgm:spPr/>
    </dgm:pt>
    <dgm:pt modelId="{BDE00913-1EFE-401B-B860-325F568D1B9A}" type="pres">
      <dgm:prSet presAssocID="{0F56C16D-9160-4584-A0BE-01C67DC3D5A5}" presName="node" presStyleLbl="node1" presStyleIdx="5" presStyleCnt="6">
        <dgm:presLayoutVars>
          <dgm:bulletEnabled val="1"/>
        </dgm:presLayoutVars>
      </dgm:prSet>
      <dgm:spPr/>
    </dgm:pt>
  </dgm:ptLst>
  <dgm:cxnLst>
    <dgm:cxn modelId="{106EC819-75AB-418B-98C8-3EAF73698433}" type="presOf" srcId="{94F17A1D-46EB-4845-9E5B-26EC21D7E761}" destId="{36537D5B-5EA9-4907-9AAB-05BA8EA64571}" srcOrd="0" destOrd="0" presId="urn:microsoft.com/office/officeart/2005/8/layout/default"/>
    <dgm:cxn modelId="{A46FED3C-4C12-48CD-8CFD-67BFB9B25D6A}" srcId="{A3761243-24C7-4AA0-B19B-B09AA73433D8}" destId="{568B29BE-CF53-4EE2-85C5-E7097722DACF}" srcOrd="1" destOrd="0" parTransId="{DE70BFC0-97A5-4A6A-BD9F-5CDB31ABD7A5}" sibTransId="{D7A9A316-3073-4653-94D5-5B5D4977318B}"/>
    <dgm:cxn modelId="{3BF2B33E-A7CE-4856-990E-597A5A36EA57}" type="presOf" srcId="{0F56C16D-9160-4584-A0BE-01C67DC3D5A5}" destId="{BDE00913-1EFE-401B-B860-325F568D1B9A}" srcOrd="0" destOrd="0" presId="urn:microsoft.com/office/officeart/2005/8/layout/default"/>
    <dgm:cxn modelId="{D4054C64-9E86-4306-8E91-F71D55F49407}" type="presOf" srcId="{568B29BE-CF53-4EE2-85C5-E7097722DACF}" destId="{49E5E863-783E-4150-B74C-46BF165096C4}" srcOrd="0" destOrd="0" presId="urn:microsoft.com/office/officeart/2005/8/layout/default"/>
    <dgm:cxn modelId="{10ACEE69-E2B0-412F-907A-FE3F3DDEEE81}" type="presOf" srcId="{A3761243-24C7-4AA0-B19B-B09AA73433D8}" destId="{0AC337A7-02F8-40A0-805F-E589EA3FCB46}" srcOrd="0" destOrd="0" presId="urn:microsoft.com/office/officeart/2005/8/layout/default"/>
    <dgm:cxn modelId="{F78AC49E-0C3F-487D-981B-BDCB2BBDD18E}" srcId="{A3761243-24C7-4AA0-B19B-B09AA73433D8}" destId="{88937891-3355-4820-A84B-F26DE49F169D}" srcOrd="0" destOrd="0" parTransId="{CCB7745B-E0F5-4D11-9B40-8157AADF5148}" sibTransId="{821BF37C-28AE-422E-948C-ECD779D5778C}"/>
    <dgm:cxn modelId="{F6640DB2-1688-4145-8C4F-6CC3C6735614}" srcId="{A3761243-24C7-4AA0-B19B-B09AA73433D8}" destId="{5E165420-7BA1-4137-A155-664FECCC6225}" srcOrd="2" destOrd="0" parTransId="{C547CA78-9570-4B0D-AA7D-2E71AB04882E}" sibTransId="{08617DC5-9648-4074-8E69-C4D935F0145F}"/>
    <dgm:cxn modelId="{AB5A58CE-E5F4-4EDD-AA29-7E35453DA99D}" type="presOf" srcId="{1C35CC06-87C2-4E07-9B22-92C54129175A}" destId="{825A2BF7-A2FC-4044-8346-4AC7472A7F2B}" srcOrd="0" destOrd="0" presId="urn:microsoft.com/office/officeart/2005/8/layout/default"/>
    <dgm:cxn modelId="{CFF70AD3-FC6E-4952-8A11-8B79C8AF9BB2}" srcId="{A3761243-24C7-4AA0-B19B-B09AA73433D8}" destId="{0F56C16D-9160-4584-A0BE-01C67DC3D5A5}" srcOrd="5" destOrd="0" parTransId="{793383C9-7EB1-4172-87C9-5EE4244A8404}" sibTransId="{5E705C19-55F1-4F6F-A7A4-3698A7690784}"/>
    <dgm:cxn modelId="{3EAC84D4-53D9-4132-99AB-241BDBD2D8AE}" type="presOf" srcId="{88937891-3355-4820-A84B-F26DE49F169D}" destId="{95D1D31B-65B3-48EB-AC0A-8E858D031F50}" srcOrd="0" destOrd="0" presId="urn:microsoft.com/office/officeart/2005/8/layout/default"/>
    <dgm:cxn modelId="{7E2A73E9-FE14-4429-9840-CB684EBE2111}" srcId="{A3761243-24C7-4AA0-B19B-B09AA73433D8}" destId="{1C35CC06-87C2-4E07-9B22-92C54129175A}" srcOrd="3" destOrd="0" parTransId="{64E61FC5-864C-4EC3-99F3-5BED53653F73}" sibTransId="{7EAE1B85-827D-4A1C-9CA3-521F5D1C2205}"/>
    <dgm:cxn modelId="{0B0AA0EA-14DF-4B32-80C4-1BECA57B1763}" type="presOf" srcId="{5E165420-7BA1-4137-A155-664FECCC6225}" destId="{C4875325-E6FC-483E-9DA2-9A59A732483F}" srcOrd="0" destOrd="0" presId="urn:microsoft.com/office/officeart/2005/8/layout/default"/>
    <dgm:cxn modelId="{D32679EB-08E9-4CA3-BA71-B4B74244395F}" srcId="{A3761243-24C7-4AA0-B19B-B09AA73433D8}" destId="{94F17A1D-46EB-4845-9E5B-26EC21D7E761}" srcOrd="4" destOrd="0" parTransId="{2B042C07-2521-4A95-976A-C83B06E48B27}" sibTransId="{B2074C16-CC0B-4336-AAD2-D1BE7631E80C}"/>
    <dgm:cxn modelId="{AF6C4054-AB45-4CB2-B512-3113A77F34BF}" type="presParOf" srcId="{0AC337A7-02F8-40A0-805F-E589EA3FCB46}" destId="{95D1D31B-65B3-48EB-AC0A-8E858D031F50}" srcOrd="0" destOrd="0" presId="urn:microsoft.com/office/officeart/2005/8/layout/default"/>
    <dgm:cxn modelId="{E6B66AEC-BA8E-4A3C-98E3-DA8DAD7BE3EF}" type="presParOf" srcId="{0AC337A7-02F8-40A0-805F-E589EA3FCB46}" destId="{EA205C9C-E3F0-4EF1-9133-3B0D45DC1B0F}" srcOrd="1" destOrd="0" presId="urn:microsoft.com/office/officeart/2005/8/layout/default"/>
    <dgm:cxn modelId="{1760827D-9D67-49C1-ADFC-34EA887A16B1}" type="presParOf" srcId="{0AC337A7-02F8-40A0-805F-E589EA3FCB46}" destId="{49E5E863-783E-4150-B74C-46BF165096C4}" srcOrd="2" destOrd="0" presId="urn:microsoft.com/office/officeart/2005/8/layout/default"/>
    <dgm:cxn modelId="{062BCE19-9DE6-4FBF-A1D1-3AF750C069C2}" type="presParOf" srcId="{0AC337A7-02F8-40A0-805F-E589EA3FCB46}" destId="{44B1FEB4-428E-4B95-B093-7CA45C5B5C6C}" srcOrd="3" destOrd="0" presId="urn:microsoft.com/office/officeart/2005/8/layout/default"/>
    <dgm:cxn modelId="{4918FECB-0A55-4269-A2DF-5279E0218136}" type="presParOf" srcId="{0AC337A7-02F8-40A0-805F-E589EA3FCB46}" destId="{C4875325-E6FC-483E-9DA2-9A59A732483F}" srcOrd="4" destOrd="0" presId="urn:microsoft.com/office/officeart/2005/8/layout/default"/>
    <dgm:cxn modelId="{02F1EFBA-9442-4DC5-ABAF-E754D8755D6E}" type="presParOf" srcId="{0AC337A7-02F8-40A0-805F-E589EA3FCB46}" destId="{6D9FC753-3722-4902-873D-59261D11D977}" srcOrd="5" destOrd="0" presId="urn:microsoft.com/office/officeart/2005/8/layout/default"/>
    <dgm:cxn modelId="{FA5FBF1A-9ED5-497F-8A2F-ED8B102A4C37}" type="presParOf" srcId="{0AC337A7-02F8-40A0-805F-E589EA3FCB46}" destId="{825A2BF7-A2FC-4044-8346-4AC7472A7F2B}" srcOrd="6" destOrd="0" presId="urn:microsoft.com/office/officeart/2005/8/layout/default"/>
    <dgm:cxn modelId="{29D3FCAD-C6D4-48DE-8244-482178F9C321}" type="presParOf" srcId="{0AC337A7-02F8-40A0-805F-E589EA3FCB46}" destId="{DA5F151F-E25B-4A92-8C54-F7CDEC4B6DE1}" srcOrd="7" destOrd="0" presId="urn:microsoft.com/office/officeart/2005/8/layout/default"/>
    <dgm:cxn modelId="{F7FB6DAD-803A-4762-BE14-72984977FFA3}" type="presParOf" srcId="{0AC337A7-02F8-40A0-805F-E589EA3FCB46}" destId="{36537D5B-5EA9-4907-9AAB-05BA8EA64571}" srcOrd="8" destOrd="0" presId="urn:microsoft.com/office/officeart/2005/8/layout/default"/>
    <dgm:cxn modelId="{328A4A4B-E37D-4738-B62E-41F101FDD2E4}" type="presParOf" srcId="{0AC337A7-02F8-40A0-805F-E589EA3FCB46}" destId="{6A5E9695-FF97-4D65-BD8A-9DBD90F13C48}" srcOrd="9" destOrd="0" presId="urn:microsoft.com/office/officeart/2005/8/layout/default"/>
    <dgm:cxn modelId="{010BC66A-6F4C-4625-A4FC-494B9C83DEA7}" type="presParOf" srcId="{0AC337A7-02F8-40A0-805F-E589EA3FCB46}" destId="{BDE00913-1EFE-401B-B860-325F568D1B9A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082F3-46C3-4EB3-A91E-1DF1FB608CD8}">
      <dsp:nvSpPr>
        <dsp:cNvPr id="0" name=""/>
        <dsp:cNvSpPr/>
      </dsp:nvSpPr>
      <dsp:spPr>
        <a:xfrm>
          <a:off x="0" y="387953"/>
          <a:ext cx="5913437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DE957-84FC-4C4B-8420-92B69B2F0FF4}">
      <dsp:nvSpPr>
        <dsp:cNvPr id="0" name=""/>
        <dsp:cNvSpPr/>
      </dsp:nvSpPr>
      <dsp:spPr>
        <a:xfrm>
          <a:off x="295671" y="107513"/>
          <a:ext cx="4139405" cy="5608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0" tIns="0" rIns="15646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50 opiskelijaa</a:t>
          </a:r>
          <a:endParaRPr lang="en-US" sz="1900" kern="1200"/>
        </a:p>
      </dsp:txBody>
      <dsp:txXfrm>
        <a:off x="323051" y="134893"/>
        <a:ext cx="4084645" cy="506120"/>
      </dsp:txXfrm>
    </dsp:sp>
    <dsp:sp modelId="{BBBFDE31-8D2E-40BB-9FE9-0A0E3F6AE822}">
      <dsp:nvSpPr>
        <dsp:cNvPr id="0" name=""/>
        <dsp:cNvSpPr/>
      </dsp:nvSpPr>
      <dsp:spPr>
        <a:xfrm>
          <a:off x="0" y="1249794"/>
          <a:ext cx="5913437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27991-C08A-4412-884F-E89CF34BAC9E}">
      <dsp:nvSpPr>
        <dsp:cNvPr id="0" name=""/>
        <dsp:cNvSpPr/>
      </dsp:nvSpPr>
      <dsp:spPr>
        <a:xfrm>
          <a:off x="295671" y="969353"/>
          <a:ext cx="4139405" cy="5608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0" tIns="0" rIns="15646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Pääsykoe</a:t>
          </a:r>
          <a:endParaRPr lang="en-US" sz="1900" kern="1200"/>
        </a:p>
      </dsp:txBody>
      <dsp:txXfrm>
        <a:off x="323051" y="996733"/>
        <a:ext cx="4084645" cy="506120"/>
      </dsp:txXfrm>
    </dsp:sp>
    <dsp:sp modelId="{98E9B1DE-D876-4011-BEF8-34F637717A89}">
      <dsp:nvSpPr>
        <dsp:cNvPr id="0" name=""/>
        <dsp:cNvSpPr/>
      </dsp:nvSpPr>
      <dsp:spPr>
        <a:xfrm>
          <a:off x="0" y="2111634"/>
          <a:ext cx="5913437" cy="478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F4C254-B180-4121-A21C-4BFE7F26734B}">
      <dsp:nvSpPr>
        <dsp:cNvPr id="0" name=""/>
        <dsp:cNvSpPr/>
      </dsp:nvSpPr>
      <dsp:spPr>
        <a:xfrm>
          <a:off x="295671" y="1831194"/>
          <a:ext cx="4139405" cy="5608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0" tIns="0" rIns="15646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Avoin väylä</a:t>
          </a:r>
          <a:endParaRPr lang="en-US" sz="1900" kern="1200"/>
        </a:p>
      </dsp:txBody>
      <dsp:txXfrm>
        <a:off x="323051" y="1858574"/>
        <a:ext cx="4084645" cy="506120"/>
      </dsp:txXfrm>
    </dsp:sp>
    <dsp:sp modelId="{6E5A5025-21FB-45DF-8063-1FA69C309E6F}">
      <dsp:nvSpPr>
        <dsp:cNvPr id="0" name=""/>
        <dsp:cNvSpPr/>
      </dsp:nvSpPr>
      <dsp:spPr>
        <a:xfrm>
          <a:off x="0" y="2973474"/>
          <a:ext cx="5913437" cy="15561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8948" tIns="395732" rIns="458948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kern="1200" baseline="0"/>
            <a:t>Pisteytettävät aineet: Äidinkieli (väh. C), painotettu aine (filosofia, historia, yhteiskuntaoppi, psykologia), reaali, kieli ja matematiikka</a:t>
          </a:r>
          <a:endParaRPr lang="en-US" sz="1900" kern="1200"/>
        </a:p>
      </dsp:txBody>
      <dsp:txXfrm>
        <a:off x="0" y="2973474"/>
        <a:ext cx="5913437" cy="1556100"/>
      </dsp:txXfrm>
    </dsp:sp>
    <dsp:sp modelId="{C52D416A-A4FA-4942-9C22-ED333E5EB9A9}">
      <dsp:nvSpPr>
        <dsp:cNvPr id="0" name=""/>
        <dsp:cNvSpPr/>
      </dsp:nvSpPr>
      <dsp:spPr>
        <a:xfrm>
          <a:off x="295671" y="2693034"/>
          <a:ext cx="4139405" cy="56088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dk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0" tIns="0" rIns="156460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Todistusvalinta</a:t>
          </a:r>
          <a:endParaRPr lang="en-US" sz="1900" kern="1200"/>
        </a:p>
      </dsp:txBody>
      <dsp:txXfrm>
        <a:off x="323051" y="2720414"/>
        <a:ext cx="4084645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1D31B-65B3-48EB-AC0A-8E858D031F50}">
      <dsp:nvSpPr>
        <dsp:cNvPr id="0" name=""/>
        <dsp:cNvSpPr/>
      </dsp:nvSpPr>
      <dsp:spPr>
        <a:xfrm>
          <a:off x="225102" y="2172"/>
          <a:ext cx="2860678" cy="17164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Oma vastuu ja toisaalta vapaus suuri</a:t>
          </a:r>
          <a:endParaRPr lang="en-US" sz="1900" kern="1200"/>
        </a:p>
      </dsp:txBody>
      <dsp:txXfrm>
        <a:off x="225102" y="2172"/>
        <a:ext cx="2860678" cy="1716406"/>
      </dsp:txXfrm>
    </dsp:sp>
    <dsp:sp modelId="{49E5E863-783E-4150-B74C-46BF165096C4}">
      <dsp:nvSpPr>
        <dsp:cNvPr id="0" name=""/>
        <dsp:cNvSpPr/>
      </dsp:nvSpPr>
      <dsp:spPr>
        <a:xfrm>
          <a:off x="3371848" y="2172"/>
          <a:ext cx="2860678" cy="17164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Politiikan tutkimuksessa suhteellisen vähän itse luentoja</a:t>
          </a:r>
          <a:endParaRPr lang="en-US" sz="1900" kern="1200"/>
        </a:p>
      </dsp:txBody>
      <dsp:txXfrm>
        <a:off x="3371848" y="2172"/>
        <a:ext cx="2860678" cy="1716406"/>
      </dsp:txXfrm>
    </dsp:sp>
    <dsp:sp modelId="{C4875325-E6FC-483E-9DA2-9A59A732483F}">
      <dsp:nvSpPr>
        <dsp:cNvPr id="0" name=""/>
        <dsp:cNvSpPr/>
      </dsp:nvSpPr>
      <dsp:spPr>
        <a:xfrm>
          <a:off x="6518594" y="2172"/>
          <a:ext cx="2860678" cy="17164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Suoritusmuotoja saattaa olla kirjatentti, essee, luentopäiväkirja, esitelmä, seminaari, ryhmätyöt jne.</a:t>
          </a:r>
          <a:endParaRPr lang="en-US" sz="1900" kern="1200"/>
        </a:p>
      </dsp:txBody>
      <dsp:txXfrm>
        <a:off x="6518594" y="2172"/>
        <a:ext cx="2860678" cy="1716406"/>
      </dsp:txXfrm>
    </dsp:sp>
    <dsp:sp modelId="{825A2BF7-A2FC-4044-8346-4AC7472A7F2B}">
      <dsp:nvSpPr>
        <dsp:cNvPr id="0" name=""/>
        <dsp:cNvSpPr/>
      </dsp:nvSpPr>
      <dsp:spPr>
        <a:xfrm>
          <a:off x="225102" y="2004647"/>
          <a:ext cx="2860678" cy="17164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Kansainvälisessä politiikassa suurin osa luettavista materiaaleista on englanniksi ja sen lisäksi osa kursseista täysin englanniksi.</a:t>
          </a:r>
          <a:endParaRPr lang="en-US" sz="1900" kern="1200"/>
        </a:p>
      </dsp:txBody>
      <dsp:txXfrm>
        <a:off x="225102" y="2004647"/>
        <a:ext cx="2860678" cy="1716406"/>
      </dsp:txXfrm>
    </dsp:sp>
    <dsp:sp modelId="{36537D5B-5EA9-4907-9AAB-05BA8EA64571}">
      <dsp:nvSpPr>
        <dsp:cNvPr id="0" name=""/>
        <dsp:cNvSpPr/>
      </dsp:nvSpPr>
      <dsp:spPr>
        <a:xfrm>
          <a:off x="3371848" y="2004647"/>
          <a:ext cx="2860678" cy="17164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Myös valtio-opissa saattaa olla kirjoja ja aineistoja englanniksi.</a:t>
          </a:r>
          <a:endParaRPr lang="en-US" sz="1900" kern="1200"/>
        </a:p>
      </dsp:txBody>
      <dsp:txXfrm>
        <a:off x="3371848" y="2004647"/>
        <a:ext cx="2860678" cy="1716406"/>
      </dsp:txXfrm>
    </dsp:sp>
    <dsp:sp modelId="{BDE00913-1EFE-401B-B860-325F568D1B9A}">
      <dsp:nvSpPr>
        <dsp:cNvPr id="0" name=""/>
        <dsp:cNvSpPr/>
      </dsp:nvSpPr>
      <dsp:spPr>
        <a:xfrm>
          <a:off x="6518594" y="2004647"/>
          <a:ext cx="2860678" cy="17164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/>
            <a:t>Sisu ja Moodle</a:t>
          </a:r>
          <a:endParaRPr lang="en-US" sz="1900" kern="1200"/>
        </a:p>
      </dsp:txBody>
      <dsp:txXfrm>
        <a:off x="6518594" y="2004647"/>
        <a:ext cx="2860678" cy="1716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70252526-0A53-48C0-BA29-0CBFEE8CB6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1B2E260-2531-4167-B1D7-C62254B9FC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2197B-1247-40B3-9AEF-8D31A2892865}" type="datetime1">
              <a:rPr lang="fi-FI" smtClean="0"/>
              <a:t>29.1.2025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80E4260-8DA1-4D6E-8438-D2878E13B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F0E3631-5E67-496D-B44C-7CDAC2BB3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62EE0-C509-40E6-97FF-3B95AF239FF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0964661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1C426D-9EC0-49DD-8CF9-F52536356AE2}" type="datetime1">
              <a:rPr lang="fi-FI" smtClean="0"/>
              <a:t>29.1.2025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124924D-8356-45E8-9D28-715AE3EDEB8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576123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fi-FI" dirty="0"/>
          </a:p>
          <a:p>
            <a:pPr rtl="0"/>
            <a:r>
              <a:rPr lang="fi-FI"/>
              <a:t>ID=dd91c577-f997-49fe-a5eb-611d59b20eb8
Recipe=crop
Type=Foreground
Variant=0
FamilyID=ClassicFrameGoudy_Zero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A9CD3540-47EC-47F1-9DF7-C96EE8190A07}" type="slidenum">
              <a:rPr lang="fi-FI" smtClean="0"/>
              <a:t>4</a:t>
            </a:fld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454C255-D121-4ED4-8C4F-2734D725992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BA4D5A3B-41F7-45D7-A38B-82B19DABFAAD}" type="datetime1">
              <a:rPr lang="fi-FI" smtClean="0"/>
              <a:t>29.1.2025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057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-26000" y="-34733"/>
            <a:ext cx="12244000" cy="52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Madurai"/>
              <a:buNone/>
              <a:defRPr sz="1600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title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 idx="2"/>
          </p:nvPr>
        </p:nvSpPr>
        <p:spPr>
          <a:xfrm>
            <a:off x="946533" y="1241767"/>
            <a:ext cx="9287200" cy="28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667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3"/>
          </p:nvPr>
        </p:nvSpPr>
        <p:spPr>
          <a:xfrm>
            <a:off x="946533" y="4110700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cxnSp>
        <p:nvCxnSpPr>
          <p:cNvPr id="16" name="Google Shape;16;p2"/>
          <p:cNvCxnSpPr/>
          <p:nvPr/>
        </p:nvCxnSpPr>
        <p:spPr>
          <a:xfrm>
            <a:off x="1078409" y="6122052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94622512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-26000" y="3755559"/>
            <a:ext cx="12244000" cy="311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950967" y="1764256"/>
            <a:ext cx="9812800" cy="19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950967" y="4040633"/>
            <a:ext cx="75332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2" name="Google Shape;82;p11"/>
          <p:cNvSpPr txBox="1">
            <a:spLocks noGrp="1"/>
          </p:cNvSpPr>
          <p:nvPr>
            <p:ph type="subTitle" idx="2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Hind Madurai"/>
              <a:buNone/>
              <a:defRPr sz="1600"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 idx="3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226"/>
      </p:ext>
    </p:extLst>
  </p:cSld>
  <p:clrMapOvr>
    <a:masterClrMapping/>
  </p:clrMapOvr>
  <p:hf hdr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F9BBC74-EB51-49D7-B971-ECEF9CF6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47112E3-539C-42BB-BF3C-5D45BF2D8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0714" y="944564"/>
            <a:ext cx="6106886" cy="873350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10806B2-016E-4D04-B3A9-D00B8645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4CFE5E1A-5CA9-4FF2-949E-A804EA05C2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0" y="2057400"/>
            <a:ext cx="6096000" cy="3429000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F1503E13-8CCB-4B44-A160-FE91FECE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685799"/>
            <a:ext cx="3397250" cy="5486401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F59A49-6D3D-4BB6-ADBF-00E13E6C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21B3EE-D7F0-4A71-9772-C0AF1B3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4684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132431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/>
          <p:nvPr/>
        </p:nvSpPr>
        <p:spPr>
          <a:xfrm>
            <a:off x="-26000" y="-34733"/>
            <a:ext cx="12244000" cy="395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"/>
          </p:nvPr>
        </p:nvSpPr>
        <p:spPr>
          <a:xfrm>
            <a:off x="960000" y="4154567"/>
            <a:ext cx="28068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2"/>
          </p:nvPr>
        </p:nvSpPr>
        <p:spPr>
          <a:xfrm>
            <a:off x="8424869" y="4154567"/>
            <a:ext cx="28072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3"/>
          </p:nvPr>
        </p:nvSpPr>
        <p:spPr>
          <a:xfrm>
            <a:off x="4692431" y="4154567"/>
            <a:ext cx="28072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4"/>
          </p:nvPr>
        </p:nvSpPr>
        <p:spPr>
          <a:xfrm>
            <a:off x="960000" y="4792133"/>
            <a:ext cx="2806800" cy="1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4692431" y="4792133"/>
            <a:ext cx="2807200" cy="1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8424869" y="4792133"/>
            <a:ext cx="2807200" cy="1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2701225"/>
            <a:ext cx="1584800" cy="104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8" hasCustomPrompt="1"/>
          </p:nvPr>
        </p:nvSpPr>
        <p:spPr>
          <a:xfrm>
            <a:off x="4692428" y="2701225"/>
            <a:ext cx="1584800" cy="104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9" hasCustomPrompt="1"/>
          </p:nvPr>
        </p:nvSpPr>
        <p:spPr>
          <a:xfrm>
            <a:off x="8424867" y="2701225"/>
            <a:ext cx="1584800" cy="104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9" name="Google Shape;99;p13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5141393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/>
          <p:nvPr/>
        </p:nvSpPr>
        <p:spPr>
          <a:xfrm>
            <a:off x="-26000" y="0"/>
            <a:ext cx="12244000" cy="463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950967" y="4743333"/>
            <a:ext cx="8921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ubTitle" idx="1"/>
          </p:nvPr>
        </p:nvSpPr>
        <p:spPr>
          <a:xfrm>
            <a:off x="950967" y="2015084"/>
            <a:ext cx="89216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9357069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5"/>
          <p:cNvPicPr preferRelativeResize="0"/>
          <p:nvPr/>
        </p:nvPicPr>
        <p:blipFill rotWithShape="1">
          <a:blip r:embed="rId2">
            <a:alphaModFix amt="50000"/>
          </a:blip>
          <a:srcRect t="7400" b="-7400"/>
          <a:stretch/>
        </p:blipFill>
        <p:spPr>
          <a:xfrm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/>
          <p:nvPr/>
        </p:nvSpPr>
        <p:spPr>
          <a:xfrm>
            <a:off x="-21400" y="1256067"/>
            <a:ext cx="12244000" cy="56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>
            <a:off x="960000" y="1691667"/>
            <a:ext cx="4183600" cy="23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subTitle" idx="1"/>
          </p:nvPr>
        </p:nvSpPr>
        <p:spPr>
          <a:xfrm>
            <a:off x="960000" y="4027633"/>
            <a:ext cx="4183600" cy="1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11" name="Google Shape;111;p15"/>
          <p:cNvSpPr>
            <a:spLocks noGrp="1"/>
          </p:cNvSpPr>
          <p:nvPr>
            <p:ph type="pic" idx="2"/>
          </p:nvPr>
        </p:nvSpPr>
        <p:spPr>
          <a:xfrm>
            <a:off x="5895829" y="920400"/>
            <a:ext cx="5345200" cy="47988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0153004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-21400" y="1256067"/>
            <a:ext cx="12244000" cy="56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6"/>
          <p:cNvSpPr txBox="1">
            <a:spLocks noGrp="1"/>
          </p:cNvSpPr>
          <p:nvPr>
            <p:ph type="title"/>
          </p:nvPr>
        </p:nvSpPr>
        <p:spPr>
          <a:xfrm>
            <a:off x="960000" y="1856400"/>
            <a:ext cx="40248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ubTitle" idx="1"/>
          </p:nvPr>
        </p:nvSpPr>
        <p:spPr>
          <a:xfrm>
            <a:off x="960000" y="3598600"/>
            <a:ext cx="4024800" cy="1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83898865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1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/>
          <p:nvPr/>
        </p:nvSpPr>
        <p:spPr>
          <a:xfrm>
            <a:off x="-21400" y="1256067"/>
            <a:ext cx="12244000" cy="56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xfrm>
            <a:off x="6380468" y="1876800"/>
            <a:ext cx="3507200" cy="1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1"/>
          </p:nvPr>
        </p:nvSpPr>
        <p:spPr>
          <a:xfrm>
            <a:off x="6380635" y="3554800"/>
            <a:ext cx="3560000" cy="14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0887882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8"/>
          <p:cNvSpPr/>
          <p:nvPr/>
        </p:nvSpPr>
        <p:spPr>
          <a:xfrm>
            <a:off x="-21400" y="1256067"/>
            <a:ext cx="12244000" cy="560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xfrm>
            <a:off x="2483100" y="1856400"/>
            <a:ext cx="3511200" cy="1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2429900" y="3598600"/>
            <a:ext cx="3564400" cy="14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0620912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9"/>
          <p:cNvPicPr preferRelativeResize="0"/>
          <p:nvPr/>
        </p:nvPicPr>
        <p:blipFill rotWithShape="1">
          <a:blip r:embed="rId2">
            <a:alphaModFix amt="50000"/>
          </a:blip>
          <a:srcRect t="-50320" b="50320"/>
          <a:stretch/>
        </p:blipFill>
        <p:spPr>
          <a:xfrm rot="10800000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19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931767" y="2466200"/>
            <a:ext cx="6947200" cy="25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78333397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931767" y="4396600"/>
            <a:ext cx="69472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911581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-26000" y="-34733"/>
            <a:ext cx="12244000" cy="395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960000" y="41336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963968" y="2066733"/>
            <a:ext cx="1988400" cy="155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333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960000" y="5238833"/>
            <a:ext cx="675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3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Madurai"/>
              <a:buNone/>
              <a:defRPr sz="1600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4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19634522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1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45" name="Google Shape;145;p21"/>
          <p:cNvSpPr txBox="1">
            <a:spLocks noGrp="1"/>
          </p:cNvSpPr>
          <p:nvPr>
            <p:ph type="subTitle" idx="1"/>
          </p:nvPr>
        </p:nvSpPr>
        <p:spPr>
          <a:xfrm>
            <a:off x="5425847" y="3771231"/>
            <a:ext cx="3488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46" name="Google Shape;146;p21"/>
          <p:cNvSpPr txBox="1">
            <a:spLocks noGrp="1"/>
          </p:cNvSpPr>
          <p:nvPr>
            <p:ph type="subTitle" idx="2"/>
          </p:nvPr>
        </p:nvSpPr>
        <p:spPr>
          <a:xfrm>
            <a:off x="960016" y="3771231"/>
            <a:ext cx="34880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3"/>
          </p:nvPr>
        </p:nvSpPr>
        <p:spPr>
          <a:xfrm>
            <a:off x="960016" y="3121067"/>
            <a:ext cx="3488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4"/>
          </p:nvPr>
        </p:nvSpPr>
        <p:spPr>
          <a:xfrm>
            <a:off x="5425851" y="3121067"/>
            <a:ext cx="34880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sldNum" idx="12"/>
          </p:nvPr>
        </p:nvSpPr>
        <p:spPr>
          <a:xfrm>
            <a:off x="10500412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50" name="Google Shape;150;p21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41515810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2"/>
          <p:cNvPicPr preferRelativeResize="0"/>
          <p:nvPr/>
        </p:nvPicPr>
        <p:blipFill rotWithShape="1">
          <a:blip r:embed="rId2">
            <a:alphaModFix amt="50000"/>
          </a:blip>
          <a:srcRect t="-34040" b="34039"/>
          <a:stretch/>
        </p:blipFill>
        <p:spPr>
          <a:xfrm rot="10800000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55" name="Google Shape;155;p22"/>
          <p:cNvSpPr txBox="1">
            <a:spLocks noGrp="1"/>
          </p:cNvSpPr>
          <p:nvPr>
            <p:ph type="subTitle" idx="1"/>
          </p:nvPr>
        </p:nvSpPr>
        <p:spPr>
          <a:xfrm>
            <a:off x="6159708" y="2426700"/>
            <a:ext cx="4456800" cy="3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56" name="Google Shape;156;p22"/>
          <p:cNvSpPr txBox="1">
            <a:spLocks noGrp="1"/>
          </p:cNvSpPr>
          <p:nvPr>
            <p:ph type="subTitle" idx="2"/>
          </p:nvPr>
        </p:nvSpPr>
        <p:spPr>
          <a:xfrm>
            <a:off x="961731" y="2426700"/>
            <a:ext cx="4456800" cy="34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ldNum" idx="12"/>
          </p:nvPr>
        </p:nvSpPr>
        <p:spPr>
          <a:xfrm>
            <a:off x="10500412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58" name="Google Shape;158;p22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688795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1"/>
          </p:nvPr>
        </p:nvSpPr>
        <p:spPr>
          <a:xfrm>
            <a:off x="950933" y="4803800"/>
            <a:ext cx="8566400" cy="10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2"/>
          </p:nvPr>
        </p:nvSpPr>
        <p:spPr>
          <a:xfrm>
            <a:off x="950939" y="2832939"/>
            <a:ext cx="8566400" cy="10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3"/>
          </p:nvPr>
        </p:nvSpPr>
        <p:spPr>
          <a:xfrm>
            <a:off x="950939" y="2237933"/>
            <a:ext cx="8566400" cy="6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4"/>
          </p:nvPr>
        </p:nvSpPr>
        <p:spPr>
          <a:xfrm>
            <a:off x="950944" y="4208792"/>
            <a:ext cx="8566400" cy="6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8" name="Google Shape;168;p23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987391435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4"/>
          <p:cNvPicPr preferRelativeResize="0"/>
          <p:nvPr/>
        </p:nvPicPr>
        <p:blipFill rotWithShape="1">
          <a:blip r:embed="rId2">
            <a:alphaModFix amt="50000"/>
          </a:blip>
          <a:srcRect t="35520" b="-35520"/>
          <a:stretch/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subTitle" idx="1"/>
          </p:nvPr>
        </p:nvSpPr>
        <p:spPr>
          <a:xfrm>
            <a:off x="960001" y="377110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2"/>
          </p:nvPr>
        </p:nvSpPr>
        <p:spPr>
          <a:xfrm>
            <a:off x="4355629" y="377110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75" name="Google Shape;175;p24"/>
          <p:cNvSpPr txBox="1">
            <a:spLocks noGrp="1"/>
          </p:cNvSpPr>
          <p:nvPr>
            <p:ph type="subTitle" idx="3"/>
          </p:nvPr>
        </p:nvSpPr>
        <p:spPr>
          <a:xfrm>
            <a:off x="7751265" y="3771104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76" name="Google Shape;176;p24"/>
          <p:cNvSpPr txBox="1">
            <a:spLocks noGrp="1"/>
          </p:cNvSpPr>
          <p:nvPr>
            <p:ph type="subTitle" idx="4"/>
          </p:nvPr>
        </p:nvSpPr>
        <p:spPr>
          <a:xfrm>
            <a:off x="960000" y="316500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77" name="Google Shape;177;p24"/>
          <p:cNvSpPr txBox="1">
            <a:spLocks noGrp="1"/>
          </p:cNvSpPr>
          <p:nvPr>
            <p:ph type="subTitle" idx="5"/>
          </p:nvPr>
        </p:nvSpPr>
        <p:spPr>
          <a:xfrm>
            <a:off x="4355633" y="316500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78" name="Google Shape;178;p24"/>
          <p:cNvSpPr txBox="1">
            <a:spLocks noGrp="1"/>
          </p:cNvSpPr>
          <p:nvPr>
            <p:ph type="subTitle" idx="6"/>
          </p:nvPr>
        </p:nvSpPr>
        <p:spPr>
          <a:xfrm>
            <a:off x="7751267" y="3165001"/>
            <a:ext cx="29004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79" name="Google Shape;179;p24"/>
          <p:cNvSpPr txBox="1">
            <a:spLocks noGrp="1"/>
          </p:cNvSpPr>
          <p:nvPr>
            <p:ph type="sldNum" idx="12"/>
          </p:nvPr>
        </p:nvSpPr>
        <p:spPr>
          <a:xfrm>
            <a:off x="10500412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80" name="Google Shape;180;p24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97120642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 rotWithShape="1">
          <a:blip r:embed="rId2">
            <a:alphaModFix amt="50000"/>
          </a:blip>
          <a:srcRect t="35520" b="-35520"/>
          <a:stretch/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5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1"/>
          </p:nvPr>
        </p:nvSpPr>
        <p:spPr>
          <a:xfrm>
            <a:off x="960016" y="2530801"/>
            <a:ext cx="8808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subTitle" idx="2"/>
          </p:nvPr>
        </p:nvSpPr>
        <p:spPr>
          <a:xfrm>
            <a:off x="960000" y="3899751"/>
            <a:ext cx="8808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subTitle" idx="3"/>
          </p:nvPr>
        </p:nvSpPr>
        <p:spPr>
          <a:xfrm>
            <a:off x="960011" y="5268701"/>
            <a:ext cx="8808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ubTitle" idx="4"/>
          </p:nvPr>
        </p:nvSpPr>
        <p:spPr>
          <a:xfrm>
            <a:off x="960003" y="2227100"/>
            <a:ext cx="88088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5"/>
          </p:nvPr>
        </p:nvSpPr>
        <p:spPr>
          <a:xfrm>
            <a:off x="960003" y="3596049"/>
            <a:ext cx="88088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90" name="Google Shape;190;p25"/>
          <p:cNvSpPr txBox="1">
            <a:spLocks noGrp="1"/>
          </p:cNvSpPr>
          <p:nvPr>
            <p:ph type="subTitle" idx="6"/>
          </p:nvPr>
        </p:nvSpPr>
        <p:spPr>
          <a:xfrm>
            <a:off x="960003" y="4964999"/>
            <a:ext cx="8808800" cy="4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91" name="Google Shape;191;p25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2" name="Google Shape;192;p25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32852383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97" name="Google Shape;197;p26"/>
          <p:cNvSpPr txBox="1">
            <a:spLocks noGrp="1"/>
          </p:cNvSpPr>
          <p:nvPr>
            <p:ph type="subTitle" idx="1"/>
          </p:nvPr>
        </p:nvSpPr>
        <p:spPr>
          <a:xfrm>
            <a:off x="960000" y="2939700"/>
            <a:ext cx="3394800" cy="10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98" name="Google Shape;198;p26"/>
          <p:cNvSpPr txBox="1">
            <a:spLocks noGrp="1"/>
          </p:cNvSpPr>
          <p:nvPr>
            <p:ph type="subTitle" idx="2"/>
          </p:nvPr>
        </p:nvSpPr>
        <p:spPr>
          <a:xfrm>
            <a:off x="5808469" y="2939700"/>
            <a:ext cx="3394800" cy="10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3"/>
          </p:nvPr>
        </p:nvSpPr>
        <p:spPr>
          <a:xfrm>
            <a:off x="960000" y="4850900"/>
            <a:ext cx="3394800" cy="10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4"/>
          </p:nvPr>
        </p:nvSpPr>
        <p:spPr>
          <a:xfrm>
            <a:off x="5808469" y="4850900"/>
            <a:ext cx="3394800" cy="10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subTitle" idx="5"/>
          </p:nvPr>
        </p:nvSpPr>
        <p:spPr>
          <a:xfrm>
            <a:off x="960000" y="2561567"/>
            <a:ext cx="3394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ubTitle" idx="6"/>
          </p:nvPr>
        </p:nvSpPr>
        <p:spPr>
          <a:xfrm>
            <a:off x="960000" y="4472867"/>
            <a:ext cx="3394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subTitle" idx="7"/>
          </p:nvPr>
        </p:nvSpPr>
        <p:spPr>
          <a:xfrm>
            <a:off x="5808467" y="2561567"/>
            <a:ext cx="3394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4" name="Google Shape;204;p26"/>
          <p:cNvSpPr txBox="1">
            <a:spLocks noGrp="1"/>
          </p:cNvSpPr>
          <p:nvPr>
            <p:ph type="subTitle" idx="8"/>
          </p:nvPr>
        </p:nvSpPr>
        <p:spPr>
          <a:xfrm>
            <a:off x="5808467" y="4472867"/>
            <a:ext cx="3394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5" name="Google Shape;205;p26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06" name="Google Shape;206;p26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81432965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11" name="Google Shape;211;p27"/>
          <p:cNvSpPr txBox="1">
            <a:spLocks noGrp="1"/>
          </p:cNvSpPr>
          <p:nvPr>
            <p:ph type="subTitle" idx="1"/>
          </p:nvPr>
        </p:nvSpPr>
        <p:spPr>
          <a:xfrm>
            <a:off x="950973" y="30489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2" name="Google Shape;212;p27"/>
          <p:cNvSpPr txBox="1">
            <a:spLocks noGrp="1"/>
          </p:cNvSpPr>
          <p:nvPr>
            <p:ph type="subTitle" idx="2"/>
          </p:nvPr>
        </p:nvSpPr>
        <p:spPr>
          <a:xfrm>
            <a:off x="4244100" y="30489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3" name="Google Shape;213;p27"/>
          <p:cNvSpPr txBox="1">
            <a:spLocks noGrp="1"/>
          </p:cNvSpPr>
          <p:nvPr>
            <p:ph type="subTitle" idx="3"/>
          </p:nvPr>
        </p:nvSpPr>
        <p:spPr>
          <a:xfrm>
            <a:off x="950973" y="4653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ubTitle" idx="4"/>
          </p:nvPr>
        </p:nvSpPr>
        <p:spPr>
          <a:xfrm>
            <a:off x="4244100" y="4653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5" name="Google Shape;215;p27"/>
          <p:cNvSpPr txBox="1">
            <a:spLocks noGrp="1"/>
          </p:cNvSpPr>
          <p:nvPr>
            <p:ph type="subTitle" idx="5"/>
          </p:nvPr>
        </p:nvSpPr>
        <p:spPr>
          <a:xfrm>
            <a:off x="7537227" y="30489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6"/>
          </p:nvPr>
        </p:nvSpPr>
        <p:spPr>
          <a:xfrm>
            <a:off x="7537227" y="46538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subTitle" idx="7"/>
          </p:nvPr>
        </p:nvSpPr>
        <p:spPr>
          <a:xfrm>
            <a:off x="956173" y="2647717"/>
            <a:ext cx="263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8"/>
          </p:nvPr>
        </p:nvSpPr>
        <p:spPr>
          <a:xfrm>
            <a:off x="4249300" y="2647717"/>
            <a:ext cx="263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subTitle" idx="9"/>
          </p:nvPr>
        </p:nvSpPr>
        <p:spPr>
          <a:xfrm>
            <a:off x="7542427" y="2647717"/>
            <a:ext cx="263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13"/>
          </p:nvPr>
        </p:nvSpPr>
        <p:spPr>
          <a:xfrm>
            <a:off x="956173" y="4252600"/>
            <a:ext cx="263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subTitle" idx="14"/>
          </p:nvPr>
        </p:nvSpPr>
        <p:spPr>
          <a:xfrm>
            <a:off x="4249300" y="4252600"/>
            <a:ext cx="263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5"/>
          </p:nvPr>
        </p:nvSpPr>
        <p:spPr>
          <a:xfrm>
            <a:off x="7542427" y="4252600"/>
            <a:ext cx="26376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23" name="Google Shape;223;p27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24" name="Google Shape;224;p27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629553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columns 1">
  <p:cSld name="Title and six columns columns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8"/>
          <p:cNvPicPr preferRelativeResize="0"/>
          <p:nvPr/>
        </p:nvPicPr>
        <p:blipFill rotWithShape="1">
          <a:blip r:embed="rId2">
            <a:alphaModFix amt="50000"/>
          </a:blip>
          <a:srcRect t="35520" b="-35520"/>
          <a:stretch/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subTitle" idx="1"/>
          </p:nvPr>
        </p:nvSpPr>
        <p:spPr>
          <a:xfrm>
            <a:off x="960008" y="2473376"/>
            <a:ext cx="4510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subTitle" idx="2"/>
          </p:nvPr>
        </p:nvSpPr>
        <p:spPr>
          <a:xfrm>
            <a:off x="960000" y="3893127"/>
            <a:ext cx="4510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3"/>
          </p:nvPr>
        </p:nvSpPr>
        <p:spPr>
          <a:xfrm>
            <a:off x="960005" y="5312879"/>
            <a:ext cx="4510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subTitle" idx="4"/>
          </p:nvPr>
        </p:nvSpPr>
        <p:spPr>
          <a:xfrm>
            <a:off x="960000" y="2039297"/>
            <a:ext cx="4510800" cy="6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5"/>
          </p:nvPr>
        </p:nvSpPr>
        <p:spPr>
          <a:xfrm>
            <a:off x="960000" y="3459036"/>
            <a:ext cx="4510800" cy="6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subTitle" idx="6"/>
          </p:nvPr>
        </p:nvSpPr>
        <p:spPr>
          <a:xfrm>
            <a:off x="960000" y="4878764"/>
            <a:ext cx="4510800" cy="6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5" name="Google Shape;235;p28"/>
          <p:cNvSpPr txBox="1">
            <a:spLocks noGrp="1"/>
          </p:cNvSpPr>
          <p:nvPr>
            <p:ph type="sldNum" idx="12"/>
          </p:nvPr>
        </p:nvSpPr>
        <p:spPr>
          <a:xfrm>
            <a:off x="10500412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36" name="Google Shape;236;p28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7" name="Google Shape;237;p28"/>
          <p:cNvSpPr txBox="1">
            <a:spLocks noGrp="1"/>
          </p:cNvSpPr>
          <p:nvPr>
            <p:ph type="subTitle" idx="7"/>
          </p:nvPr>
        </p:nvSpPr>
        <p:spPr>
          <a:xfrm>
            <a:off x="6433775" y="2473376"/>
            <a:ext cx="4510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8"/>
          </p:nvPr>
        </p:nvSpPr>
        <p:spPr>
          <a:xfrm>
            <a:off x="6433767" y="3893127"/>
            <a:ext cx="4510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9"/>
          </p:nvPr>
        </p:nvSpPr>
        <p:spPr>
          <a:xfrm>
            <a:off x="6433772" y="5312879"/>
            <a:ext cx="4510800" cy="7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3"/>
          </p:nvPr>
        </p:nvSpPr>
        <p:spPr>
          <a:xfrm>
            <a:off x="6433767" y="2039297"/>
            <a:ext cx="4510800" cy="6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14"/>
          </p:nvPr>
        </p:nvSpPr>
        <p:spPr>
          <a:xfrm>
            <a:off x="6433767" y="3459036"/>
            <a:ext cx="4510800" cy="6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15"/>
          </p:nvPr>
        </p:nvSpPr>
        <p:spPr>
          <a:xfrm>
            <a:off x="6433767" y="4878764"/>
            <a:ext cx="4510800" cy="6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54890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/>
          <p:nvPr/>
        </p:nvSpPr>
        <p:spPr>
          <a:xfrm>
            <a:off x="-26000" y="6059467"/>
            <a:ext cx="12244000" cy="798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9"/>
          <p:cNvSpPr txBox="1">
            <a:spLocks noGrp="1"/>
          </p:cNvSpPr>
          <p:nvPr>
            <p:ph type="title" hasCustomPrompt="1"/>
          </p:nvPr>
        </p:nvSpPr>
        <p:spPr>
          <a:xfrm>
            <a:off x="950967" y="719333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1"/>
          </p:nvPr>
        </p:nvSpPr>
        <p:spPr>
          <a:xfrm>
            <a:off x="950967" y="1730000"/>
            <a:ext cx="6262400" cy="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2449608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3"/>
          </p:nvPr>
        </p:nvSpPr>
        <p:spPr>
          <a:xfrm>
            <a:off x="950967" y="3474800"/>
            <a:ext cx="6262400" cy="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179884"/>
            <a:ext cx="6262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5"/>
          </p:nvPr>
        </p:nvSpPr>
        <p:spPr>
          <a:xfrm>
            <a:off x="950967" y="5205099"/>
            <a:ext cx="6262400" cy="5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519053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0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30"/>
          <p:cNvSpPr txBox="1">
            <a:spLocks noGrp="1"/>
          </p:cNvSpPr>
          <p:nvPr>
            <p:ph type="title" hasCustomPrompt="1"/>
          </p:nvPr>
        </p:nvSpPr>
        <p:spPr>
          <a:xfrm>
            <a:off x="1513765" y="2342261"/>
            <a:ext cx="1865200" cy="9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30"/>
          <p:cNvSpPr txBox="1">
            <a:spLocks noGrp="1"/>
          </p:cNvSpPr>
          <p:nvPr>
            <p:ph type="subTitle" idx="1"/>
          </p:nvPr>
        </p:nvSpPr>
        <p:spPr>
          <a:xfrm>
            <a:off x="1513765" y="449935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subTitle" idx="2"/>
          </p:nvPr>
        </p:nvSpPr>
        <p:spPr>
          <a:xfrm>
            <a:off x="1513765" y="3923253"/>
            <a:ext cx="2897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title" idx="3" hasCustomPrompt="1"/>
          </p:nvPr>
        </p:nvSpPr>
        <p:spPr>
          <a:xfrm>
            <a:off x="4928607" y="2342261"/>
            <a:ext cx="1863600" cy="9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30"/>
          <p:cNvSpPr txBox="1">
            <a:spLocks noGrp="1"/>
          </p:cNvSpPr>
          <p:nvPr>
            <p:ph type="subTitle" idx="4"/>
          </p:nvPr>
        </p:nvSpPr>
        <p:spPr>
          <a:xfrm>
            <a:off x="4928595" y="449935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1" name="Google Shape;261;p30"/>
          <p:cNvSpPr txBox="1">
            <a:spLocks noGrp="1"/>
          </p:cNvSpPr>
          <p:nvPr>
            <p:ph type="subTitle" idx="5"/>
          </p:nvPr>
        </p:nvSpPr>
        <p:spPr>
          <a:xfrm>
            <a:off x="4928607" y="3923253"/>
            <a:ext cx="2897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2" name="Google Shape;262;p30"/>
          <p:cNvSpPr txBox="1">
            <a:spLocks noGrp="1"/>
          </p:cNvSpPr>
          <p:nvPr>
            <p:ph type="title" idx="6" hasCustomPrompt="1"/>
          </p:nvPr>
        </p:nvSpPr>
        <p:spPr>
          <a:xfrm>
            <a:off x="8343424" y="2342261"/>
            <a:ext cx="1863600" cy="94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30"/>
          <p:cNvSpPr txBox="1">
            <a:spLocks noGrp="1"/>
          </p:cNvSpPr>
          <p:nvPr>
            <p:ph type="subTitle" idx="7"/>
          </p:nvPr>
        </p:nvSpPr>
        <p:spPr>
          <a:xfrm>
            <a:off x="8343424" y="4499353"/>
            <a:ext cx="2897600" cy="10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4" name="Google Shape;264;p30"/>
          <p:cNvSpPr txBox="1">
            <a:spLocks noGrp="1"/>
          </p:cNvSpPr>
          <p:nvPr>
            <p:ph type="subTitle" idx="8"/>
          </p:nvPr>
        </p:nvSpPr>
        <p:spPr>
          <a:xfrm>
            <a:off x="8343424" y="3923253"/>
            <a:ext cx="2897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title" idx="9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sldNum" idx="12"/>
          </p:nvPr>
        </p:nvSpPr>
        <p:spPr>
          <a:xfrm>
            <a:off x="10500412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67" name="Google Shape;267;p30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0267810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50000"/>
          </a:blip>
          <a:srcRect t="-23680" b="23679"/>
          <a:stretch/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960000" y="2129000"/>
            <a:ext cx="10272000" cy="40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10500412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904737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1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72" name="Google Shape;272;p31"/>
          <p:cNvSpPr txBox="1">
            <a:spLocks noGrp="1"/>
          </p:cNvSpPr>
          <p:nvPr>
            <p:ph type="sldNum" idx="12"/>
          </p:nvPr>
        </p:nvSpPr>
        <p:spPr>
          <a:xfrm>
            <a:off x="10500400" y="6138667"/>
            <a:ext cx="731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73" name="Google Shape;273;p31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2331455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/>
          <p:nvPr/>
        </p:nvSpPr>
        <p:spPr>
          <a:xfrm>
            <a:off x="-26000" y="-34733"/>
            <a:ext cx="12244000" cy="395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32"/>
          <p:cNvSpPr txBox="1">
            <a:spLocks noGrp="1"/>
          </p:cNvSpPr>
          <p:nvPr>
            <p:ph type="title"/>
          </p:nvPr>
        </p:nvSpPr>
        <p:spPr>
          <a:xfrm>
            <a:off x="4343900" y="2603933"/>
            <a:ext cx="558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78" name="Google Shape;278;p32"/>
          <p:cNvSpPr txBox="1">
            <a:spLocks noGrp="1"/>
          </p:cNvSpPr>
          <p:nvPr>
            <p:ph type="title" idx="2" hasCustomPrompt="1"/>
          </p:nvPr>
        </p:nvSpPr>
        <p:spPr>
          <a:xfrm>
            <a:off x="1767367" y="2168333"/>
            <a:ext cx="2343200" cy="155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333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9" name="Google Shape;279;p32"/>
          <p:cNvSpPr txBox="1">
            <a:spLocks noGrp="1"/>
          </p:cNvSpPr>
          <p:nvPr>
            <p:ph type="subTitle" idx="1"/>
          </p:nvPr>
        </p:nvSpPr>
        <p:spPr>
          <a:xfrm>
            <a:off x="4343900" y="4167267"/>
            <a:ext cx="55812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80" name="Google Shape;280;p32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81" name="Google Shape;281;p32"/>
          <p:cNvSpPr txBox="1">
            <a:spLocks noGrp="1"/>
          </p:cNvSpPr>
          <p:nvPr>
            <p:ph type="subTitle" idx="3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Madurai"/>
              <a:buNone/>
              <a:defRPr sz="1600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82" name="Google Shape;282;p32"/>
          <p:cNvSpPr txBox="1">
            <a:spLocks noGrp="1"/>
          </p:cNvSpPr>
          <p:nvPr>
            <p:ph type="title" idx="4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00346845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3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3"/>
          <p:cNvSpPr/>
          <p:nvPr/>
        </p:nvSpPr>
        <p:spPr>
          <a:xfrm>
            <a:off x="-26000" y="-34733"/>
            <a:ext cx="12244000" cy="3951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33"/>
          <p:cNvSpPr txBox="1">
            <a:spLocks noGrp="1"/>
          </p:cNvSpPr>
          <p:nvPr>
            <p:ph type="title"/>
          </p:nvPr>
        </p:nvSpPr>
        <p:spPr>
          <a:xfrm>
            <a:off x="3227800" y="4133600"/>
            <a:ext cx="573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87" name="Google Shape;287;p33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2066733"/>
            <a:ext cx="3048000" cy="155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3333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88" name="Google Shape;288;p33"/>
          <p:cNvSpPr txBox="1">
            <a:spLocks noGrp="1"/>
          </p:cNvSpPr>
          <p:nvPr>
            <p:ph type="subTitle" idx="1"/>
          </p:nvPr>
        </p:nvSpPr>
        <p:spPr>
          <a:xfrm>
            <a:off x="3227800" y="5238833"/>
            <a:ext cx="5736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89" name="Google Shape;289;p33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90" name="Google Shape;290;p33"/>
          <p:cNvSpPr txBox="1">
            <a:spLocks noGrp="1"/>
          </p:cNvSpPr>
          <p:nvPr>
            <p:ph type="subTitle" idx="3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Madurai"/>
              <a:buNone/>
              <a:defRPr sz="1600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91" name="Google Shape;291;p33"/>
          <p:cNvSpPr txBox="1">
            <a:spLocks noGrp="1"/>
          </p:cNvSpPr>
          <p:nvPr>
            <p:ph type="title" idx="4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9168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4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4"/>
          <p:cNvSpPr/>
          <p:nvPr/>
        </p:nvSpPr>
        <p:spPr>
          <a:xfrm>
            <a:off x="-26000" y="-34733"/>
            <a:ext cx="12244000" cy="4993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34"/>
          <p:cNvSpPr txBox="1">
            <a:spLocks noGrp="1"/>
          </p:cNvSpPr>
          <p:nvPr>
            <p:ph type="subTitle" idx="1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Madurai"/>
              <a:buNone/>
              <a:defRPr sz="1600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96" name="Google Shape;296;p34"/>
          <p:cNvSpPr txBox="1">
            <a:spLocks noGrp="1"/>
          </p:cNvSpPr>
          <p:nvPr>
            <p:ph type="title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34"/>
          <p:cNvSpPr txBox="1">
            <a:spLocks noGrp="1"/>
          </p:cNvSpPr>
          <p:nvPr>
            <p:ph type="title" idx="2"/>
          </p:nvPr>
        </p:nvSpPr>
        <p:spPr>
          <a:xfrm>
            <a:off x="951033" y="720000"/>
            <a:ext cx="63808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13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98" name="Google Shape;298;p34"/>
          <p:cNvSpPr txBox="1">
            <a:spLocks noGrp="1"/>
          </p:cNvSpPr>
          <p:nvPr>
            <p:ph type="subTitle" idx="3"/>
          </p:nvPr>
        </p:nvSpPr>
        <p:spPr>
          <a:xfrm>
            <a:off x="950967" y="2556867"/>
            <a:ext cx="64736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99" name="Google Shape;299;p34"/>
          <p:cNvSpPr txBox="1"/>
          <p:nvPr/>
        </p:nvSpPr>
        <p:spPr>
          <a:xfrm>
            <a:off x="950967" y="5019133"/>
            <a:ext cx="65944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CREDITS:</a:t>
            </a:r>
            <a:r>
              <a:rPr lang="en" sz="16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 This presentation template was created by </a:t>
            </a:r>
            <a:r>
              <a:rPr lang="en" sz="1600" b="1">
                <a:solidFill>
                  <a:schemeClr val="hlink"/>
                </a:solidFill>
                <a:uFill>
                  <a:noFill/>
                </a:uFill>
                <a:latin typeface="Hind Madurai"/>
                <a:ea typeface="Hind Madurai"/>
                <a:cs typeface="Hind Madurai"/>
                <a:sym typeface="Hind Madurai"/>
                <a:hlinkClick r:id="rId3"/>
              </a:rPr>
              <a:t>Slidesgo</a:t>
            </a:r>
            <a:r>
              <a:rPr lang="en" sz="16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, and includes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Hind Madurai"/>
                <a:ea typeface="Hind Madurai"/>
                <a:cs typeface="Hind Madurai"/>
                <a:sym typeface="Hind Madura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Hind Madurai"/>
                <a:ea typeface="Hind Madurai"/>
                <a:cs typeface="Hind Madurai"/>
                <a:sym typeface="Hind Madura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rPr>
              <a:t> </a:t>
            </a:r>
            <a:endParaRPr sz="1600" b="1">
              <a:solidFill>
                <a:schemeClr val="dk1"/>
              </a:solidFill>
              <a:latin typeface="Hind Madurai"/>
              <a:ea typeface="Hind Madurai"/>
              <a:cs typeface="Hind Madurai"/>
              <a:sym typeface="Hind Madurai"/>
            </a:endParaRPr>
          </a:p>
        </p:txBody>
      </p:sp>
      <p:sp>
        <p:nvSpPr>
          <p:cNvPr id="300" name="Google Shape;300;p34"/>
          <p:cNvSpPr txBox="1">
            <a:spLocks noGrp="1"/>
          </p:cNvSpPr>
          <p:nvPr>
            <p:ph type="sldNum" idx="12"/>
          </p:nvPr>
        </p:nvSpPr>
        <p:spPr>
          <a:xfrm>
            <a:off x="10509445" y="6130752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2830429"/>
      </p:ext>
    </p:extLst>
  </p:cSld>
  <p:clrMapOvr>
    <a:masterClrMapping/>
  </p:clrMapOvr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35"/>
          <p:cNvPicPr preferRelativeResize="0"/>
          <p:nvPr/>
        </p:nvPicPr>
        <p:blipFill rotWithShape="1">
          <a:blip r:embed="rId2">
            <a:alphaModFix amt="50000"/>
          </a:blip>
          <a:srcRect t="-11840" b="11839"/>
          <a:stretch/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5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35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098859"/>
      </p:ext>
    </p:extLst>
  </p:cSld>
  <p:clrMapOvr>
    <a:masterClrMapping/>
  </p:clrMapOvr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6"/>
          <p:cNvPicPr preferRelativeResize="0"/>
          <p:nvPr/>
        </p:nvPicPr>
        <p:blipFill rotWithShape="1">
          <a:blip r:embed="rId2">
            <a:alphaModFix amt="50000"/>
          </a:blip>
          <a:srcRect t="-11840" b="11839"/>
          <a:stretch/>
        </p:blipFill>
        <p:spPr>
          <a:xfrm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6"/>
          <p:cNvSpPr/>
          <p:nvPr/>
        </p:nvSpPr>
        <p:spPr>
          <a:xfrm rot="10800000">
            <a:off x="-26000" y="2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36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8310230"/>
      </p:ext>
    </p:extLst>
  </p:cSld>
  <p:clrMapOvr>
    <a:masterClrMapping/>
  </p:clrMapOvr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AB0C0AD0-C0C6-4753-98B3-7372479C8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685800"/>
            <a:ext cx="4038600" cy="54864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1FD5A13-435A-49E7-ACBD-C522443F91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8124" y="1112837"/>
            <a:ext cx="3221037" cy="2011362"/>
          </a:xfrm>
        </p:spPr>
        <p:txBody>
          <a:bodyPr rtlCol="0">
            <a:noAutofit/>
          </a:bodyPr>
          <a:lstStyle>
            <a:lvl1pPr algn="ctr">
              <a:lnSpc>
                <a:spcPct val="125000"/>
              </a:lnSpc>
              <a:spcBef>
                <a:spcPts val="1000"/>
              </a:spcBef>
              <a:spcAft>
                <a:spcPts val="1200"/>
              </a:spcAft>
              <a:defRPr sz="3200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3B3BE5E-E2B2-4C08-9DF1-D0BBD2556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66849A51-7BB5-4AC4-9826-3E40239DDC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781800" cy="6858000"/>
          </a:xfrm>
          <a:solidFill>
            <a:schemeClr val="tx2"/>
          </a:solidFill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D61D3ED1-1003-44C1-AEAC-7217554CAB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95432" y="3429000"/>
            <a:ext cx="3221037" cy="2316163"/>
          </a:xfrm>
        </p:spPr>
        <p:txBody>
          <a:bodyPr rtlCol="0"/>
          <a:lstStyle>
            <a:lvl1pPr algn="ctr">
              <a:buNone/>
              <a:defRPr lang="fi-FI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2000" i="1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2E19391-DDEC-44D3-81A7-253A8C2C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1DE78C5-C86D-404C-886C-9B28A5B59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43471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Kaavi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: Muoto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 rtlCol="0" anchor="b">
            <a:normAutofit/>
          </a:bodyPr>
          <a:lstStyle>
            <a:lvl1pPr algn="ctr">
              <a:defRPr sz="3200" cap="all" spc="300" baseline="0"/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2258568"/>
            <a:ext cx="9563100" cy="3566160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1.2.20XX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5008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F9BBC74-EB51-49D7-B971-ECEF9CF6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47112E3-539C-42BB-BF3C-5D45BF2D8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0714" y="944564"/>
            <a:ext cx="6106886" cy="873350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10806B2-016E-4D04-B3A9-D00B8645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4CFE5E1A-5CA9-4FF2-949E-A804EA05C2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0" y="2057400"/>
            <a:ext cx="6096000" cy="3429000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F1503E13-8CCB-4B44-A160-FE91FECE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685799"/>
            <a:ext cx="3397250" cy="5486401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F59A49-6D3D-4BB6-ADBF-00E13E6C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21B3EE-D7F0-4A71-9772-C0AF1B3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06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uolivapaa piirto: Muoto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 rtlCol="0"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25" name="Tekstin paikkamerkki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8" y="2353490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4" name="Sisällön paikkamerkki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4614022" cy="2607811"/>
          </a:xfrm>
        </p:spPr>
        <p:txBody>
          <a:bodyPr rtlCol="0"/>
          <a:lstStyle>
            <a:lvl1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148" y="2351313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149" y="3150733"/>
            <a:ext cx="4614022" cy="2607811"/>
          </a:xfrm>
        </p:spPr>
        <p:txBody>
          <a:bodyPr rtlCol="0"/>
          <a:lstStyle>
            <a:lvl1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228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5665345" y="5014867"/>
            <a:ext cx="331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2"/>
          </p:nvPr>
        </p:nvSpPr>
        <p:spPr>
          <a:xfrm>
            <a:off x="951264" y="5014867"/>
            <a:ext cx="331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3"/>
          </p:nvPr>
        </p:nvSpPr>
        <p:spPr>
          <a:xfrm>
            <a:off x="5665333" y="4604167"/>
            <a:ext cx="3316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4"/>
          </p:nvPr>
        </p:nvSpPr>
        <p:spPr>
          <a:xfrm>
            <a:off x="950967" y="4604167"/>
            <a:ext cx="3316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 b="1">
                <a:solidFill>
                  <a:schemeClr val="lt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40" name="Google Shape;40;p5"/>
          <p:cNvSpPr/>
          <p:nvPr/>
        </p:nvSpPr>
        <p:spPr>
          <a:xfrm>
            <a:off x="-26000" y="2778033"/>
            <a:ext cx="12244000" cy="407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5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67389250"/>
      </p:ext>
    </p:extLst>
  </p:cSld>
  <p:clrMapOvr>
    <a:masterClrMapping/>
  </p:clrMapOvr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: Muoto 11">
            <a:extLst>
              <a:ext uri="{FF2B5EF4-FFF2-40B4-BE49-F238E27FC236}">
                <a16:creationId xmlns:a16="http://schemas.microsoft.com/office/drawing/2014/main" id="{D455E735-931B-4174-A9D2-F7AA2A6E3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E41D1FC6-72B7-4BF1-92A5-981B32C628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720" y="685799"/>
            <a:ext cx="10830560" cy="5486401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BF57104-5AD3-4F7D-87FE-D1B5E248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0" y="3813048"/>
            <a:ext cx="10830560" cy="2359152"/>
          </a:xfrm>
          <a:gradFill>
            <a:gsLst>
              <a:gs pos="61000">
                <a:srgbClr val="000000">
                  <a:alpha val="52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lvl1pPr algn="ctr">
              <a:defRPr lang="fi-FI" spc="3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marL="0" lvl="0" algn="ctr" rtl="0"/>
            <a:r>
              <a:rPr lang="fi-FI"/>
              <a:t>MUOKKAA TEKSTIN PERUSTYYLEJÄ NAPSAUTTAMALLA</a:t>
            </a:r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C4B358A3-BDFA-4597-9B63-A2E31F63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598" y="5271713"/>
            <a:ext cx="9486902" cy="644994"/>
          </a:xfrm>
        </p:spPr>
        <p:txBody>
          <a:bodyPr rtlCol="0">
            <a:normAutofit/>
          </a:bodyPr>
          <a:lstStyle>
            <a:lvl1pPr algn="ctr">
              <a:buNone/>
              <a:defRPr lang="fi-FI" sz="2400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97064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vaih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>
            <a:extLst>
              <a:ext uri="{FF2B5EF4-FFF2-40B4-BE49-F238E27FC236}">
                <a16:creationId xmlns:a16="http://schemas.microsoft.com/office/drawing/2014/main" id="{F186BBE9-85AC-4FEF-8647-85DC61E3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67600" y="1732305"/>
            <a:ext cx="3390900" cy="348299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334835FD-1AFB-4FBE-BCCE-D5FAD1E9E8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467600 w 12192000"/>
              <a:gd name="connsiteY0" fmla="*/ 1732305 h 6858000"/>
              <a:gd name="connsiteX1" fmla="*/ 7467600 w 12192000"/>
              <a:gd name="connsiteY1" fmla="*/ 5215297 h 6858000"/>
              <a:gd name="connsiteX2" fmla="*/ 10858500 w 12192000"/>
              <a:gd name="connsiteY2" fmla="*/ 5215297 h 6858000"/>
              <a:gd name="connsiteX3" fmla="*/ 10858500 w 12192000"/>
              <a:gd name="connsiteY3" fmla="*/ 1732305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467600" y="1732305"/>
                </a:moveTo>
                <a:lnTo>
                  <a:pt x="7467600" y="5215297"/>
                </a:lnTo>
                <a:lnTo>
                  <a:pt x="10858500" y="5215297"/>
                </a:lnTo>
                <a:lnTo>
                  <a:pt x="10858500" y="17323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D50E5CE-ECB4-4D9A-95BD-EF41E78834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50629" y="2057400"/>
            <a:ext cx="2804191" cy="1775012"/>
          </a:xfrm>
        </p:spPr>
        <p:txBody>
          <a:bodyPr rtlCol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0"/>
              </a:spcBef>
              <a:defRPr sz="3200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15B8F8B4-7A4C-46FC-86C4-7EDF3965E8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744" y="3986140"/>
            <a:ext cx="2663825" cy="976312"/>
          </a:xfrm>
        </p:spPr>
        <p:txBody>
          <a:bodyPr rtlCol="0"/>
          <a:lstStyle>
            <a:lvl1pPr marL="0" indent="0" algn="ctr">
              <a:buNone/>
              <a:defRPr lang="fi-FI" sz="20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07233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im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>
            <a:extLst>
              <a:ext uri="{FF2B5EF4-FFF2-40B4-BE49-F238E27FC236}">
                <a16:creationId xmlns:a16="http://schemas.microsoft.com/office/drawing/2014/main" id="{1F888699-B2F4-4D1E-9B99-FB38DB6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B59C0F5F-52B5-4046-92E2-12C9AE3A0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799" y="685801"/>
            <a:ext cx="10820401" cy="5486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6C531D59-0AA7-4A6E-A153-F12AF50D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525" y="1128712"/>
            <a:ext cx="9582507" cy="737575"/>
          </a:xfrm>
        </p:spPr>
        <p:txBody>
          <a:bodyPr rtlCol="0">
            <a:normAutofit/>
          </a:bodyPr>
          <a:lstStyle>
            <a:lvl1pPr algn="ctr">
              <a:defRPr sz="3200" cap="all" spc="300" baseline="0"/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27" name="Alatunnisteen paikkamerkki 3">
            <a:extLst>
              <a:ext uri="{FF2B5EF4-FFF2-40B4-BE49-F238E27FC236}">
                <a16:creationId xmlns:a16="http://schemas.microsoft.com/office/drawing/2014/main" id="{A8CB739F-40B1-4B56-9FC7-D0C3D6C6A98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19" name="Kuvan paikkamerkki 18">
            <a:extLst>
              <a:ext uri="{FF2B5EF4-FFF2-40B4-BE49-F238E27FC236}">
                <a16:creationId xmlns:a16="http://schemas.microsoft.com/office/drawing/2014/main" id="{F4662255-912C-47B2-9F89-E8EA289186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9525" y="2155389"/>
            <a:ext cx="2003425" cy="2002536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14BC86AA-75EF-424D-A00E-E44E64F493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65795" y="4445636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4651915F-8813-4F19-9282-4069723EC96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58339" y="5030809"/>
            <a:ext cx="2011363" cy="545126"/>
          </a:xfrm>
        </p:spPr>
        <p:txBody>
          <a:bodyPr rtlCol="0"/>
          <a:lstStyle>
            <a:lvl1pPr marL="0" indent="0" algn="ctr">
              <a:buNone/>
              <a:defRPr lang="fi-FI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0" name="Kuvan paikkamerkki 18">
            <a:extLst>
              <a:ext uri="{FF2B5EF4-FFF2-40B4-BE49-F238E27FC236}">
                <a16:creationId xmlns:a16="http://schemas.microsoft.com/office/drawing/2014/main" id="{BDD03108-13F4-4623-8FF3-A8102822717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04132" y="2155389"/>
            <a:ext cx="2003425" cy="2002536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5FEA53B-7103-43EE-A27D-C03676BE7A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3650" y="4446588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12" name="Tekstin paikkamerkki 2">
            <a:extLst>
              <a:ext uri="{FF2B5EF4-FFF2-40B4-BE49-F238E27FC236}">
                <a16:creationId xmlns:a16="http://schemas.microsoft.com/office/drawing/2014/main" id="{D2D40785-78DE-4A0A-BE87-FBA306D4E0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96194" y="5031761"/>
            <a:ext cx="2011363" cy="545126"/>
          </a:xfrm>
        </p:spPr>
        <p:txBody>
          <a:bodyPr rtlCol="0"/>
          <a:lstStyle>
            <a:lvl1pPr marL="0" indent="0" algn="ctr">
              <a:buNone/>
              <a:defRPr lang="fi-FI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1" name="Kuvan paikkamerkki 18">
            <a:extLst>
              <a:ext uri="{FF2B5EF4-FFF2-40B4-BE49-F238E27FC236}">
                <a16:creationId xmlns:a16="http://schemas.microsoft.com/office/drawing/2014/main" id="{91167149-D0F9-4485-9BE8-A52BED2664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32269" y="2155389"/>
            <a:ext cx="2003425" cy="2002536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5" name="Tekstin paikkamerkki 2">
            <a:extLst>
              <a:ext uri="{FF2B5EF4-FFF2-40B4-BE49-F238E27FC236}">
                <a16:creationId xmlns:a16="http://schemas.microsoft.com/office/drawing/2014/main" id="{AB40F8CF-C64A-4DB4-9A1A-7BFAC245F02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33721" y="4445636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CF3F1EF2-8FAE-4D87-AF55-EB9978D55F8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326265" y="5030809"/>
            <a:ext cx="2011363" cy="545126"/>
          </a:xfrm>
        </p:spPr>
        <p:txBody>
          <a:bodyPr rtlCol="0"/>
          <a:lstStyle>
            <a:lvl1pPr marL="0" indent="0" algn="ctr">
              <a:buNone/>
              <a:defRPr lang="fi-FI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2" name="Kuvan paikkamerkki 18">
            <a:extLst>
              <a:ext uri="{FF2B5EF4-FFF2-40B4-BE49-F238E27FC236}">
                <a16:creationId xmlns:a16="http://schemas.microsoft.com/office/drawing/2014/main" id="{1A66F4CC-066D-41CE-A8F6-A452F518D5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8607" y="2155389"/>
            <a:ext cx="2003425" cy="2002536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5FA1103C-3979-4242-A077-18B4BD99A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863792" y="4445636"/>
            <a:ext cx="2011363" cy="54512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3" name="Tekstin paikkamerkki 2">
            <a:extLst>
              <a:ext uri="{FF2B5EF4-FFF2-40B4-BE49-F238E27FC236}">
                <a16:creationId xmlns:a16="http://schemas.microsoft.com/office/drawing/2014/main" id="{48AFB00F-138B-4D19-BB2E-61BF5D57CD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56336" y="5030809"/>
            <a:ext cx="2011363" cy="545126"/>
          </a:xfrm>
        </p:spPr>
        <p:txBody>
          <a:bodyPr rtlCol="0"/>
          <a:lstStyle>
            <a:lvl1pPr marL="0" indent="0" algn="ctr">
              <a:buNone/>
              <a:defRPr lang="fi-FI" sz="18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5" name="Päivämäärän paikkamerkki 3">
            <a:extLst>
              <a:ext uri="{FF2B5EF4-FFF2-40B4-BE49-F238E27FC236}">
                <a16:creationId xmlns:a16="http://schemas.microsoft.com/office/drawing/2014/main" id="{DBE35EB5-8D79-4E90-872C-AF52B25E1F6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 rot="5400000">
            <a:off x="9782174" y="3224214"/>
            <a:ext cx="4114800" cy="40957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26" name="Dian numeron paikkamerkki 5">
            <a:extLst>
              <a:ext uri="{FF2B5EF4-FFF2-40B4-BE49-F238E27FC236}">
                <a16:creationId xmlns:a16="http://schemas.microsoft.com/office/drawing/2014/main" id="{FC9F0DA2-B99D-4F44-9277-9BA3A1D929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06200" y="6356350"/>
            <a:ext cx="685800" cy="365125"/>
          </a:xfrm>
        </p:spPr>
        <p:txBody>
          <a:bodyPr rtlCol="0"/>
          <a:lstStyle/>
          <a:p>
            <a:pPr algn="ctr" rtl="0"/>
            <a:fld id="{54B97B59-3B2F-4E46-A216-C2A7D249F47E}" type="slidenum">
              <a:rPr lang="fi-FI" smtClean="0"/>
              <a:pPr algn="ctr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787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E0FB711-F0FD-482F-8C0C-73A394357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A5B9AF-5A01-4BFC-9250-DF50A92820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042" y="1371598"/>
            <a:ext cx="3987209" cy="2852057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F7EC272-1CDA-49EE-A51D-80289D74B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0E58EB54-7A97-4BDA-89DA-0C3B50AB5D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6042" y="4506686"/>
            <a:ext cx="3987209" cy="979715"/>
          </a:xfrm>
        </p:spPr>
        <p:txBody>
          <a:bodyPr rtlCol="0"/>
          <a:lstStyle>
            <a:lvl1pPr algn="ctr">
              <a:buNone/>
              <a:defRPr lang="fi-FI" sz="2400" i="1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17" name="Kuvan paikkamerkki 16">
            <a:extLst>
              <a:ext uri="{FF2B5EF4-FFF2-40B4-BE49-F238E27FC236}">
                <a16:creationId xmlns:a16="http://schemas.microsoft.com/office/drawing/2014/main" id="{9442EAB5-F425-4F03-8BE5-3BD953A108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1800" y="682625"/>
            <a:ext cx="2230438" cy="2573338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8" name="Kuvan paikkamerkki 16">
            <a:extLst>
              <a:ext uri="{FF2B5EF4-FFF2-40B4-BE49-F238E27FC236}">
                <a16:creationId xmlns:a16="http://schemas.microsoft.com/office/drawing/2014/main" id="{C6529874-B997-42AB-BBB3-2CE23B26BD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52222" y="682625"/>
            <a:ext cx="2153978" cy="2573338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0" name="Kuvan paikkamerkki 16">
            <a:extLst>
              <a:ext uri="{FF2B5EF4-FFF2-40B4-BE49-F238E27FC236}">
                <a16:creationId xmlns:a16="http://schemas.microsoft.com/office/drawing/2014/main" id="{AA605188-CCD4-4291-BF83-1ED9B4544B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81516" y="3599121"/>
            <a:ext cx="2230438" cy="2573338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9" name="Kuvan paikkamerkki 16">
            <a:extLst>
              <a:ext uri="{FF2B5EF4-FFF2-40B4-BE49-F238E27FC236}">
                <a16:creationId xmlns:a16="http://schemas.microsoft.com/office/drawing/2014/main" id="{786F9C7D-3C9C-4579-A6F5-D9510E41CF2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352222" y="3599121"/>
            <a:ext cx="2153978" cy="2573338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A5D7937-881E-428C-BBB9-CFD456B6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81AA779-6816-4CA0-BB13-97E8A97D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43333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uolivapaa piirto: Muoto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 rtlCol="0"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25" name="Tekstin paikkamerkki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9" y="2353490"/>
            <a:ext cx="2888156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4" name="Sisällön paikkamerkki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2888155" cy="2607811"/>
          </a:xfrm>
        </p:spPr>
        <p:txBody>
          <a:bodyPr rtlCol="0">
            <a:normAutofit/>
          </a:bodyPr>
          <a:lstStyle>
            <a:lvl1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51922" y="2351313"/>
            <a:ext cx="2888156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1923" y="3150733"/>
            <a:ext cx="2888155" cy="2607811"/>
          </a:xfrm>
        </p:spPr>
        <p:txBody>
          <a:bodyPr rtlCol="0">
            <a:normAutofit/>
          </a:bodyPr>
          <a:lstStyle>
            <a:lvl1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14" name="Tekstin paikkamerkki 4">
            <a:extLst>
              <a:ext uri="{FF2B5EF4-FFF2-40B4-BE49-F238E27FC236}">
                <a16:creationId xmlns:a16="http://schemas.microsoft.com/office/drawing/2014/main" id="{4F2BCF44-5B58-4008-96D3-D0C4D2188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2016" y="2351313"/>
            <a:ext cx="2888156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12" name="Sisällön paikkamerkki 5">
            <a:extLst>
              <a:ext uri="{FF2B5EF4-FFF2-40B4-BE49-F238E27FC236}">
                <a16:creationId xmlns:a16="http://schemas.microsoft.com/office/drawing/2014/main" id="{B61BF555-E826-4753-AE48-390B0774D55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02017" y="3150733"/>
            <a:ext cx="2888155" cy="2607811"/>
          </a:xfrm>
        </p:spPr>
        <p:txBody>
          <a:bodyPr rtlCol="0">
            <a:normAutofit/>
          </a:bodyPr>
          <a:lstStyle>
            <a:lvl1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6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28124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hteenv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AF6FC287-13D6-4C3C-99AD-4DC21BC6C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53400" cy="6857999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 useBgFill="1">
        <p:nvSpPr>
          <p:cNvPr id="9" name="Suorakulmio 8">
            <a:extLst>
              <a:ext uri="{FF2B5EF4-FFF2-40B4-BE49-F238E27FC236}">
                <a16:creationId xmlns:a16="http://schemas.microsoft.com/office/drawing/2014/main" id="{C540C0CE-8B55-4CBA-AE06-9ED15632B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0"/>
            <a:ext cx="6781800" cy="548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10365F8-0F13-4B54-ADBB-26C1C19B2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170" y="974829"/>
            <a:ext cx="5600700" cy="919286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600" spc="300" baseline="0"/>
            </a:lvl1pPr>
          </a:lstStyle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0A44241-B30F-442D-BC0D-A638FB347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DA9E4BC6-069A-4142-84EF-9F8AAB5D64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09853" y="2135939"/>
            <a:ext cx="5600700" cy="3747232"/>
          </a:xfrm>
        </p:spPr>
        <p:txBody>
          <a:bodyPr rtlCol="0"/>
          <a:lstStyle>
            <a:lvl1pPr marL="0" indent="0">
              <a:buNone/>
              <a:defRPr lang="fi-FI" sz="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0" indent="0">
              <a:defRPr/>
            </a:lvl2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8D3C0F9A-7C3B-499A-93CA-2E4EADF03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39200" y="685800"/>
            <a:ext cx="2667000" cy="2400300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4" name="Kuvan paikkamerkki 14">
            <a:extLst>
              <a:ext uri="{FF2B5EF4-FFF2-40B4-BE49-F238E27FC236}">
                <a16:creationId xmlns:a16="http://schemas.microsoft.com/office/drawing/2014/main" id="{D9B38155-012A-4A0C-9324-88206D0D02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39200" y="3726638"/>
            <a:ext cx="2667000" cy="2445558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48EE059-FB54-4749-99E9-807468BE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5293729-0F2C-46AB-BA76-EE7680E7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1771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600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 txBox="1">
            <a:spLocks noGrp="1"/>
          </p:cNvSpPr>
          <p:nvPr>
            <p:ph type="title"/>
          </p:nvPr>
        </p:nvSpPr>
        <p:spPr>
          <a:xfrm>
            <a:off x="955600" y="681367"/>
            <a:ext cx="10280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7908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28133" y="1637700"/>
            <a:ext cx="8916000" cy="30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8133" y="4771900"/>
            <a:ext cx="10542000" cy="448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52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" name="Google Shape;12;p2"/>
          <p:cNvSpPr/>
          <p:nvPr/>
        </p:nvSpPr>
        <p:spPr>
          <a:xfrm>
            <a:off x="822067" y="65416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3" name="Google Shape;13;p2"/>
          <p:cNvSpPr/>
          <p:nvPr/>
        </p:nvSpPr>
        <p:spPr>
          <a:xfrm>
            <a:off x="-305567" y="10902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4" name="Google Shape;14;p2"/>
          <p:cNvCxnSpPr/>
          <p:nvPr/>
        </p:nvCxnSpPr>
        <p:spPr>
          <a:xfrm>
            <a:off x="8642767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15;p2"/>
          <p:cNvSpPr/>
          <p:nvPr/>
        </p:nvSpPr>
        <p:spPr>
          <a:xfrm>
            <a:off x="1817800" y="672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6" name="Google Shape;16;p2"/>
          <p:cNvGrpSpPr/>
          <p:nvPr/>
        </p:nvGrpSpPr>
        <p:grpSpPr>
          <a:xfrm>
            <a:off x="10019267" y="6287800"/>
            <a:ext cx="1344800" cy="62800"/>
            <a:chOff x="58300" y="4325125"/>
            <a:chExt cx="1008600" cy="47100"/>
          </a:xfrm>
        </p:grpSpPr>
        <p:sp>
          <p:nvSpPr>
            <p:cNvPr id="17" name="Google Shape;17;p2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4468667" y="58117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" name="Google Shape;24;p2"/>
          <p:cNvSpPr/>
          <p:nvPr/>
        </p:nvSpPr>
        <p:spPr>
          <a:xfrm>
            <a:off x="8082333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5" name="Google Shape;25;p2"/>
          <p:cNvSpPr/>
          <p:nvPr/>
        </p:nvSpPr>
        <p:spPr>
          <a:xfrm>
            <a:off x="6084233" y="4901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6" name="Google Shape;26;p2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27" name="Google Shape;27;p2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0" name="Google Shape;30;p2"/>
          <p:cNvSpPr/>
          <p:nvPr/>
        </p:nvSpPr>
        <p:spPr>
          <a:xfrm>
            <a:off x="11906967" y="45786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23234819"/>
      </p:ext>
    </p:extLst>
  </p:cSld>
  <p:clrMapOvr>
    <a:masterClrMapping/>
  </p:clrMapOvr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3856851" y="2381784"/>
            <a:ext cx="653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1554033" y="2910267"/>
            <a:ext cx="2122000" cy="10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3856817" y="3631184"/>
            <a:ext cx="6535200" cy="573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0" y="719348"/>
            <a:ext cx="312000" cy="316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" name="Google Shape;36;p3"/>
          <p:cNvSpPr/>
          <p:nvPr/>
        </p:nvSpPr>
        <p:spPr>
          <a:xfrm>
            <a:off x="11880000" y="19474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7" name="Google Shape;37;p3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38" name="Google Shape;38;p3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1" name="Google Shape;41;p3"/>
          <p:cNvSpPr/>
          <p:nvPr/>
        </p:nvSpPr>
        <p:spPr>
          <a:xfrm>
            <a:off x="5035767" y="65223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2" name="Google Shape;42;p3"/>
          <p:cNvCxnSpPr/>
          <p:nvPr/>
        </p:nvCxnSpPr>
        <p:spPr>
          <a:xfrm>
            <a:off x="-74733" y="61447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/>
          <p:nvPr/>
        </p:nvSpPr>
        <p:spPr>
          <a:xfrm>
            <a:off x="1032900" y="-2104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" name="Google Shape;44;p3"/>
          <p:cNvSpPr/>
          <p:nvPr/>
        </p:nvSpPr>
        <p:spPr>
          <a:xfrm>
            <a:off x="280467" y="46826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5" name="Google Shape;45;p3"/>
          <p:cNvCxnSpPr/>
          <p:nvPr/>
        </p:nvCxnSpPr>
        <p:spPr>
          <a:xfrm>
            <a:off x="8570300" y="719333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7033934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6"/>
          <p:cNvPicPr preferRelativeResize="0"/>
          <p:nvPr/>
        </p:nvPicPr>
        <p:blipFill rotWithShape="1">
          <a:blip r:embed="rId2">
            <a:alphaModFix amt="50000"/>
          </a:blip>
          <a:srcRect t="-50320" b="50320"/>
          <a:stretch/>
        </p:blipFill>
        <p:spPr>
          <a:xfrm rot="10800000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6"/>
          <p:cNvSpPr/>
          <p:nvPr/>
        </p:nvSpPr>
        <p:spPr>
          <a:xfrm>
            <a:off x="-26000" y="1827800"/>
            <a:ext cx="12244000" cy="5030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0500400" y="6138667"/>
            <a:ext cx="731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47" name="Google Shape;47;p6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6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454820530"/>
      </p:ext>
    </p:extLst>
  </p:cSld>
  <p:clrMapOvr>
    <a:masterClrMapping/>
  </p:clrMapOvr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828133" y="1536633"/>
            <a:ext cx="10535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9" name="Google Shape;49;p4"/>
          <p:cNvSpPr/>
          <p:nvPr/>
        </p:nvSpPr>
        <p:spPr>
          <a:xfrm>
            <a:off x="822067" y="65416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" name="Google Shape;50;p4"/>
          <p:cNvSpPr/>
          <p:nvPr/>
        </p:nvSpPr>
        <p:spPr>
          <a:xfrm>
            <a:off x="63767" y="42818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1" name="Google Shape;51;p4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52" name="Google Shape;52;p4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5" name="Google Shape;55;p4"/>
          <p:cNvSpPr/>
          <p:nvPr/>
        </p:nvSpPr>
        <p:spPr>
          <a:xfrm>
            <a:off x="11294667" y="3803984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" name="Google Shape;56;p4"/>
          <p:cNvSpPr/>
          <p:nvPr/>
        </p:nvSpPr>
        <p:spPr>
          <a:xfrm>
            <a:off x="551633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7" name="Google Shape;57;p4"/>
          <p:cNvGrpSpPr/>
          <p:nvPr/>
        </p:nvGrpSpPr>
        <p:grpSpPr>
          <a:xfrm>
            <a:off x="10019267" y="6287800"/>
            <a:ext cx="1344800" cy="62800"/>
            <a:chOff x="58300" y="4325125"/>
            <a:chExt cx="1008600" cy="47100"/>
          </a:xfrm>
        </p:grpSpPr>
        <p:sp>
          <p:nvSpPr>
            <p:cNvPr id="58" name="Google Shape;58;p4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4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4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4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4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4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4" name="Google Shape;64;p4"/>
          <p:cNvSpPr/>
          <p:nvPr/>
        </p:nvSpPr>
        <p:spPr>
          <a:xfrm>
            <a:off x="8082333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5" name="Google Shape;65;p4"/>
          <p:cNvSpPr/>
          <p:nvPr/>
        </p:nvSpPr>
        <p:spPr>
          <a:xfrm>
            <a:off x="413233" y="277181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6" name="Google Shape;66;p4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67" name="Google Shape;67;p4"/>
          <p:cNvCxnSpPr/>
          <p:nvPr/>
        </p:nvCxnSpPr>
        <p:spPr>
          <a:xfrm>
            <a:off x="10837600" y="714367"/>
            <a:ext cx="1524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4"/>
          <p:cNvSpPr/>
          <p:nvPr/>
        </p:nvSpPr>
        <p:spPr>
          <a:xfrm>
            <a:off x="10621100" y="-2549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975315158"/>
      </p:ext>
    </p:extLst>
  </p:cSld>
  <p:clrMapOvr>
    <a:masterClrMapping/>
  </p:clrMapOvr>
  <p:hf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>
            <a:off x="1778068" y="3540333"/>
            <a:ext cx="3799200" cy="6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>
            <a:off x="1778033" y="4082000"/>
            <a:ext cx="3799200" cy="1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3"/>
          </p:nvPr>
        </p:nvSpPr>
        <p:spPr>
          <a:xfrm>
            <a:off x="6614752" y="3540333"/>
            <a:ext cx="3799200" cy="6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4"/>
          </p:nvPr>
        </p:nvSpPr>
        <p:spPr>
          <a:xfrm>
            <a:off x="6614717" y="4082000"/>
            <a:ext cx="3799200" cy="1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576567" y="47398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76" name="Google Shape;76;p5"/>
          <p:cNvGrpSpPr/>
          <p:nvPr/>
        </p:nvGrpSpPr>
        <p:grpSpPr>
          <a:xfrm>
            <a:off x="473000" y="6077167"/>
            <a:ext cx="1344800" cy="62800"/>
            <a:chOff x="58300" y="4325125"/>
            <a:chExt cx="1008600" cy="47100"/>
          </a:xfrm>
        </p:grpSpPr>
        <p:sp>
          <p:nvSpPr>
            <p:cNvPr id="77" name="Google Shape;77;p5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8" name="Google Shape;78;p5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9" name="Google Shape;79;p5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0" name="Google Shape;80;p5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1" name="Google Shape;81;p5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82" name="Google Shape;82;p5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83" name="Google Shape;83;p5"/>
          <p:cNvSpPr/>
          <p:nvPr/>
        </p:nvSpPr>
        <p:spPr>
          <a:xfrm>
            <a:off x="5315233" y="61399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4" name="Google Shape;84;p5"/>
          <p:cNvSpPr/>
          <p:nvPr/>
        </p:nvSpPr>
        <p:spPr>
          <a:xfrm>
            <a:off x="8722600" y="62669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5" name="Google Shape;85;p5"/>
          <p:cNvSpPr/>
          <p:nvPr/>
        </p:nvSpPr>
        <p:spPr>
          <a:xfrm>
            <a:off x="3151300" y="6405351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6" name="Google Shape;86;p5"/>
          <p:cNvSpPr/>
          <p:nvPr/>
        </p:nvSpPr>
        <p:spPr>
          <a:xfrm>
            <a:off x="0" y="1978264"/>
            <a:ext cx="312000" cy="2452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87" name="Google Shape;87;p5"/>
          <p:cNvSpPr/>
          <p:nvPr/>
        </p:nvSpPr>
        <p:spPr>
          <a:xfrm>
            <a:off x="9089600" y="0"/>
            <a:ext cx="31024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88" name="Google Shape;88;p5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89" name="Google Shape;89;p5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cxnSp>
        <p:nvCxnSpPr>
          <p:cNvPr id="92" name="Google Shape;92;p5"/>
          <p:cNvCxnSpPr/>
          <p:nvPr/>
        </p:nvCxnSpPr>
        <p:spPr>
          <a:xfrm>
            <a:off x="8642767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" name="Google Shape;93;p5"/>
          <p:cNvSpPr/>
          <p:nvPr/>
        </p:nvSpPr>
        <p:spPr>
          <a:xfrm>
            <a:off x="11880000" y="1947496"/>
            <a:ext cx="312000" cy="491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447001378"/>
      </p:ext>
    </p:extLst>
  </p:cSld>
  <p:clrMapOvr>
    <a:masterClrMapping/>
  </p:clrMapOvr>
  <p:hf hd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250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7" name="Google Shape;97;p6"/>
          <p:cNvSpPr/>
          <p:nvPr/>
        </p:nvSpPr>
        <p:spPr>
          <a:xfrm>
            <a:off x="-305567" y="10902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98" name="Google Shape;98;p6"/>
          <p:cNvSpPr/>
          <p:nvPr/>
        </p:nvSpPr>
        <p:spPr>
          <a:xfrm>
            <a:off x="11992333" y="48916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99" name="Google Shape;99;p6"/>
          <p:cNvCxnSpPr/>
          <p:nvPr/>
        </p:nvCxnSpPr>
        <p:spPr>
          <a:xfrm>
            <a:off x="8642767" y="6526600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" name="Google Shape;100;p6"/>
          <p:cNvSpPr/>
          <p:nvPr/>
        </p:nvSpPr>
        <p:spPr>
          <a:xfrm>
            <a:off x="11714967" y="39679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1" name="Google Shape;101;p6"/>
          <p:cNvGrpSpPr/>
          <p:nvPr/>
        </p:nvGrpSpPr>
        <p:grpSpPr>
          <a:xfrm>
            <a:off x="10691467" y="6287800"/>
            <a:ext cx="1344800" cy="62800"/>
            <a:chOff x="58300" y="4325125"/>
            <a:chExt cx="1008600" cy="47100"/>
          </a:xfrm>
        </p:grpSpPr>
        <p:sp>
          <p:nvSpPr>
            <p:cNvPr id="102" name="Google Shape;102;p6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3" name="Google Shape;103;p6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" name="Google Shape;104;p6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" name="Google Shape;105;p6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" name="Google Shape;106;p6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" name="Google Shape;107;p6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08" name="Google Shape;108;p6"/>
          <p:cNvSpPr/>
          <p:nvPr/>
        </p:nvSpPr>
        <p:spPr>
          <a:xfrm>
            <a:off x="4525567" y="65735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9" name="Google Shape;109;p6"/>
          <p:cNvSpPr/>
          <p:nvPr/>
        </p:nvSpPr>
        <p:spPr>
          <a:xfrm>
            <a:off x="3344333" y="65735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10" name="Google Shape;110;p6"/>
          <p:cNvSpPr/>
          <p:nvPr/>
        </p:nvSpPr>
        <p:spPr>
          <a:xfrm>
            <a:off x="149633" y="34854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11" name="Google Shape;111;p6"/>
          <p:cNvGrpSpPr/>
          <p:nvPr/>
        </p:nvGrpSpPr>
        <p:grpSpPr>
          <a:xfrm>
            <a:off x="471800" y="5997933"/>
            <a:ext cx="62800" cy="575600"/>
            <a:chOff x="8618675" y="1460625"/>
            <a:chExt cx="47100" cy="431700"/>
          </a:xfrm>
        </p:grpSpPr>
        <p:sp>
          <p:nvSpPr>
            <p:cNvPr id="112" name="Google Shape;112;p6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15" name="Google Shape;115;p6"/>
          <p:cNvSpPr/>
          <p:nvPr/>
        </p:nvSpPr>
        <p:spPr>
          <a:xfrm>
            <a:off x="501700" y="24683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609655305"/>
      </p:ext>
    </p:extLst>
  </p:cSld>
  <p:clrMapOvr>
    <a:masterClrMapping/>
  </p:clrMapOvr>
  <p:hf hd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body" idx="1"/>
          </p:nvPr>
        </p:nvSpPr>
        <p:spPr>
          <a:xfrm>
            <a:off x="3301233" y="2735443"/>
            <a:ext cx="6159600" cy="30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8" name="Google Shape;118;p7"/>
          <p:cNvSpPr txBox="1">
            <a:spLocks noGrp="1"/>
          </p:cNvSpPr>
          <p:nvPr>
            <p:ph type="title"/>
          </p:nvPr>
        </p:nvSpPr>
        <p:spPr>
          <a:xfrm>
            <a:off x="3301233" y="1104967"/>
            <a:ext cx="6159600" cy="15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799"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-352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0" name="Google Shape;120;p7"/>
          <p:cNvSpPr/>
          <p:nvPr/>
        </p:nvSpPr>
        <p:spPr>
          <a:xfrm>
            <a:off x="822067" y="65416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1" name="Google Shape;121;p7"/>
          <p:cNvSpPr/>
          <p:nvPr/>
        </p:nvSpPr>
        <p:spPr>
          <a:xfrm>
            <a:off x="-255767" y="16380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2" name="Google Shape;122;p7"/>
          <p:cNvSpPr/>
          <p:nvPr/>
        </p:nvSpPr>
        <p:spPr>
          <a:xfrm>
            <a:off x="11885633" y="32696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23" name="Google Shape;123;p7"/>
          <p:cNvCxnSpPr/>
          <p:nvPr/>
        </p:nvCxnSpPr>
        <p:spPr>
          <a:xfrm>
            <a:off x="8642767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7"/>
          <p:cNvSpPr/>
          <p:nvPr/>
        </p:nvSpPr>
        <p:spPr>
          <a:xfrm>
            <a:off x="11619167" y="44737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5" name="Google Shape;125;p7"/>
          <p:cNvSpPr/>
          <p:nvPr/>
        </p:nvSpPr>
        <p:spPr>
          <a:xfrm>
            <a:off x="636867" y="37841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855851059"/>
      </p:ext>
    </p:extLst>
  </p:cSld>
  <p:clrMapOvr>
    <a:masterClrMapping/>
  </p:clrMapOvr>
  <p:hf hdr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1850800" y="2178300"/>
            <a:ext cx="8490400" cy="27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-352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29" name="Google Shape;129;p8"/>
          <p:cNvSpPr/>
          <p:nvPr/>
        </p:nvSpPr>
        <p:spPr>
          <a:xfrm>
            <a:off x="0" y="6541600"/>
            <a:ext cx="36468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796733" y="1532067"/>
            <a:ext cx="62800" cy="575600"/>
            <a:chOff x="8618675" y="1460625"/>
            <a:chExt cx="47100" cy="431700"/>
          </a:xfrm>
        </p:grpSpPr>
        <p:sp>
          <p:nvSpPr>
            <p:cNvPr id="131" name="Google Shape;131;p8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34" name="Google Shape;134;p8"/>
          <p:cNvSpPr/>
          <p:nvPr/>
        </p:nvSpPr>
        <p:spPr>
          <a:xfrm>
            <a:off x="399967" y="28705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35" name="Google Shape;135;p8"/>
          <p:cNvCxnSpPr/>
          <p:nvPr/>
        </p:nvCxnSpPr>
        <p:spPr>
          <a:xfrm>
            <a:off x="8642767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6" name="Google Shape;136;p8"/>
          <p:cNvGrpSpPr/>
          <p:nvPr/>
        </p:nvGrpSpPr>
        <p:grpSpPr>
          <a:xfrm>
            <a:off x="11323833" y="4506000"/>
            <a:ext cx="62800" cy="1344800"/>
            <a:chOff x="8492875" y="3379500"/>
            <a:chExt cx="47100" cy="1008600"/>
          </a:xfrm>
        </p:grpSpPr>
        <p:sp>
          <p:nvSpPr>
            <p:cNvPr id="137" name="Google Shape;137;p8"/>
            <p:cNvSpPr/>
            <p:nvPr/>
          </p:nvSpPr>
          <p:spPr>
            <a:xfrm rot="10800000">
              <a:off x="8492875" y="4341000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8" name="Google Shape;138;p8"/>
            <p:cNvSpPr/>
            <p:nvPr/>
          </p:nvSpPr>
          <p:spPr>
            <a:xfrm rot="10800000">
              <a:off x="8492875" y="4148700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9" name="Google Shape;139;p8"/>
            <p:cNvSpPr/>
            <p:nvPr/>
          </p:nvSpPr>
          <p:spPr>
            <a:xfrm rot="10800000">
              <a:off x="8492875" y="3956400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0" name="Google Shape;140;p8"/>
            <p:cNvSpPr/>
            <p:nvPr/>
          </p:nvSpPr>
          <p:spPr>
            <a:xfrm rot="10800000">
              <a:off x="8492875" y="3764100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1" name="Google Shape;141;p8"/>
            <p:cNvSpPr/>
            <p:nvPr/>
          </p:nvSpPr>
          <p:spPr>
            <a:xfrm rot="10800000">
              <a:off x="8492875" y="3571800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2" name="Google Shape;142;p8"/>
            <p:cNvSpPr/>
            <p:nvPr/>
          </p:nvSpPr>
          <p:spPr>
            <a:xfrm rot="10800000">
              <a:off x="8492875" y="3379500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3" name="Google Shape;143;p8"/>
          <p:cNvSpPr/>
          <p:nvPr/>
        </p:nvSpPr>
        <p:spPr>
          <a:xfrm>
            <a:off x="729767" y="48424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4" name="Google Shape;144;p8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5" name="Google Shape;145;p8"/>
          <p:cNvSpPr/>
          <p:nvPr/>
        </p:nvSpPr>
        <p:spPr>
          <a:xfrm>
            <a:off x="8336633" y="64641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46" name="Google Shape;146;p8"/>
          <p:cNvSpPr/>
          <p:nvPr/>
        </p:nvSpPr>
        <p:spPr>
          <a:xfrm>
            <a:off x="6312567" y="57664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951944730"/>
      </p:ext>
    </p:extLst>
  </p:cSld>
  <p:clrMapOvr>
    <a:masterClrMapping/>
  </p:clrMapOvr>
  <p:hf hd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2604900" y="1947867"/>
            <a:ext cx="6982000" cy="10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49" name="Google Shape;149;p9"/>
          <p:cNvSpPr txBox="1">
            <a:spLocks noGrp="1"/>
          </p:cNvSpPr>
          <p:nvPr>
            <p:ph type="subTitle" idx="1"/>
          </p:nvPr>
        </p:nvSpPr>
        <p:spPr>
          <a:xfrm>
            <a:off x="2604900" y="3003867"/>
            <a:ext cx="6982000" cy="18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1650000" y="-4400"/>
            <a:ext cx="10542000" cy="31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1" name="Google Shape;151;p9"/>
          <p:cNvSpPr/>
          <p:nvPr/>
        </p:nvSpPr>
        <p:spPr>
          <a:xfrm>
            <a:off x="3634100" y="6541600"/>
            <a:ext cx="49236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2" name="Google Shape;152;p9"/>
          <p:cNvSpPr/>
          <p:nvPr/>
        </p:nvSpPr>
        <p:spPr>
          <a:xfrm>
            <a:off x="-305567" y="10902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3" name="Google Shape;153;p9"/>
          <p:cNvSpPr/>
          <p:nvPr/>
        </p:nvSpPr>
        <p:spPr>
          <a:xfrm>
            <a:off x="11906967" y="45786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54" name="Google Shape;154;p9"/>
          <p:cNvCxnSpPr/>
          <p:nvPr/>
        </p:nvCxnSpPr>
        <p:spPr>
          <a:xfrm>
            <a:off x="-121800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5" name="Google Shape;155;p9"/>
          <p:cNvSpPr/>
          <p:nvPr/>
        </p:nvSpPr>
        <p:spPr>
          <a:xfrm>
            <a:off x="1650000" y="65416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6" name="Google Shape;156;p9"/>
          <p:cNvSpPr/>
          <p:nvPr/>
        </p:nvSpPr>
        <p:spPr>
          <a:xfrm>
            <a:off x="11906967" y="17857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57" name="Google Shape;157;p9"/>
          <p:cNvSpPr/>
          <p:nvPr/>
        </p:nvSpPr>
        <p:spPr>
          <a:xfrm>
            <a:off x="467367" y="40118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58" name="Google Shape;158;p9"/>
          <p:cNvGrpSpPr/>
          <p:nvPr/>
        </p:nvGrpSpPr>
        <p:grpSpPr>
          <a:xfrm>
            <a:off x="7212900" y="6190233"/>
            <a:ext cx="1344800" cy="62800"/>
            <a:chOff x="58300" y="4325125"/>
            <a:chExt cx="1008600" cy="47100"/>
          </a:xfrm>
        </p:grpSpPr>
        <p:sp>
          <p:nvSpPr>
            <p:cNvPr id="159" name="Google Shape;159;p9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0" name="Google Shape;160;p9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1" name="Google Shape;161;p9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2" name="Google Shape;162;p9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3" name="Google Shape;163;p9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4" name="Google Shape;164;p9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15419860"/>
      </p:ext>
    </p:extLst>
  </p:cSld>
  <p:clrMapOvr>
    <a:masterClrMapping/>
  </p:clrMapOvr>
  <p:hf hdr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 txBox="1">
            <a:spLocks noGrp="1"/>
          </p:cNvSpPr>
          <p:nvPr>
            <p:ph type="body" idx="1"/>
          </p:nvPr>
        </p:nvSpPr>
        <p:spPr>
          <a:xfrm>
            <a:off x="8093467" y="719333"/>
            <a:ext cx="3300800" cy="22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2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7" name="Google Shape;167;p10"/>
          <p:cNvSpPr/>
          <p:nvPr/>
        </p:nvSpPr>
        <p:spPr>
          <a:xfrm>
            <a:off x="-352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68" name="Google Shape;168;p10"/>
          <p:cNvGrpSpPr/>
          <p:nvPr/>
        </p:nvGrpSpPr>
        <p:grpSpPr>
          <a:xfrm>
            <a:off x="544333" y="1947600"/>
            <a:ext cx="62800" cy="575600"/>
            <a:chOff x="8618675" y="1460625"/>
            <a:chExt cx="47100" cy="431700"/>
          </a:xfrm>
        </p:grpSpPr>
        <p:sp>
          <p:nvSpPr>
            <p:cNvPr id="169" name="Google Shape;169;p10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1" name="Google Shape;171;p10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72" name="Google Shape;172;p10"/>
          <p:cNvSpPr/>
          <p:nvPr/>
        </p:nvSpPr>
        <p:spPr>
          <a:xfrm>
            <a:off x="11867400" y="42621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73" name="Google Shape;173;p10"/>
          <p:cNvCxnSpPr/>
          <p:nvPr/>
        </p:nvCxnSpPr>
        <p:spPr>
          <a:xfrm>
            <a:off x="8372467" y="714367"/>
            <a:ext cx="398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10"/>
          <p:cNvSpPr/>
          <p:nvPr/>
        </p:nvSpPr>
        <p:spPr>
          <a:xfrm>
            <a:off x="11471767" y="34114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5" name="Google Shape;175;p10"/>
          <p:cNvSpPr/>
          <p:nvPr/>
        </p:nvSpPr>
        <p:spPr>
          <a:xfrm>
            <a:off x="986900" y="64974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76" name="Google Shape;176;p10"/>
          <p:cNvSpPr/>
          <p:nvPr/>
        </p:nvSpPr>
        <p:spPr>
          <a:xfrm>
            <a:off x="0" y="1947596"/>
            <a:ext cx="312000" cy="491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10019067" y="6342567"/>
            <a:ext cx="1344800" cy="62800"/>
            <a:chOff x="58300" y="4325125"/>
            <a:chExt cx="1008600" cy="47100"/>
          </a:xfrm>
        </p:grpSpPr>
        <p:sp>
          <p:nvSpPr>
            <p:cNvPr id="178" name="Google Shape;178;p10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9" name="Google Shape;179;p10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0" name="Google Shape;180;p10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1" name="Google Shape;181;p10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2" name="Google Shape;182;p10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3" name="Google Shape;183;p10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411733765"/>
      </p:ext>
    </p:extLst>
  </p:cSld>
  <p:clrMapOvr>
    <a:masterClrMapping/>
  </p:clrMapOvr>
  <p:hf hdr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"/>
          <p:cNvSpPr txBox="1">
            <a:spLocks noGrp="1"/>
          </p:cNvSpPr>
          <p:nvPr>
            <p:ph type="title" hasCustomPrompt="1"/>
          </p:nvPr>
        </p:nvSpPr>
        <p:spPr>
          <a:xfrm>
            <a:off x="2279100" y="2199084"/>
            <a:ext cx="7634000" cy="1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666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2279100" y="4088084"/>
            <a:ext cx="7634000" cy="5708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87" name="Google Shape;187;p11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88" name="Google Shape;188;p11"/>
          <p:cNvSpPr/>
          <p:nvPr/>
        </p:nvSpPr>
        <p:spPr>
          <a:xfrm>
            <a:off x="8959367" y="62667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89" name="Google Shape;189;p11"/>
          <p:cNvCxnSpPr/>
          <p:nvPr/>
        </p:nvCxnSpPr>
        <p:spPr>
          <a:xfrm>
            <a:off x="-74733" y="61447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1"/>
          <p:cNvSpPr/>
          <p:nvPr/>
        </p:nvSpPr>
        <p:spPr>
          <a:xfrm>
            <a:off x="4950067" y="65420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1" name="Google Shape;191;p11"/>
          <p:cNvSpPr/>
          <p:nvPr/>
        </p:nvSpPr>
        <p:spPr>
          <a:xfrm>
            <a:off x="6936567" y="1736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92" name="Google Shape;192;p11"/>
          <p:cNvSpPr/>
          <p:nvPr/>
        </p:nvSpPr>
        <p:spPr>
          <a:xfrm>
            <a:off x="-35200" y="-4400"/>
            <a:ext cx="51896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193" name="Google Shape;193;p11"/>
          <p:cNvCxnSpPr/>
          <p:nvPr/>
        </p:nvCxnSpPr>
        <p:spPr>
          <a:xfrm>
            <a:off x="3716933" y="714367"/>
            <a:ext cx="8506800" cy="4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07460097"/>
      </p:ext>
    </p:extLst>
  </p:cSld>
  <p:clrMapOvr>
    <a:masterClrMapping/>
  </p:clrMapOvr>
  <p:hf hdr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20606"/>
      </p:ext>
    </p:extLst>
  </p:cSld>
  <p:clrMapOvr>
    <a:masterClrMapping/>
  </p:clrMapOvr>
  <p:hf hdr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subTitle" idx="1"/>
          </p:nvPr>
        </p:nvSpPr>
        <p:spPr>
          <a:xfrm>
            <a:off x="7649373" y="2261267"/>
            <a:ext cx="33752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98" name="Google Shape;198;p13"/>
          <p:cNvSpPr txBox="1">
            <a:spLocks noGrp="1"/>
          </p:cNvSpPr>
          <p:nvPr>
            <p:ph type="subTitle" idx="2"/>
          </p:nvPr>
        </p:nvSpPr>
        <p:spPr>
          <a:xfrm>
            <a:off x="7649351" y="2792267"/>
            <a:ext cx="337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3"/>
          </p:nvPr>
        </p:nvSpPr>
        <p:spPr>
          <a:xfrm>
            <a:off x="2552900" y="2261267"/>
            <a:ext cx="33752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subTitle" idx="4"/>
          </p:nvPr>
        </p:nvSpPr>
        <p:spPr>
          <a:xfrm>
            <a:off x="2552884" y="2792267"/>
            <a:ext cx="337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5"/>
          </p:nvPr>
        </p:nvSpPr>
        <p:spPr>
          <a:xfrm>
            <a:off x="7649373" y="4085367"/>
            <a:ext cx="33752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6"/>
          </p:nvPr>
        </p:nvSpPr>
        <p:spPr>
          <a:xfrm>
            <a:off x="7649351" y="4616433"/>
            <a:ext cx="337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7"/>
          </p:nvPr>
        </p:nvSpPr>
        <p:spPr>
          <a:xfrm>
            <a:off x="2552900" y="4085367"/>
            <a:ext cx="3375200" cy="6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8"/>
          </p:nvPr>
        </p:nvSpPr>
        <p:spPr>
          <a:xfrm>
            <a:off x="2552884" y="4616433"/>
            <a:ext cx="3375200" cy="8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9" hasCustomPrompt="1"/>
          </p:nvPr>
        </p:nvSpPr>
        <p:spPr>
          <a:xfrm>
            <a:off x="1167284" y="2510800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13" hasCustomPrompt="1"/>
          </p:nvPr>
        </p:nvSpPr>
        <p:spPr>
          <a:xfrm>
            <a:off x="6263751" y="2510800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14" hasCustomPrompt="1"/>
          </p:nvPr>
        </p:nvSpPr>
        <p:spPr>
          <a:xfrm>
            <a:off x="1167284" y="4320867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5" hasCustomPrompt="1"/>
          </p:nvPr>
        </p:nvSpPr>
        <p:spPr>
          <a:xfrm>
            <a:off x="6263751" y="4320881"/>
            <a:ext cx="13856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0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06177692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7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7"/>
          <p:cNvSpPr/>
          <p:nvPr/>
        </p:nvSpPr>
        <p:spPr>
          <a:xfrm>
            <a:off x="-21400" y="2304567"/>
            <a:ext cx="12244000" cy="4553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1050033" y="2012567"/>
            <a:ext cx="3665200" cy="34416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55" name="Google Shape;55;p7"/>
          <p:cNvCxnSpPr/>
          <p:nvPr/>
        </p:nvCxnSpPr>
        <p:spPr>
          <a:xfrm>
            <a:off x="1078409" y="1658719"/>
            <a:ext cx="5296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5211267" y="2581533"/>
            <a:ext cx="5726400" cy="3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●"/>
              <a:defRPr sz="2133">
                <a:solidFill>
                  <a:schemeClr val="lt1"/>
                </a:solidFill>
              </a:defRPr>
            </a:lvl1pPr>
            <a:lvl2pPr marL="1219170" lvl="1" indent="-440256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 Light"/>
              <a:buChar char="○"/>
              <a:defRPr>
                <a:solidFill>
                  <a:schemeClr val="lt1"/>
                </a:solidFill>
              </a:defRPr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■"/>
              <a:defRPr>
                <a:solidFill>
                  <a:schemeClr val="lt1"/>
                </a:solidFill>
              </a:defRPr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unito Light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●"/>
              <a:defRPr>
                <a:solidFill>
                  <a:schemeClr val="lt1"/>
                </a:solidFill>
              </a:defRPr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unito Light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Nunito Light"/>
              <a:buChar char="■"/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75238060"/>
      </p:ext>
    </p:extLst>
  </p:cSld>
  <p:clrMapOvr>
    <a:masterClrMapping/>
  </p:clrMapOvr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 txBox="1">
            <a:spLocks noGrp="1"/>
          </p:cNvSpPr>
          <p:nvPr>
            <p:ph type="title"/>
          </p:nvPr>
        </p:nvSpPr>
        <p:spPr>
          <a:xfrm>
            <a:off x="3423600" y="1968933"/>
            <a:ext cx="5344800" cy="1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120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11" name="Google Shape;211;p14"/>
          <p:cNvSpPr txBox="1">
            <a:spLocks noGrp="1"/>
          </p:cNvSpPr>
          <p:nvPr>
            <p:ph type="subTitle" idx="1"/>
          </p:nvPr>
        </p:nvSpPr>
        <p:spPr>
          <a:xfrm>
            <a:off x="3423600" y="3541467"/>
            <a:ext cx="5344800" cy="11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12" name="Google Shape;212;p14"/>
          <p:cNvSpPr/>
          <p:nvPr/>
        </p:nvSpPr>
        <p:spPr>
          <a:xfrm>
            <a:off x="-352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3" name="Google Shape;213;p14"/>
          <p:cNvSpPr/>
          <p:nvPr/>
        </p:nvSpPr>
        <p:spPr>
          <a:xfrm>
            <a:off x="-390933" y="38007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14" name="Google Shape;214;p14"/>
          <p:cNvSpPr/>
          <p:nvPr/>
        </p:nvSpPr>
        <p:spPr>
          <a:xfrm>
            <a:off x="202667" y="25231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15" name="Google Shape;215;p14"/>
          <p:cNvGrpSpPr/>
          <p:nvPr/>
        </p:nvGrpSpPr>
        <p:grpSpPr>
          <a:xfrm>
            <a:off x="5758033" y="6287800"/>
            <a:ext cx="1344800" cy="62800"/>
            <a:chOff x="58300" y="4325125"/>
            <a:chExt cx="1008600" cy="47100"/>
          </a:xfrm>
        </p:grpSpPr>
        <p:sp>
          <p:nvSpPr>
            <p:cNvPr id="216" name="Google Shape;216;p14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7" name="Google Shape;217;p14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8" name="Google Shape;218;p14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9" name="Google Shape;219;p14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0" name="Google Shape;220;p14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1" name="Google Shape;221;p14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22" name="Google Shape;222;p14"/>
          <p:cNvSpPr/>
          <p:nvPr/>
        </p:nvSpPr>
        <p:spPr>
          <a:xfrm>
            <a:off x="3287733" y="60224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23" name="Google Shape;223;p14"/>
          <p:cNvSpPr/>
          <p:nvPr/>
        </p:nvSpPr>
        <p:spPr>
          <a:xfrm>
            <a:off x="11906967" y="45786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077525941"/>
      </p:ext>
    </p:extLst>
  </p:cSld>
  <p:clrMapOvr>
    <a:masterClrMapping/>
  </p:clrMapOvr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26" name="Google Shape;226;p15"/>
          <p:cNvSpPr txBox="1">
            <a:spLocks noGrp="1"/>
          </p:cNvSpPr>
          <p:nvPr>
            <p:ph type="subTitle" idx="1"/>
          </p:nvPr>
        </p:nvSpPr>
        <p:spPr>
          <a:xfrm>
            <a:off x="4603867" y="3383751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2"/>
          </p:nvPr>
        </p:nvSpPr>
        <p:spPr>
          <a:xfrm>
            <a:off x="4603833" y="38812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subTitle" idx="3"/>
          </p:nvPr>
        </p:nvSpPr>
        <p:spPr>
          <a:xfrm>
            <a:off x="1378984" y="3383751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29" name="Google Shape;229;p15"/>
          <p:cNvSpPr txBox="1">
            <a:spLocks noGrp="1"/>
          </p:cNvSpPr>
          <p:nvPr>
            <p:ph type="subTitle" idx="4"/>
          </p:nvPr>
        </p:nvSpPr>
        <p:spPr>
          <a:xfrm>
            <a:off x="1378984" y="38812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0" name="Google Shape;230;p15"/>
          <p:cNvSpPr txBox="1">
            <a:spLocks noGrp="1"/>
          </p:cNvSpPr>
          <p:nvPr>
            <p:ph type="subTitle" idx="5"/>
          </p:nvPr>
        </p:nvSpPr>
        <p:spPr>
          <a:xfrm>
            <a:off x="7828833" y="3383751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1" name="Google Shape;231;p15"/>
          <p:cNvSpPr txBox="1">
            <a:spLocks noGrp="1"/>
          </p:cNvSpPr>
          <p:nvPr>
            <p:ph type="subTitle" idx="6"/>
          </p:nvPr>
        </p:nvSpPr>
        <p:spPr>
          <a:xfrm>
            <a:off x="7828800" y="38812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-35200" y="65416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33" name="Google Shape;233;p15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234" name="Google Shape;234;p15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37" name="Google Shape;237;p15"/>
          <p:cNvSpPr/>
          <p:nvPr/>
        </p:nvSpPr>
        <p:spPr>
          <a:xfrm>
            <a:off x="9745700" y="-2304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238" name="Google Shape;238;p15"/>
          <p:cNvCxnSpPr/>
          <p:nvPr/>
        </p:nvCxnSpPr>
        <p:spPr>
          <a:xfrm>
            <a:off x="8642767" y="61447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39" name="Google Shape;239;p15"/>
          <p:cNvGrpSpPr/>
          <p:nvPr/>
        </p:nvGrpSpPr>
        <p:grpSpPr>
          <a:xfrm>
            <a:off x="415500" y="6077167"/>
            <a:ext cx="1344800" cy="62800"/>
            <a:chOff x="58300" y="4325125"/>
            <a:chExt cx="1008600" cy="47100"/>
          </a:xfrm>
        </p:grpSpPr>
        <p:sp>
          <p:nvSpPr>
            <p:cNvPr id="240" name="Google Shape;240;p15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1" name="Google Shape;241;p15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2" name="Google Shape;242;p15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3" name="Google Shape;243;p15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4" name="Google Shape;244;p15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5" name="Google Shape;245;p15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46" name="Google Shape;246;p15"/>
          <p:cNvSpPr/>
          <p:nvPr/>
        </p:nvSpPr>
        <p:spPr>
          <a:xfrm>
            <a:off x="11880000" y="-4"/>
            <a:ext cx="312000" cy="491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7" name="Google Shape;247;p15"/>
          <p:cNvSpPr/>
          <p:nvPr/>
        </p:nvSpPr>
        <p:spPr>
          <a:xfrm>
            <a:off x="415500" y="34506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919616835"/>
      </p:ext>
    </p:extLst>
  </p:cSld>
  <p:clrMapOvr>
    <a:masterClrMapping/>
  </p:clrMapOvr>
  <p:hf hdr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subTitle" idx="1"/>
          </p:nvPr>
        </p:nvSpPr>
        <p:spPr>
          <a:xfrm>
            <a:off x="6462084" y="2510317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ubTitle" idx="2"/>
          </p:nvPr>
        </p:nvSpPr>
        <p:spPr>
          <a:xfrm>
            <a:off x="6462084" y="30078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subTitle" idx="3"/>
          </p:nvPr>
        </p:nvSpPr>
        <p:spPr>
          <a:xfrm>
            <a:off x="2745500" y="2510317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3" name="Google Shape;253;p16"/>
          <p:cNvSpPr txBox="1">
            <a:spLocks noGrp="1"/>
          </p:cNvSpPr>
          <p:nvPr>
            <p:ph type="subTitle" idx="4"/>
          </p:nvPr>
        </p:nvSpPr>
        <p:spPr>
          <a:xfrm>
            <a:off x="2745500" y="30078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4" name="Google Shape;254;p16"/>
          <p:cNvSpPr txBox="1">
            <a:spLocks noGrp="1"/>
          </p:cNvSpPr>
          <p:nvPr>
            <p:ph type="subTitle" idx="5"/>
          </p:nvPr>
        </p:nvSpPr>
        <p:spPr>
          <a:xfrm>
            <a:off x="6462084" y="4819033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5" name="Google Shape;255;p16"/>
          <p:cNvSpPr txBox="1">
            <a:spLocks noGrp="1"/>
          </p:cNvSpPr>
          <p:nvPr>
            <p:ph type="subTitle" idx="6"/>
          </p:nvPr>
        </p:nvSpPr>
        <p:spPr>
          <a:xfrm>
            <a:off x="6462084" y="53164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6" name="Google Shape;256;p16"/>
          <p:cNvSpPr txBox="1">
            <a:spLocks noGrp="1"/>
          </p:cNvSpPr>
          <p:nvPr>
            <p:ph type="subTitle" idx="7"/>
          </p:nvPr>
        </p:nvSpPr>
        <p:spPr>
          <a:xfrm>
            <a:off x="2745517" y="4819033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57" name="Google Shape;257;p16"/>
          <p:cNvSpPr txBox="1">
            <a:spLocks noGrp="1"/>
          </p:cNvSpPr>
          <p:nvPr>
            <p:ph type="subTitle" idx="8"/>
          </p:nvPr>
        </p:nvSpPr>
        <p:spPr>
          <a:xfrm>
            <a:off x="2745484" y="53164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832954"/>
      </p:ext>
    </p:extLst>
  </p:cSld>
  <p:clrMapOvr>
    <a:masterClrMapping/>
  </p:clrMapOvr>
  <p:hf hdr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7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60" name="Google Shape;260;p17"/>
          <p:cNvSpPr txBox="1">
            <a:spLocks noGrp="1"/>
          </p:cNvSpPr>
          <p:nvPr>
            <p:ph type="subTitle" idx="1"/>
          </p:nvPr>
        </p:nvSpPr>
        <p:spPr>
          <a:xfrm>
            <a:off x="4603867" y="2510317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1" name="Google Shape;261;p17"/>
          <p:cNvSpPr txBox="1">
            <a:spLocks noGrp="1"/>
          </p:cNvSpPr>
          <p:nvPr>
            <p:ph type="subTitle" idx="2"/>
          </p:nvPr>
        </p:nvSpPr>
        <p:spPr>
          <a:xfrm>
            <a:off x="4603833" y="30078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2" name="Google Shape;262;p17"/>
          <p:cNvSpPr txBox="1">
            <a:spLocks noGrp="1"/>
          </p:cNvSpPr>
          <p:nvPr>
            <p:ph type="subTitle" idx="3"/>
          </p:nvPr>
        </p:nvSpPr>
        <p:spPr>
          <a:xfrm>
            <a:off x="1378984" y="2510317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subTitle" idx="4"/>
          </p:nvPr>
        </p:nvSpPr>
        <p:spPr>
          <a:xfrm>
            <a:off x="1378984" y="30078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4" name="Google Shape;264;p17"/>
          <p:cNvSpPr txBox="1">
            <a:spLocks noGrp="1"/>
          </p:cNvSpPr>
          <p:nvPr>
            <p:ph type="subTitle" idx="5"/>
          </p:nvPr>
        </p:nvSpPr>
        <p:spPr>
          <a:xfrm>
            <a:off x="7828833" y="2510317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5" name="Google Shape;265;p17"/>
          <p:cNvSpPr txBox="1">
            <a:spLocks noGrp="1"/>
          </p:cNvSpPr>
          <p:nvPr>
            <p:ph type="subTitle" idx="6"/>
          </p:nvPr>
        </p:nvSpPr>
        <p:spPr>
          <a:xfrm>
            <a:off x="7828800" y="30078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7"/>
          </p:nvPr>
        </p:nvSpPr>
        <p:spPr>
          <a:xfrm>
            <a:off x="4603867" y="4819033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subTitle" idx="8"/>
          </p:nvPr>
        </p:nvSpPr>
        <p:spPr>
          <a:xfrm>
            <a:off x="4603900" y="53164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subTitle" idx="9"/>
          </p:nvPr>
        </p:nvSpPr>
        <p:spPr>
          <a:xfrm>
            <a:off x="1379000" y="4819033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13"/>
          </p:nvPr>
        </p:nvSpPr>
        <p:spPr>
          <a:xfrm>
            <a:off x="1378967" y="53164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subTitle" idx="14"/>
          </p:nvPr>
        </p:nvSpPr>
        <p:spPr>
          <a:xfrm>
            <a:off x="7828833" y="4819033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15"/>
          </p:nvPr>
        </p:nvSpPr>
        <p:spPr>
          <a:xfrm>
            <a:off x="7828800" y="53164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05303329"/>
      </p:ext>
    </p:extLst>
  </p:cSld>
  <p:clrMapOvr>
    <a:masterClrMapping/>
  </p:clrMapOvr>
  <p:hf hdr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 txBox="1">
            <a:spLocks noGrp="1"/>
          </p:cNvSpPr>
          <p:nvPr>
            <p:ph type="title"/>
          </p:nvPr>
        </p:nvSpPr>
        <p:spPr>
          <a:xfrm>
            <a:off x="1795000" y="4058233"/>
            <a:ext cx="8602000" cy="6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Crimson Text"/>
              <a:buNone/>
              <a:defRPr sz="6400"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74" name="Google Shape;274;p18"/>
          <p:cNvSpPr txBox="1">
            <a:spLocks noGrp="1"/>
          </p:cNvSpPr>
          <p:nvPr>
            <p:ph type="subTitle" idx="1"/>
          </p:nvPr>
        </p:nvSpPr>
        <p:spPr>
          <a:xfrm>
            <a:off x="1795000" y="1941433"/>
            <a:ext cx="8602000" cy="1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75" name="Google Shape;275;p18"/>
          <p:cNvSpPr/>
          <p:nvPr/>
        </p:nvSpPr>
        <p:spPr>
          <a:xfrm>
            <a:off x="-35200" y="-4400"/>
            <a:ext cx="3528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76" name="Google Shape;276;p18"/>
          <p:cNvSpPr/>
          <p:nvPr/>
        </p:nvSpPr>
        <p:spPr>
          <a:xfrm>
            <a:off x="1650000" y="65416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277" name="Google Shape;277;p18"/>
          <p:cNvGrpSpPr/>
          <p:nvPr/>
        </p:nvGrpSpPr>
        <p:grpSpPr>
          <a:xfrm>
            <a:off x="796733" y="1795833"/>
            <a:ext cx="62800" cy="575600"/>
            <a:chOff x="8618675" y="1460625"/>
            <a:chExt cx="47100" cy="431700"/>
          </a:xfrm>
        </p:grpSpPr>
        <p:sp>
          <p:nvSpPr>
            <p:cNvPr id="278" name="Google Shape;278;p18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9" name="Google Shape;279;p18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0" name="Google Shape;280;p18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81" name="Google Shape;281;p18"/>
          <p:cNvSpPr/>
          <p:nvPr/>
        </p:nvSpPr>
        <p:spPr>
          <a:xfrm>
            <a:off x="11906967" y="45786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282" name="Google Shape;282;p18"/>
          <p:cNvCxnSpPr/>
          <p:nvPr/>
        </p:nvCxnSpPr>
        <p:spPr>
          <a:xfrm>
            <a:off x="822133" y="3622400"/>
            <a:ext cx="0" cy="3416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83" name="Google Shape;283;p18"/>
          <p:cNvGrpSpPr/>
          <p:nvPr/>
        </p:nvGrpSpPr>
        <p:grpSpPr>
          <a:xfrm>
            <a:off x="10019267" y="6287800"/>
            <a:ext cx="1344800" cy="62800"/>
            <a:chOff x="58300" y="4325125"/>
            <a:chExt cx="1008600" cy="47100"/>
          </a:xfrm>
        </p:grpSpPr>
        <p:sp>
          <p:nvSpPr>
            <p:cNvPr id="284" name="Google Shape;284;p18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" name="Google Shape;285;p18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" name="Google Shape;286;p18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" name="Google Shape;287;p18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" name="Google Shape;288;p18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" name="Google Shape;289;p18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290" name="Google Shape;290;p18"/>
          <p:cNvSpPr/>
          <p:nvPr/>
        </p:nvSpPr>
        <p:spPr>
          <a:xfrm>
            <a:off x="10660633" y="3120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1" name="Google Shape;291;p18"/>
          <p:cNvSpPr/>
          <p:nvPr/>
        </p:nvSpPr>
        <p:spPr>
          <a:xfrm>
            <a:off x="8082333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2" name="Google Shape;292;p18"/>
          <p:cNvSpPr/>
          <p:nvPr/>
        </p:nvSpPr>
        <p:spPr>
          <a:xfrm>
            <a:off x="7363567" y="3120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93" name="Google Shape;293;p18"/>
          <p:cNvSpPr/>
          <p:nvPr/>
        </p:nvSpPr>
        <p:spPr>
          <a:xfrm>
            <a:off x="11583867" y="18030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2049490047"/>
      </p:ext>
    </p:extLst>
  </p:cSld>
  <p:clrMapOvr>
    <a:masterClrMapping/>
  </p:clrMapOvr>
  <p:hf hdr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9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296" name="Google Shape;296;p19"/>
          <p:cNvSpPr txBox="1">
            <a:spLocks noGrp="1"/>
          </p:cNvSpPr>
          <p:nvPr>
            <p:ph type="subTitle" idx="1"/>
          </p:nvPr>
        </p:nvSpPr>
        <p:spPr>
          <a:xfrm>
            <a:off x="2764133" y="3995900"/>
            <a:ext cx="666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97" name="Google Shape;297;p19"/>
          <p:cNvSpPr txBox="1">
            <a:spLocks noGrp="1"/>
          </p:cNvSpPr>
          <p:nvPr>
            <p:ph type="subTitle" idx="2"/>
          </p:nvPr>
        </p:nvSpPr>
        <p:spPr>
          <a:xfrm>
            <a:off x="2764133" y="4424933"/>
            <a:ext cx="6664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98" name="Google Shape;298;p19"/>
          <p:cNvSpPr txBox="1">
            <a:spLocks noGrp="1"/>
          </p:cNvSpPr>
          <p:nvPr>
            <p:ph type="subTitle" idx="3"/>
          </p:nvPr>
        </p:nvSpPr>
        <p:spPr>
          <a:xfrm>
            <a:off x="2764133" y="2144567"/>
            <a:ext cx="6664000" cy="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299" name="Google Shape;299;p19"/>
          <p:cNvSpPr txBox="1">
            <a:spLocks noGrp="1"/>
          </p:cNvSpPr>
          <p:nvPr>
            <p:ph type="subTitle" idx="4"/>
          </p:nvPr>
        </p:nvSpPr>
        <p:spPr>
          <a:xfrm>
            <a:off x="2764133" y="2573600"/>
            <a:ext cx="6664000" cy="10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00" name="Google Shape;300;p19"/>
          <p:cNvSpPr/>
          <p:nvPr/>
        </p:nvSpPr>
        <p:spPr>
          <a:xfrm>
            <a:off x="-352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01" name="Google Shape;301;p19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302" name="Google Shape;302;p19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3" name="Google Shape;303;p19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4" name="Google Shape;304;p19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cxnSp>
        <p:nvCxnSpPr>
          <p:cNvPr id="305" name="Google Shape;305;p19"/>
          <p:cNvCxnSpPr/>
          <p:nvPr/>
        </p:nvCxnSpPr>
        <p:spPr>
          <a:xfrm>
            <a:off x="-167133" y="6144767"/>
            <a:ext cx="7300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06" name="Google Shape;306;p19"/>
          <p:cNvGrpSpPr/>
          <p:nvPr/>
        </p:nvGrpSpPr>
        <p:grpSpPr>
          <a:xfrm>
            <a:off x="5788067" y="6504267"/>
            <a:ext cx="1344800" cy="62800"/>
            <a:chOff x="58300" y="4325125"/>
            <a:chExt cx="1008600" cy="47100"/>
          </a:xfrm>
        </p:grpSpPr>
        <p:sp>
          <p:nvSpPr>
            <p:cNvPr id="307" name="Google Shape;307;p19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8" name="Google Shape;308;p19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9" name="Google Shape;309;p19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0" name="Google Shape;310;p19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1" name="Google Shape;311;p19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2" name="Google Shape;312;p19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13" name="Google Shape;313;p19"/>
          <p:cNvSpPr/>
          <p:nvPr/>
        </p:nvSpPr>
        <p:spPr>
          <a:xfrm>
            <a:off x="9045000" y="65400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4" name="Google Shape;314;p19"/>
          <p:cNvSpPr/>
          <p:nvPr/>
        </p:nvSpPr>
        <p:spPr>
          <a:xfrm>
            <a:off x="1547467" y="64664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5" name="Google Shape;315;p19"/>
          <p:cNvSpPr/>
          <p:nvPr/>
        </p:nvSpPr>
        <p:spPr>
          <a:xfrm>
            <a:off x="8082333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6" name="Google Shape;316;p19"/>
          <p:cNvSpPr/>
          <p:nvPr/>
        </p:nvSpPr>
        <p:spPr>
          <a:xfrm>
            <a:off x="11880000" y="3120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7" name="Google Shape;317;p19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18" name="Google Shape;318;p19"/>
          <p:cNvSpPr/>
          <p:nvPr/>
        </p:nvSpPr>
        <p:spPr>
          <a:xfrm>
            <a:off x="758933" y="38575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62262536"/>
      </p:ext>
    </p:extLst>
  </p:cSld>
  <p:clrMapOvr>
    <a:masterClrMapping/>
  </p:clrMapOvr>
  <p:hf hdr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0"/>
          <p:cNvSpPr>
            <a:spLocks noGrp="1"/>
          </p:cNvSpPr>
          <p:nvPr>
            <p:ph type="pic" idx="2"/>
          </p:nvPr>
        </p:nvSpPr>
        <p:spPr>
          <a:xfrm>
            <a:off x="1319833" y="1345733"/>
            <a:ext cx="4169200" cy="4169200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20"/>
          <p:cNvSpPr txBox="1">
            <a:spLocks noGrp="1"/>
          </p:cNvSpPr>
          <p:nvPr>
            <p:ph type="title"/>
          </p:nvPr>
        </p:nvSpPr>
        <p:spPr>
          <a:xfrm>
            <a:off x="6261749" y="1255567"/>
            <a:ext cx="4906800" cy="29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22" name="Google Shape;322;p20"/>
          <p:cNvSpPr txBox="1">
            <a:spLocks noGrp="1"/>
          </p:cNvSpPr>
          <p:nvPr>
            <p:ph type="subTitle" idx="1"/>
          </p:nvPr>
        </p:nvSpPr>
        <p:spPr>
          <a:xfrm>
            <a:off x="6261733" y="4185567"/>
            <a:ext cx="4906800" cy="1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23" name="Google Shape;323;p20"/>
          <p:cNvSpPr/>
          <p:nvPr/>
        </p:nvSpPr>
        <p:spPr>
          <a:xfrm rot="10800000" flipH="1">
            <a:off x="822067" y="-44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24" name="Google Shape;324;p20"/>
          <p:cNvGrpSpPr/>
          <p:nvPr/>
        </p:nvGrpSpPr>
        <p:grpSpPr>
          <a:xfrm>
            <a:off x="11332467" y="2026633"/>
            <a:ext cx="62800" cy="575600"/>
            <a:chOff x="8618675" y="1460625"/>
            <a:chExt cx="47100" cy="431700"/>
          </a:xfrm>
        </p:grpSpPr>
        <p:sp>
          <p:nvSpPr>
            <p:cNvPr id="325" name="Google Shape;325;p20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28" name="Google Shape;328;p20"/>
          <p:cNvSpPr/>
          <p:nvPr/>
        </p:nvSpPr>
        <p:spPr>
          <a:xfrm>
            <a:off x="149633" y="7143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29" name="Google Shape;329;p20"/>
          <p:cNvSpPr/>
          <p:nvPr/>
        </p:nvSpPr>
        <p:spPr>
          <a:xfrm>
            <a:off x="11880567" y="50930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330" name="Google Shape;330;p20"/>
          <p:cNvCxnSpPr/>
          <p:nvPr/>
        </p:nvCxnSpPr>
        <p:spPr>
          <a:xfrm>
            <a:off x="8642767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1" name="Google Shape;331;p20"/>
          <p:cNvSpPr/>
          <p:nvPr/>
        </p:nvSpPr>
        <p:spPr>
          <a:xfrm>
            <a:off x="149633" y="25311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2" name="Google Shape;332;p20"/>
          <p:cNvSpPr/>
          <p:nvPr/>
        </p:nvSpPr>
        <p:spPr>
          <a:xfrm>
            <a:off x="591300" y="36488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3" name="Google Shape;333;p20"/>
          <p:cNvSpPr/>
          <p:nvPr/>
        </p:nvSpPr>
        <p:spPr>
          <a:xfrm>
            <a:off x="149633" y="56866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4" name="Google Shape;334;p20"/>
          <p:cNvSpPr/>
          <p:nvPr/>
        </p:nvSpPr>
        <p:spPr>
          <a:xfrm>
            <a:off x="1059433" y="62075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5" name="Google Shape;335;p20"/>
          <p:cNvSpPr/>
          <p:nvPr/>
        </p:nvSpPr>
        <p:spPr>
          <a:xfrm>
            <a:off x="9394600" y="65173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36" name="Google Shape;336;p20"/>
          <p:cNvSpPr/>
          <p:nvPr/>
        </p:nvSpPr>
        <p:spPr>
          <a:xfrm>
            <a:off x="7528400" y="6207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002451816"/>
      </p:ext>
    </p:extLst>
  </p:cSld>
  <p:clrMapOvr>
    <a:masterClrMapping/>
  </p:clrMapOvr>
  <p:hf hdr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1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39" name="Google Shape;339;p21"/>
          <p:cNvSpPr/>
          <p:nvPr/>
        </p:nvSpPr>
        <p:spPr>
          <a:xfrm>
            <a:off x="1650000" y="-44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340" name="Google Shape;340;p21"/>
          <p:cNvGrpSpPr/>
          <p:nvPr/>
        </p:nvGrpSpPr>
        <p:grpSpPr>
          <a:xfrm rot="5400000">
            <a:off x="23733" y="5971267"/>
            <a:ext cx="1344800" cy="62800"/>
            <a:chOff x="58300" y="4325125"/>
            <a:chExt cx="1008600" cy="47100"/>
          </a:xfrm>
        </p:grpSpPr>
        <p:sp>
          <p:nvSpPr>
            <p:cNvPr id="341" name="Google Shape;341;p21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2" name="Google Shape;342;p21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3" name="Google Shape;343;p21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4" name="Google Shape;344;p21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5" name="Google Shape;345;p21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6" name="Google Shape;346;p21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47" name="Google Shape;347;p21"/>
          <p:cNvGrpSpPr/>
          <p:nvPr/>
        </p:nvGrpSpPr>
        <p:grpSpPr>
          <a:xfrm>
            <a:off x="10691467" y="710367"/>
            <a:ext cx="1344800" cy="62800"/>
            <a:chOff x="58300" y="4325125"/>
            <a:chExt cx="1008600" cy="47100"/>
          </a:xfrm>
        </p:grpSpPr>
        <p:sp>
          <p:nvSpPr>
            <p:cNvPr id="348" name="Google Shape;348;p21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9" name="Google Shape;349;p21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0" name="Google Shape;350;p21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1" name="Google Shape;351;p21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2" name="Google Shape;352;p21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3" name="Google Shape;353;p21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54" name="Google Shape;354;p21"/>
          <p:cNvSpPr/>
          <p:nvPr/>
        </p:nvSpPr>
        <p:spPr>
          <a:xfrm>
            <a:off x="470733" y="29577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5" name="Google Shape;355;p21"/>
          <p:cNvSpPr/>
          <p:nvPr/>
        </p:nvSpPr>
        <p:spPr>
          <a:xfrm>
            <a:off x="99467" y="20134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6" name="Google Shape;356;p21"/>
          <p:cNvSpPr/>
          <p:nvPr/>
        </p:nvSpPr>
        <p:spPr>
          <a:xfrm>
            <a:off x="11517467" y="1559251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7" name="Google Shape;357;p21"/>
          <p:cNvSpPr/>
          <p:nvPr/>
        </p:nvSpPr>
        <p:spPr>
          <a:xfrm>
            <a:off x="-355733" y="39877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58" name="Google Shape;358;p21"/>
          <p:cNvSpPr/>
          <p:nvPr/>
        </p:nvSpPr>
        <p:spPr>
          <a:xfrm>
            <a:off x="11914100" y="25565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359" name="Google Shape;359;p21"/>
          <p:cNvCxnSpPr/>
          <p:nvPr/>
        </p:nvCxnSpPr>
        <p:spPr>
          <a:xfrm>
            <a:off x="11730267" y="3609233"/>
            <a:ext cx="0" cy="330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98225393"/>
      </p:ext>
    </p:extLst>
  </p:cSld>
  <p:clrMapOvr>
    <a:masterClrMapping/>
  </p:clrMapOvr>
  <p:hf hdr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22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362" name="Google Shape;362;p22"/>
          <p:cNvSpPr/>
          <p:nvPr/>
        </p:nvSpPr>
        <p:spPr>
          <a:xfrm>
            <a:off x="822067" y="65416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63" name="Google Shape;363;p22"/>
          <p:cNvSpPr/>
          <p:nvPr/>
        </p:nvSpPr>
        <p:spPr>
          <a:xfrm>
            <a:off x="11885633" y="22309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364" name="Google Shape;364;p22"/>
          <p:cNvCxnSpPr/>
          <p:nvPr/>
        </p:nvCxnSpPr>
        <p:spPr>
          <a:xfrm>
            <a:off x="8642767" y="3439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65" name="Google Shape;365;p22"/>
          <p:cNvGrpSpPr/>
          <p:nvPr/>
        </p:nvGrpSpPr>
        <p:grpSpPr>
          <a:xfrm>
            <a:off x="8642767" y="645033"/>
            <a:ext cx="1344800" cy="62800"/>
            <a:chOff x="58300" y="4325125"/>
            <a:chExt cx="1008600" cy="47100"/>
          </a:xfrm>
        </p:grpSpPr>
        <p:sp>
          <p:nvSpPr>
            <p:cNvPr id="366" name="Google Shape;366;p22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7" name="Google Shape;367;p22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8" name="Google Shape;368;p22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9" name="Google Shape;369;p22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0" name="Google Shape;370;p22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1" name="Google Shape;371;p22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72" name="Google Shape;372;p22"/>
          <p:cNvSpPr/>
          <p:nvPr/>
        </p:nvSpPr>
        <p:spPr>
          <a:xfrm>
            <a:off x="11363733" y="56558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3" name="Google Shape;373;p22"/>
          <p:cNvSpPr/>
          <p:nvPr/>
        </p:nvSpPr>
        <p:spPr>
          <a:xfrm>
            <a:off x="11842800" y="42738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4" name="Google Shape;374;p22"/>
          <p:cNvSpPr/>
          <p:nvPr/>
        </p:nvSpPr>
        <p:spPr>
          <a:xfrm>
            <a:off x="11467667" y="1317851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5" name="Google Shape;375;p22"/>
          <p:cNvSpPr/>
          <p:nvPr/>
        </p:nvSpPr>
        <p:spPr>
          <a:xfrm>
            <a:off x="-305567" y="44694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6" name="Google Shape;376;p22"/>
          <p:cNvSpPr/>
          <p:nvPr/>
        </p:nvSpPr>
        <p:spPr>
          <a:xfrm>
            <a:off x="195800" y="59371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7" name="Google Shape;377;p22"/>
          <p:cNvSpPr/>
          <p:nvPr/>
        </p:nvSpPr>
        <p:spPr>
          <a:xfrm>
            <a:off x="118967" y="21894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78" name="Google Shape;378;p22"/>
          <p:cNvSpPr/>
          <p:nvPr/>
        </p:nvSpPr>
        <p:spPr>
          <a:xfrm>
            <a:off x="527667" y="40817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37663413"/>
      </p:ext>
    </p:extLst>
  </p:cSld>
  <p:clrMapOvr>
    <a:masterClrMapping/>
  </p:clrMapOvr>
  <p:hf hdr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3"/>
          <p:cNvSpPr txBox="1">
            <a:spLocks noGrp="1"/>
          </p:cNvSpPr>
          <p:nvPr>
            <p:ph type="title" hasCustomPrompt="1"/>
          </p:nvPr>
        </p:nvSpPr>
        <p:spPr>
          <a:xfrm>
            <a:off x="3355800" y="839667"/>
            <a:ext cx="5480400" cy="11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1" name="Google Shape;381;p23"/>
          <p:cNvSpPr txBox="1">
            <a:spLocks noGrp="1"/>
          </p:cNvSpPr>
          <p:nvPr>
            <p:ph type="subTitle" idx="1"/>
          </p:nvPr>
        </p:nvSpPr>
        <p:spPr>
          <a:xfrm>
            <a:off x="3355801" y="1917233"/>
            <a:ext cx="5480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82" name="Google Shape;382;p23"/>
          <p:cNvSpPr txBox="1">
            <a:spLocks noGrp="1"/>
          </p:cNvSpPr>
          <p:nvPr>
            <p:ph type="title" idx="2" hasCustomPrompt="1"/>
          </p:nvPr>
        </p:nvSpPr>
        <p:spPr>
          <a:xfrm>
            <a:off x="3355800" y="2596433"/>
            <a:ext cx="5480400" cy="11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23"/>
          <p:cNvSpPr txBox="1">
            <a:spLocks noGrp="1"/>
          </p:cNvSpPr>
          <p:nvPr>
            <p:ph type="subTitle" idx="3"/>
          </p:nvPr>
        </p:nvSpPr>
        <p:spPr>
          <a:xfrm>
            <a:off x="3355801" y="3674133"/>
            <a:ext cx="5480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384" name="Google Shape;384;p23"/>
          <p:cNvSpPr txBox="1">
            <a:spLocks noGrp="1"/>
          </p:cNvSpPr>
          <p:nvPr>
            <p:ph type="title" idx="4" hasCustomPrompt="1"/>
          </p:nvPr>
        </p:nvSpPr>
        <p:spPr>
          <a:xfrm>
            <a:off x="3355800" y="4353333"/>
            <a:ext cx="5480400" cy="11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500"/>
              <a:buNone/>
              <a:defRPr sz="7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5" name="Google Shape;385;p23"/>
          <p:cNvSpPr txBox="1">
            <a:spLocks noGrp="1"/>
          </p:cNvSpPr>
          <p:nvPr>
            <p:ph type="subTitle" idx="5"/>
          </p:nvPr>
        </p:nvSpPr>
        <p:spPr>
          <a:xfrm>
            <a:off x="3355801" y="5431033"/>
            <a:ext cx="5480400" cy="5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grpSp>
        <p:nvGrpSpPr>
          <p:cNvPr id="386" name="Google Shape;386;p23"/>
          <p:cNvGrpSpPr/>
          <p:nvPr/>
        </p:nvGrpSpPr>
        <p:grpSpPr>
          <a:xfrm>
            <a:off x="11363867" y="4334800"/>
            <a:ext cx="62800" cy="575600"/>
            <a:chOff x="8618675" y="1460625"/>
            <a:chExt cx="47100" cy="431700"/>
          </a:xfrm>
        </p:grpSpPr>
        <p:sp>
          <p:nvSpPr>
            <p:cNvPr id="387" name="Google Shape;387;p23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0" name="Google Shape;390;p23"/>
          <p:cNvGrpSpPr/>
          <p:nvPr/>
        </p:nvGrpSpPr>
        <p:grpSpPr>
          <a:xfrm>
            <a:off x="5517167" y="6414100"/>
            <a:ext cx="1344800" cy="62800"/>
            <a:chOff x="58300" y="4325125"/>
            <a:chExt cx="1008600" cy="47100"/>
          </a:xfrm>
        </p:grpSpPr>
        <p:sp>
          <p:nvSpPr>
            <p:cNvPr id="391" name="Google Shape;391;p23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" name="Google Shape;392;p23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" name="Google Shape;393;p23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" name="Google Shape;394;p23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" name="Google Shape;395;p23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" name="Google Shape;396;p23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97" name="Google Shape;397;p23"/>
          <p:cNvSpPr/>
          <p:nvPr/>
        </p:nvSpPr>
        <p:spPr>
          <a:xfrm>
            <a:off x="11903967" y="-4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8" name="Google Shape;398;p23"/>
          <p:cNvSpPr/>
          <p:nvPr/>
        </p:nvSpPr>
        <p:spPr>
          <a:xfrm>
            <a:off x="0" y="1984863"/>
            <a:ext cx="312000" cy="491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399" name="Google Shape;399;p23"/>
          <p:cNvCxnSpPr/>
          <p:nvPr/>
        </p:nvCxnSpPr>
        <p:spPr>
          <a:xfrm>
            <a:off x="5517167" y="6174367"/>
            <a:ext cx="6696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0" name="Google Shape;400;p23"/>
          <p:cNvSpPr/>
          <p:nvPr/>
        </p:nvSpPr>
        <p:spPr>
          <a:xfrm>
            <a:off x="1362600" y="63385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01" name="Google Shape;401;p23"/>
          <p:cNvCxnSpPr/>
          <p:nvPr/>
        </p:nvCxnSpPr>
        <p:spPr>
          <a:xfrm>
            <a:off x="-206700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2" name="Google Shape;402;p23"/>
          <p:cNvSpPr/>
          <p:nvPr/>
        </p:nvSpPr>
        <p:spPr>
          <a:xfrm>
            <a:off x="881433" y="1714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03" name="Google Shape;403;p23"/>
          <p:cNvGrpSpPr/>
          <p:nvPr/>
        </p:nvGrpSpPr>
        <p:grpSpPr>
          <a:xfrm>
            <a:off x="753233" y="1984867"/>
            <a:ext cx="62800" cy="575600"/>
            <a:chOff x="8618675" y="1460625"/>
            <a:chExt cx="47100" cy="431700"/>
          </a:xfrm>
        </p:grpSpPr>
        <p:sp>
          <p:nvSpPr>
            <p:cNvPr id="404" name="Google Shape;404;p23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38512325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/>
          <p:nvPr/>
        </p:nvSpPr>
        <p:spPr>
          <a:xfrm>
            <a:off x="-26000" y="0"/>
            <a:ext cx="12244000" cy="562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8"/>
          <p:cNvSpPr txBox="1">
            <a:spLocks noGrp="1"/>
          </p:cNvSpPr>
          <p:nvPr>
            <p:ph type="title"/>
          </p:nvPr>
        </p:nvSpPr>
        <p:spPr>
          <a:xfrm>
            <a:off x="950967" y="1946000"/>
            <a:ext cx="10290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2" name="Google Shape;62;p8"/>
          <p:cNvSpPr txBox="1">
            <a:spLocks noGrp="1"/>
          </p:cNvSpPr>
          <p:nvPr>
            <p:ph type="subTitle" idx="1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Hind Madurai"/>
              <a:buNone/>
              <a:defRPr sz="1600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 idx="2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54874866"/>
      </p:ext>
    </p:extLst>
  </p:cSld>
  <p:clrMapOvr>
    <a:masterClrMapping/>
  </p:clrMapOvr>
  <p:hf hdr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4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09" name="Google Shape;409;p24"/>
          <p:cNvSpPr txBox="1">
            <a:spLocks noGrp="1"/>
          </p:cNvSpPr>
          <p:nvPr>
            <p:ph type="subTitle" idx="1"/>
          </p:nvPr>
        </p:nvSpPr>
        <p:spPr>
          <a:xfrm>
            <a:off x="7751017" y="3258917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10" name="Google Shape;410;p24"/>
          <p:cNvSpPr txBox="1">
            <a:spLocks noGrp="1"/>
          </p:cNvSpPr>
          <p:nvPr>
            <p:ph type="subTitle" idx="2"/>
          </p:nvPr>
        </p:nvSpPr>
        <p:spPr>
          <a:xfrm>
            <a:off x="7750984" y="3756400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11" name="Google Shape;411;p24"/>
          <p:cNvSpPr txBox="1">
            <a:spLocks noGrp="1"/>
          </p:cNvSpPr>
          <p:nvPr>
            <p:ph type="subTitle" idx="3"/>
          </p:nvPr>
        </p:nvSpPr>
        <p:spPr>
          <a:xfrm>
            <a:off x="7750867" y="1765984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12" name="Google Shape;412;p24"/>
          <p:cNvSpPr txBox="1">
            <a:spLocks noGrp="1"/>
          </p:cNvSpPr>
          <p:nvPr>
            <p:ph type="subTitle" idx="4"/>
          </p:nvPr>
        </p:nvSpPr>
        <p:spPr>
          <a:xfrm>
            <a:off x="7750867" y="2263467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13" name="Google Shape;413;p24"/>
          <p:cNvSpPr txBox="1">
            <a:spLocks noGrp="1"/>
          </p:cNvSpPr>
          <p:nvPr>
            <p:ph type="subTitle" idx="5"/>
          </p:nvPr>
        </p:nvSpPr>
        <p:spPr>
          <a:xfrm>
            <a:off x="7750900" y="4751851"/>
            <a:ext cx="2984400" cy="6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14" name="Google Shape;414;p24"/>
          <p:cNvSpPr txBox="1">
            <a:spLocks noGrp="1"/>
          </p:cNvSpPr>
          <p:nvPr>
            <p:ph type="subTitle" idx="6"/>
          </p:nvPr>
        </p:nvSpPr>
        <p:spPr>
          <a:xfrm>
            <a:off x="7750867" y="5249333"/>
            <a:ext cx="298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 idx="7" hasCustomPrompt="1"/>
          </p:nvPr>
        </p:nvSpPr>
        <p:spPr>
          <a:xfrm>
            <a:off x="1456457" y="2007933"/>
            <a:ext cx="20332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6" name="Google Shape;416;p24"/>
          <p:cNvSpPr txBox="1">
            <a:spLocks noGrp="1"/>
          </p:cNvSpPr>
          <p:nvPr>
            <p:ph type="title" idx="8" hasCustomPrompt="1"/>
          </p:nvPr>
        </p:nvSpPr>
        <p:spPr>
          <a:xfrm>
            <a:off x="1456457" y="3500868"/>
            <a:ext cx="20332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7" name="Google Shape;417;p24"/>
          <p:cNvSpPr txBox="1">
            <a:spLocks noGrp="1"/>
          </p:cNvSpPr>
          <p:nvPr>
            <p:ph type="title" idx="9" hasCustomPrompt="1"/>
          </p:nvPr>
        </p:nvSpPr>
        <p:spPr>
          <a:xfrm>
            <a:off x="1456457" y="4993804"/>
            <a:ext cx="20332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0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None/>
              <a:defRPr sz="5333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74310392"/>
      </p:ext>
    </p:extLst>
  </p:cSld>
  <p:clrMapOvr>
    <a:masterClrMapping/>
  </p:clrMapOvr>
  <p:hf hdr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5"/>
          <p:cNvSpPr txBox="1">
            <a:spLocks noGrp="1"/>
          </p:cNvSpPr>
          <p:nvPr>
            <p:ph type="title"/>
          </p:nvPr>
        </p:nvSpPr>
        <p:spPr>
          <a:xfrm>
            <a:off x="1071667" y="1879917"/>
            <a:ext cx="3964000" cy="16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20" name="Google Shape;420;p25"/>
          <p:cNvSpPr txBox="1">
            <a:spLocks noGrp="1"/>
          </p:cNvSpPr>
          <p:nvPr>
            <p:ph type="subTitle" idx="1"/>
          </p:nvPr>
        </p:nvSpPr>
        <p:spPr>
          <a:xfrm>
            <a:off x="1071667" y="3463684"/>
            <a:ext cx="3964000" cy="1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21" name="Google Shape;421;p25"/>
          <p:cNvSpPr/>
          <p:nvPr/>
        </p:nvSpPr>
        <p:spPr>
          <a:xfrm>
            <a:off x="4310433" y="0"/>
            <a:ext cx="78816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22" name="Google Shape;422;p25"/>
          <p:cNvGrpSpPr/>
          <p:nvPr/>
        </p:nvGrpSpPr>
        <p:grpSpPr>
          <a:xfrm>
            <a:off x="11491567" y="687067"/>
            <a:ext cx="62800" cy="575600"/>
            <a:chOff x="8618675" y="1460625"/>
            <a:chExt cx="47100" cy="431700"/>
          </a:xfrm>
        </p:grpSpPr>
        <p:sp>
          <p:nvSpPr>
            <p:cNvPr id="423" name="Google Shape;423;p25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cxnSp>
        <p:nvCxnSpPr>
          <p:cNvPr id="426" name="Google Shape;426;p25"/>
          <p:cNvCxnSpPr/>
          <p:nvPr/>
        </p:nvCxnSpPr>
        <p:spPr>
          <a:xfrm>
            <a:off x="11735533" y="714367"/>
            <a:ext cx="0" cy="6185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7" name="Google Shape;427;p25"/>
          <p:cNvSpPr/>
          <p:nvPr/>
        </p:nvSpPr>
        <p:spPr>
          <a:xfrm>
            <a:off x="4508233" y="63260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28" name="Google Shape;428;p25"/>
          <p:cNvGrpSpPr/>
          <p:nvPr/>
        </p:nvGrpSpPr>
        <p:grpSpPr>
          <a:xfrm>
            <a:off x="828133" y="6077167"/>
            <a:ext cx="1344800" cy="62800"/>
            <a:chOff x="58300" y="4325125"/>
            <a:chExt cx="1008600" cy="47100"/>
          </a:xfrm>
        </p:grpSpPr>
        <p:sp>
          <p:nvSpPr>
            <p:cNvPr id="429" name="Google Shape;429;p25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0" name="Google Shape;430;p25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1" name="Google Shape;431;p25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2" name="Google Shape;432;p25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3" name="Google Shape;433;p25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4" name="Google Shape;434;p25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35" name="Google Shape;435;p25"/>
          <p:cNvSpPr/>
          <p:nvPr/>
        </p:nvSpPr>
        <p:spPr>
          <a:xfrm>
            <a:off x="4857733" y="64975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6" name="Google Shape;436;p25"/>
          <p:cNvSpPr/>
          <p:nvPr/>
        </p:nvSpPr>
        <p:spPr>
          <a:xfrm>
            <a:off x="6117233" y="60393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7" name="Google Shape;437;p25"/>
          <p:cNvSpPr/>
          <p:nvPr/>
        </p:nvSpPr>
        <p:spPr>
          <a:xfrm>
            <a:off x="1883733" y="-2772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8" name="Google Shape;438;p25"/>
          <p:cNvSpPr/>
          <p:nvPr/>
        </p:nvSpPr>
        <p:spPr>
          <a:xfrm>
            <a:off x="0" y="19474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39" name="Google Shape;439;p25"/>
          <p:cNvSpPr/>
          <p:nvPr/>
        </p:nvSpPr>
        <p:spPr>
          <a:xfrm>
            <a:off x="466000" y="5809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535781145"/>
      </p:ext>
    </p:extLst>
  </p:cSld>
  <p:clrMapOvr>
    <a:masterClrMapping/>
  </p:clrMapOvr>
  <p:hf hdr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6"/>
          <p:cNvSpPr txBox="1">
            <a:spLocks noGrp="1"/>
          </p:cNvSpPr>
          <p:nvPr>
            <p:ph type="title"/>
          </p:nvPr>
        </p:nvSpPr>
        <p:spPr>
          <a:xfrm flipH="1">
            <a:off x="6756033" y="2250800"/>
            <a:ext cx="42992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42" name="Google Shape;442;p26"/>
          <p:cNvSpPr txBox="1">
            <a:spLocks noGrp="1"/>
          </p:cNvSpPr>
          <p:nvPr>
            <p:ph type="subTitle" idx="1"/>
          </p:nvPr>
        </p:nvSpPr>
        <p:spPr>
          <a:xfrm flipH="1">
            <a:off x="6756033" y="3116933"/>
            <a:ext cx="4299200" cy="15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43" name="Google Shape;443;p26"/>
          <p:cNvSpPr/>
          <p:nvPr/>
        </p:nvSpPr>
        <p:spPr>
          <a:xfrm>
            <a:off x="822067" y="65416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4" name="Google Shape;444;p26"/>
          <p:cNvSpPr/>
          <p:nvPr/>
        </p:nvSpPr>
        <p:spPr>
          <a:xfrm>
            <a:off x="-305567" y="23827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5" name="Google Shape;445;p26"/>
          <p:cNvSpPr/>
          <p:nvPr/>
        </p:nvSpPr>
        <p:spPr>
          <a:xfrm>
            <a:off x="367100" y="18091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46" name="Google Shape;446;p26"/>
          <p:cNvGrpSpPr/>
          <p:nvPr/>
        </p:nvGrpSpPr>
        <p:grpSpPr>
          <a:xfrm>
            <a:off x="6908800" y="427300"/>
            <a:ext cx="1344800" cy="62800"/>
            <a:chOff x="58300" y="4325125"/>
            <a:chExt cx="1008600" cy="47100"/>
          </a:xfrm>
        </p:grpSpPr>
        <p:sp>
          <p:nvSpPr>
            <p:cNvPr id="447" name="Google Shape;447;p26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26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26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26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26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26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53" name="Google Shape;453;p26"/>
          <p:cNvSpPr/>
          <p:nvPr/>
        </p:nvSpPr>
        <p:spPr>
          <a:xfrm>
            <a:off x="758933" y="43336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4" name="Google Shape;454;p26"/>
          <p:cNvSpPr/>
          <p:nvPr/>
        </p:nvSpPr>
        <p:spPr>
          <a:xfrm>
            <a:off x="8082333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5" name="Google Shape;455;p26"/>
          <p:cNvSpPr/>
          <p:nvPr/>
        </p:nvSpPr>
        <p:spPr>
          <a:xfrm>
            <a:off x="11415967" y="4901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6" name="Google Shape;456;p26"/>
          <p:cNvSpPr/>
          <p:nvPr/>
        </p:nvSpPr>
        <p:spPr>
          <a:xfrm>
            <a:off x="9790200" y="-2484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57" name="Google Shape;457;p26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58" name="Google Shape;458;p26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459" name="Google Shape;459;p26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515678123"/>
      </p:ext>
    </p:extLst>
  </p:cSld>
  <p:clrMapOvr>
    <a:masterClrMapping/>
  </p:clrMapOvr>
  <p:hf hdr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 txBox="1">
            <a:spLocks noGrp="1"/>
          </p:cNvSpPr>
          <p:nvPr>
            <p:ph type="title"/>
          </p:nvPr>
        </p:nvSpPr>
        <p:spPr>
          <a:xfrm>
            <a:off x="3056051" y="3408867"/>
            <a:ext cx="65352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64" name="Google Shape;464;p27"/>
          <p:cNvSpPr txBox="1">
            <a:spLocks noGrp="1"/>
          </p:cNvSpPr>
          <p:nvPr>
            <p:ph type="title" idx="2" hasCustomPrompt="1"/>
          </p:nvPr>
        </p:nvSpPr>
        <p:spPr>
          <a:xfrm>
            <a:off x="2970667" y="2069617"/>
            <a:ext cx="2122000" cy="10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27"/>
          <p:cNvSpPr txBox="1">
            <a:spLocks noGrp="1"/>
          </p:cNvSpPr>
          <p:nvPr>
            <p:ph type="subTitle" idx="1"/>
          </p:nvPr>
        </p:nvSpPr>
        <p:spPr>
          <a:xfrm>
            <a:off x="3256184" y="4576400"/>
            <a:ext cx="6535200" cy="5732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66" name="Google Shape;466;p27"/>
          <p:cNvSpPr/>
          <p:nvPr/>
        </p:nvSpPr>
        <p:spPr>
          <a:xfrm>
            <a:off x="1650000" y="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467" name="Google Shape;467;p27"/>
          <p:cNvGrpSpPr/>
          <p:nvPr/>
        </p:nvGrpSpPr>
        <p:grpSpPr>
          <a:xfrm>
            <a:off x="736367" y="4334800"/>
            <a:ext cx="62800" cy="575600"/>
            <a:chOff x="8618675" y="1460625"/>
            <a:chExt cx="47100" cy="431700"/>
          </a:xfrm>
        </p:grpSpPr>
        <p:sp>
          <p:nvSpPr>
            <p:cNvPr id="468" name="Google Shape;468;p27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cxnSp>
        <p:nvCxnSpPr>
          <p:cNvPr id="471" name="Google Shape;471;p27"/>
          <p:cNvCxnSpPr/>
          <p:nvPr/>
        </p:nvCxnSpPr>
        <p:spPr>
          <a:xfrm>
            <a:off x="-305567" y="6144767"/>
            <a:ext cx="7566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2" name="Google Shape;472;p27"/>
          <p:cNvSpPr/>
          <p:nvPr/>
        </p:nvSpPr>
        <p:spPr>
          <a:xfrm>
            <a:off x="8840467" y="64448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3" name="Google Shape;473;p27"/>
          <p:cNvSpPr/>
          <p:nvPr/>
        </p:nvSpPr>
        <p:spPr>
          <a:xfrm>
            <a:off x="660767" y="16745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4" name="Google Shape;474;p27"/>
          <p:cNvSpPr/>
          <p:nvPr/>
        </p:nvSpPr>
        <p:spPr>
          <a:xfrm>
            <a:off x="0" y="-4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5" name="Google Shape;475;p27"/>
          <p:cNvSpPr/>
          <p:nvPr/>
        </p:nvSpPr>
        <p:spPr>
          <a:xfrm>
            <a:off x="10614533" y="61942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6" name="Google Shape;476;p27"/>
          <p:cNvSpPr/>
          <p:nvPr/>
        </p:nvSpPr>
        <p:spPr>
          <a:xfrm>
            <a:off x="11880567" y="30553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7" name="Google Shape;477;p27"/>
          <p:cNvSpPr/>
          <p:nvPr/>
        </p:nvSpPr>
        <p:spPr>
          <a:xfrm>
            <a:off x="11564100" y="39008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78" name="Google Shape;478;p27"/>
          <p:cNvSpPr/>
          <p:nvPr/>
        </p:nvSpPr>
        <p:spPr>
          <a:xfrm>
            <a:off x="11603667" y="10440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600095527"/>
      </p:ext>
    </p:extLst>
  </p:cSld>
  <p:clrMapOvr>
    <a:masterClrMapping/>
  </p:clrMapOvr>
  <p:hf hdr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8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481" name="Google Shape;481;p28"/>
          <p:cNvSpPr txBox="1">
            <a:spLocks noGrp="1"/>
          </p:cNvSpPr>
          <p:nvPr>
            <p:ph type="subTitle" idx="1"/>
          </p:nvPr>
        </p:nvSpPr>
        <p:spPr>
          <a:xfrm>
            <a:off x="6343181" y="4862167"/>
            <a:ext cx="3485600" cy="7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82" name="Google Shape;482;p28"/>
          <p:cNvSpPr txBox="1">
            <a:spLocks noGrp="1"/>
          </p:cNvSpPr>
          <p:nvPr>
            <p:ph type="subTitle" idx="2"/>
          </p:nvPr>
        </p:nvSpPr>
        <p:spPr>
          <a:xfrm>
            <a:off x="6343151" y="5381167"/>
            <a:ext cx="34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83" name="Google Shape;483;p28"/>
          <p:cNvSpPr txBox="1">
            <a:spLocks noGrp="1"/>
          </p:cNvSpPr>
          <p:nvPr>
            <p:ph type="subTitle" idx="3"/>
          </p:nvPr>
        </p:nvSpPr>
        <p:spPr>
          <a:xfrm>
            <a:off x="2363233" y="4862167"/>
            <a:ext cx="3486000" cy="7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84" name="Google Shape;484;p28"/>
          <p:cNvSpPr txBox="1">
            <a:spLocks noGrp="1"/>
          </p:cNvSpPr>
          <p:nvPr>
            <p:ph type="subTitle" idx="4"/>
          </p:nvPr>
        </p:nvSpPr>
        <p:spPr>
          <a:xfrm>
            <a:off x="2363551" y="5381167"/>
            <a:ext cx="348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485" name="Google Shape;485;p28"/>
          <p:cNvSpPr/>
          <p:nvPr/>
        </p:nvSpPr>
        <p:spPr>
          <a:xfrm>
            <a:off x="-35200" y="-4400"/>
            <a:ext cx="36532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86" name="Google Shape;486;p28"/>
          <p:cNvCxnSpPr/>
          <p:nvPr/>
        </p:nvCxnSpPr>
        <p:spPr>
          <a:xfrm>
            <a:off x="-101200" y="6438167"/>
            <a:ext cx="6805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7" name="Google Shape;487;p28"/>
          <p:cNvGrpSpPr/>
          <p:nvPr/>
        </p:nvGrpSpPr>
        <p:grpSpPr>
          <a:xfrm>
            <a:off x="10019267" y="6287800"/>
            <a:ext cx="1344800" cy="62800"/>
            <a:chOff x="58300" y="4325125"/>
            <a:chExt cx="1008600" cy="47100"/>
          </a:xfrm>
        </p:grpSpPr>
        <p:sp>
          <p:nvSpPr>
            <p:cNvPr id="488" name="Google Shape;488;p28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9" name="Google Shape;489;p28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28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28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2" name="Google Shape;492;p28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3" name="Google Shape;493;p28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94" name="Google Shape;494;p28"/>
          <p:cNvSpPr/>
          <p:nvPr/>
        </p:nvSpPr>
        <p:spPr>
          <a:xfrm>
            <a:off x="8906600" y="58091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28"/>
          <p:cNvSpPr/>
          <p:nvPr/>
        </p:nvSpPr>
        <p:spPr>
          <a:xfrm>
            <a:off x="9783600" y="-918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28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28"/>
          <p:cNvSpPr/>
          <p:nvPr/>
        </p:nvSpPr>
        <p:spPr>
          <a:xfrm>
            <a:off x="538533" y="24751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4125928461"/>
      </p:ext>
    </p:extLst>
  </p:cSld>
  <p:clrMapOvr>
    <a:masterClrMapping/>
  </p:clrMapOvr>
  <p:hf hdr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9"/>
          <p:cNvSpPr txBox="1">
            <a:spLocks noGrp="1"/>
          </p:cNvSpPr>
          <p:nvPr>
            <p:ph type="title"/>
          </p:nvPr>
        </p:nvSpPr>
        <p:spPr>
          <a:xfrm>
            <a:off x="1523000" y="2241567"/>
            <a:ext cx="46844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00" name="Google Shape;500;p29"/>
          <p:cNvSpPr txBox="1">
            <a:spLocks noGrp="1"/>
          </p:cNvSpPr>
          <p:nvPr>
            <p:ph type="subTitle" idx="1"/>
          </p:nvPr>
        </p:nvSpPr>
        <p:spPr>
          <a:xfrm>
            <a:off x="1523000" y="3095767"/>
            <a:ext cx="4684400" cy="1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501" name="Google Shape;501;p29"/>
          <p:cNvSpPr/>
          <p:nvPr/>
        </p:nvSpPr>
        <p:spPr>
          <a:xfrm>
            <a:off x="-41967" y="6541600"/>
            <a:ext cx="65416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02" name="Google Shape;502;p29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503" name="Google Shape;503;p29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cxnSp>
        <p:nvCxnSpPr>
          <p:cNvPr id="506" name="Google Shape;506;p29"/>
          <p:cNvCxnSpPr/>
          <p:nvPr/>
        </p:nvCxnSpPr>
        <p:spPr>
          <a:xfrm>
            <a:off x="-219867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7" name="Google Shape;507;p29"/>
          <p:cNvSpPr/>
          <p:nvPr/>
        </p:nvSpPr>
        <p:spPr>
          <a:xfrm>
            <a:off x="512133" y="17167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8" name="Google Shape;508;p29"/>
          <p:cNvSpPr/>
          <p:nvPr/>
        </p:nvSpPr>
        <p:spPr>
          <a:xfrm>
            <a:off x="-331933" y="46054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9" name="Google Shape;509;p29"/>
          <p:cNvSpPr/>
          <p:nvPr/>
        </p:nvSpPr>
        <p:spPr>
          <a:xfrm>
            <a:off x="4989600" y="-3078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0" name="Google Shape;510;p29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1" name="Google Shape;511;p29"/>
          <p:cNvSpPr/>
          <p:nvPr/>
        </p:nvSpPr>
        <p:spPr>
          <a:xfrm>
            <a:off x="10468833" y="-136167"/>
            <a:ext cx="312000" cy="550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2" name="Google Shape;512;p29"/>
          <p:cNvSpPr/>
          <p:nvPr/>
        </p:nvSpPr>
        <p:spPr>
          <a:xfrm>
            <a:off x="9057667" y="3793865"/>
            <a:ext cx="312000" cy="306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13" name="Google Shape;513;p29"/>
          <p:cNvGrpSpPr/>
          <p:nvPr/>
        </p:nvGrpSpPr>
        <p:grpSpPr>
          <a:xfrm>
            <a:off x="5154833" y="6132033"/>
            <a:ext cx="1344800" cy="62800"/>
            <a:chOff x="58300" y="4325125"/>
            <a:chExt cx="1008600" cy="47100"/>
          </a:xfrm>
        </p:grpSpPr>
        <p:sp>
          <p:nvSpPr>
            <p:cNvPr id="514" name="Google Shape;514;p29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29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29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7" name="Google Shape;517;p29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8" name="Google Shape;518;p29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9" name="Google Shape;519;p29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31263412"/>
      </p:ext>
    </p:extLst>
  </p:cSld>
  <p:clrMapOvr>
    <a:masterClrMapping/>
  </p:clrMapOvr>
  <p:hf hdr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0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22" name="Google Shape;522;p30"/>
          <p:cNvSpPr txBox="1">
            <a:spLocks noGrp="1"/>
          </p:cNvSpPr>
          <p:nvPr>
            <p:ph type="body" idx="1"/>
          </p:nvPr>
        </p:nvSpPr>
        <p:spPr>
          <a:xfrm>
            <a:off x="828133" y="1536633"/>
            <a:ext cx="10535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23" name="Google Shape;523;p30"/>
          <p:cNvSpPr/>
          <p:nvPr/>
        </p:nvSpPr>
        <p:spPr>
          <a:xfrm>
            <a:off x="8474933" y="0"/>
            <a:ext cx="37172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24" name="Google Shape;524;p30"/>
          <p:cNvSpPr/>
          <p:nvPr/>
        </p:nvSpPr>
        <p:spPr>
          <a:xfrm>
            <a:off x="63767" y="42818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25" name="Google Shape;525;p30"/>
          <p:cNvGrpSpPr/>
          <p:nvPr/>
        </p:nvGrpSpPr>
        <p:grpSpPr>
          <a:xfrm>
            <a:off x="11840067" y="4420267"/>
            <a:ext cx="62800" cy="575600"/>
            <a:chOff x="8618675" y="1460625"/>
            <a:chExt cx="47100" cy="431700"/>
          </a:xfrm>
        </p:grpSpPr>
        <p:sp>
          <p:nvSpPr>
            <p:cNvPr id="526" name="Google Shape;526;p30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30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30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29" name="Google Shape;529;p30"/>
          <p:cNvSpPr/>
          <p:nvPr/>
        </p:nvSpPr>
        <p:spPr>
          <a:xfrm>
            <a:off x="5900267" y="6389684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30" name="Google Shape;530;p30"/>
          <p:cNvSpPr/>
          <p:nvPr/>
        </p:nvSpPr>
        <p:spPr>
          <a:xfrm>
            <a:off x="11730700" y="20750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31" name="Google Shape;531;p30"/>
          <p:cNvGrpSpPr/>
          <p:nvPr/>
        </p:nvGrpSpPr>
        <p:grpSpPr>
          <a:xfrm>
            <a:off x="1119200" y="6287800"/>
            <a:ext cx="1344800" cy="62800"/>
            <a:chOff x="58300" y="4325125"/>
            <a:chExt cx="1008600" cy="47100"/>
          </a:xfrm>
        </p:grpSpPr>
        <p:sp>
          <p:nvSpPr>
            <p:cNvPr id="532" name="Google Shape;532;p30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30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30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30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30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30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38" name="Google Shape;538;p30"/>
          <p:cNvSpPr/>
          <p:nvPr/>
        </p:nvSpPr>
        <p:spPr>
          <a:xfrm>
            <a:off x="8082333" y="61699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39" name="Google Shape;539;p30"/>
          <p:cNvSpPr/>
          <p:nvPr/>
        </p:nvSpPr>
        <p:spPr>
          <a:xfrm>
            <a:off x="11225467" y="3359784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0" name="Google Shape;540;p30"/>
          <p:cNvSpPr/>
          <p:nvPr/>
        </p:nvSpPr>
        <p:spPr>
          <a:xfrm>
            <a:off x="0" y="19475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541" name="Google Shape;541;p30"/>
          <p:cNvCxnSpPr/>
          <p:nvPr/>
        </p:nvCxnSpPr>
        <p:spPr>
          <a:xfrm>
            <a:off x="11522967" y="4425633"/>
            <a:ext cx="0" cy="2467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2" name="Google Shape;542;p30"/>
          <p:cNvSpPr/>
          <p:nvPr/>
        </p:nvSpPr>
        <p:spPr>
          <a:xfrm>
            <a:off x="11869100" y="8989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1394645744"/>
      </p:ext>
    </p:extLst>
  </p:cSld>
  <p:clrMapOvr>
    <a:masterClrMapping/>
  </p:clrMapOvr>
  <p:hf hdr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1"/>
          <p:cNvSpPr txBox="1">
            <a:spLocks noGrp="1"/>
          </p:cNvSpPr>
          <p:nvPr>
            <p:ph type="title"/>
          </p:nvPr>
        </p:nvSpPr>
        <p:spPr>
          <a:xfrm>
            <a:off x="3954200" y="920533"/>
            <a:ext cx="4283600" cy="9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545" name="Google Shape;545;p31"/>
          <p:cNvSpPr txBox="1">
            <a:spLocks noGrp="1"/>
          </p:cNvSpPr>
          <p:nvPr>
            <p:ph type="subTitle" idx="1"/>
          </p:nvPr>
        </p:nvSpPr>
        <p:spPr>
          <a:xfrm>
            <a:off x="3806200" y="2050667"/>
            <a:ext cx="45796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546" name="Google Shape;546;p31"/>
          <p:cNvSpPr txBox="1"/>
          <p:nvPr/>
        </p:nvSpPr>
        <p:spPr>
          <a:xfrm>
            <a:off x="3636200" y="4574500"/>
            <a:ext cx="491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7" name="Google Shape;547;p31"/>
          <p:cNvSpPr/>
          <p:nvPr/>
        </p:nvSpPr>
        <p:spPr>
          <a:xfrm>
            <a:off x="0" y="9737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8" name="Google Shape;548;p31"/>
          <p:cNvSpPr/>
          <p:nvPr/>
        </p:nvSpPr>
        <p:spPr>
          <a:xfrm>
            <a:off x="11847633" y="31322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9" name="Google Shape;549;p31"/>
          <p:cNvSpPr/>
          <p:nvPr/>
        </p:nvSpPr>
        <p:spPr>
          <a:xfrm>
            <a:off x="11525200" y="43280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50" name="Google Shape;550;p31"/>
          <p:cNvGrpSpPr/>
          <p:nvPr/>
        </p:nvGrpSpPr>
        <p:grpSpPr>
          <a:xfrm>
            <a:off x="828133" y="6144767"/>
            <a:ext cx="1344800" cy="62800"/>
            <a:chOff x="58300" y="4325125"/>
            <a:chExt cx="1008600" cy="47100"/>
          </a:xfrm>
        </p:grpSpPr>
        <p:sp>
          <p:nvSpPr>
            <p:cNvPr id="551" name="Google Shape;551;p31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31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3" name="Google Shape;553;p31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4" name="Google Shape;554;p31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" name="Google Shape;555;p31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" name="Google Shape;556;p31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cxnSp>
        <p:nvCxnSpPr>
          <p:cNvPr id="557" name="Google Shape;557;p31"/>
          <p:cNvCxnSpPr/>
          <p:nvPr/>
        </p:nvCxnSpPr>
        <p:spPr>
          <a:xfrm>
            <a:off x="-153867" y="6583233"/>
            <a:ext cx="37984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Google Shape;558;p31"/>
          <p:cNvSpPr/>
          <p:nvPr/>
        </p:nvSpPr>
        <p:spPr>
          <a:xfrm>
            <a:off x="9097833" y="6541600"/>
            <a:ext cx="3094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9" name="Google Shape;559;p31"/>
          <p:cNvSpPr/>
          <p:nvPr/>
        </p:nvSpPr>
        <p:spPr>
          <a:xfrm>
            <a:off x="8504233" y="2109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0" name="Google Shape;560;p31"/>
          <p:cNvSpPr/>
          <p:nvPr/>
        </p:nvSpPr>
        <p:spPr>
          <a:xfrm>
            <a:off x="5277633" y="65416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1" name="Google Shape;561;p31"/>
          <p:cNvSpPr/>
          <p:nvPr/>
        </p:nvSpPr>
        <p:spPr>
          <a:xfrm>
            <a:off x="3012967" y="3186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562" name="Google Shape;562;p31"/>
          <p:cNvCxnSpPr/>
          <p:nvPr/>
        </p:nvCxnSpPr>
        <p:spPr>
          <a:xfrm>
            <a:off x="11363867" y="-268133"/>
            <a:ext cx="0" cy="2657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86815963"/>
      </p:ext>
    </p:extLst>
  </p:cSld>
  <p:clrMapOvr>
    <a:masterClrMapping/>
  </p:clrMapOvr>
  <p:hf hdr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2"/>
          <p:cNvSpPr/>
          <p:nvPr/>
        </p:nvSpPr>
        <p:spPr>
          <a:xfrm flipH="1">
            <a:off x="1688200" y="-4400"/>
            <a:ext cx="10542000" cy="31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5" name="Google Shape;565;p32"/>
          <p:cNvSpPr/>
          <p:nvPr/>
        </p:nvSpPr>
        <p:spPr>
          <a:xfrm flipH="1">
            <a:off x="830933" y="65416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66" name="Google Shape;566;p32"/>
          <p:cNvSpPr/>
          <p:nvPr/>
        </p:nvSpPr>
        <p:spPr>
          <a:xfrm flipH="1">
            <a:off x="1771767" y="23299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67" name="Google Shape;567;p32"/>
          <p:cNvGrpSpPr/>
          <p:nvPr/>
        </p:nvGrpSpPr>
        <p:grpSpPr>
          <a:xfrm flipH="1">
            <a:off x="640633" y="1947500"/>
            <a:ext cx="62800" cy="575600"/>
            <a:chOff x="8618675" y="1460625"/>
            <a:chExt cx="47100" cy="431700"/>
          </a:xfrm>
        </p:grpSpPr>
        <p:sp>
          <p:nvSpPr>
            <p:cNvPr id="568" name="Google Shape;568;p32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71" name="Google Shape;571;p32"/>
          <p:cNvSpPr/>
          <p:nvPr/>
        </p:nvSpPr>
        <p:spPr>
          <a:xfrm flipH="1">
            <a:off x="11906967" y="10902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2" name="Google Shape;572;p32"/>
          <p:cNvSpPr/>
          <p:nvPr/>
        </p:nvSpPr>
        <p:spPr>
          <a:xfrm flipH="1">
            <a:off x="-305567" y="45786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573" name="Google Shape;573;p32"/>
          <p:cNvCxnSpPr/>
          <p:nvPr/>
        </p:nvCxnSpPr>
        <p:spPr>
          <a:xfrm rot="10800000">
            <a:off x="-166967" y="714367"/>
            <a:ext cx="37192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4" name="Google Shape;574;p32"/>
          <p:cNvSpPr/>
          <p:nvPr/>
        </p:nvSpPr>
        <p:spPr>
          <a:xfrm flipH="1">
            <a:off x="10238800" y="672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75" name="Google Shape;575;p32"/>
          <p:cNvSpPr/>
          <p:nvPr/>
        </p:nvSpPr>
        <p:spPr>
          <a:xfrm flipH="1">
            <a:off x="1053033" y="56468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576" name="Google Shape;576;p32"/>
          <p:cNvGrpSpPr/>
          <p:nvPr/>
        </p:nvGrpSpPr>
        <p:grpSpPr>
          <a:xfrm flipH="1">
            <a:off x="10022067" y="5549233"/>
            <a:ext cx="1344800" cy="62800"/>
            <a:chOff x="58300" y="4325125"/>
            <a:chExt cx="1008600" cy="47100"/>
          </a:xfrm>
        </p:grpSpPr>
        <p:sp>
          <p:nvSpPr>
            <p:cNvPr id="577" name="Google Shape;577;p32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32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32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32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32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32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83" name="Google Shape;583;p32"/>
          <p:cNvGrpSpPr/>
          <p:nvPr/>
        </p:nvGrpSpPr>
        <p:grpSpPr>
          <a:xfrm flipH="1">
            <a:off x="830933" y="6287800"/>
            <a:ext cx="1344800" cy="62800"/>
            <a:chOff x="58300" y="4325125"/>
            <a:chExt cx="1008600" cy="47100"/>
          </a:xfrm>
        </p:grpSpPr>
        <p:sp>
          <p:nvSpPr>
            <p:cNvPr id="584" name="Google Shape;584;p32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5" name="Google Shape;585;p32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6" name="Google Shape;586;p32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7" name="Google Shape;587;p32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8" name="Google Shape;588;p32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9" name="Google Shape;589;p32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90" name="Google Shape;590;p32"/>
          <p:cNvSpPr/>
          <p:nvPr/>
        </p:nvSpPr>
        <p:spPr>
          <a:xfrm flipH="1">
            <a:off x="7132733" y="58117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1" name="Google Shape;591;p32"/>
          <p:cNvSpPr/>
          <p:nvPr/>
        </p:nvSpPr>
        <p:spPr>
          <a:xfrm flipH="1">
            <a:off x="5695367" y="56468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2" name="Google Shape;592;p32"/>
          <p:cNvSpPr/>
          <p:nvPr/>
        </p:nvSpPr>
        <p:spPr>
          <a:xfrm flipH="1">
            <a:off x="3974267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3" name="Google Shape;593;p32"/>
          <p:cNvSpPr/>
          <p:nvPr/>
        </p:nvSpPr>
        <p:spPr>
          <a:xfrm flipH="1">
            <a:off x="8089100" y="12089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4" name="Google Shape;594;p32"/>
          <p:cNvSpPr/>
          <p:nvPr/>
        </p:nvSpPr>
        <p:spPr>
          <a:xfrm flipH="1">
            <a:off x="3150000" y="905651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5" name="Google Shape;595;p32"/>
          <p:cNvSpPr/>
          <p:nvPr/>
        </p:nvSpPr>
        <p:spPr>
          <a:xfrm flipH="1">
            <a:off x="5517167" y="490100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235345635"/>
      </p:ext>
    </p:extLst>
  </p:cSld>
  <p:clrMapOvr>
    <a:masterClrMapping/>
  </p:clrMapOvr>
  <p:hf hdr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3"/>
          <p:cNvSpPr/>
          <p:nvPr/>
        </p:nvSpPr>
        <p:spPr>
          <a:xfrm>
            <a:off x="822067" y="6541600"/>
            <a:ext cx="10542000" cy="31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8" name="Google Shape;598;p33"/>
          <p:cNvSpPr/>
          <p:nvPr/>
        </p:nvSpPr>
        <p:spPr>
          <a:xfrm>
            <a:off x="-305567" y="23827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99" name="Google Shape;599;p33"/>
          <p:cNvSpPr/>
          <p:nvPr/>
        </p:nvSpPr>
        <p:spPr>
          <a:xfrm>
            <a:off x="367100" y="18091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00" name="Google Shape;600;p33"/>
          <p:cNvGrpSpPr/>
          <p:nvPr/>
        </p:nvGrpSpPr>
        <p:grpSpPr>
          <a:xfrm>
            <a:off x="6908800" y="427300"/>
            <a:ext cx="1344800" cy="62800"/>
            <a:chOff x="58300" y="4325125"/>
            <a:chExt cx="1008600" cy="47100"/>
          </a:xfrm>
        </p:grpSpPr>
        <p:sp>
          <p:nvSpPr>
            <p:cNvPr id="601" name="Google Shape;601;p33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2" name="Google Shape;602;p33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33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4" name="Google Shape;604;p33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5" name="Google Shape;605;p33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6" name="Google Shape;606;p33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07" name="Google Shape;607;p33"/>
          <p:cNvSpPr/>
          <p:nvPr/>
        </p:nvSpPr>
        <p:spPr>
          <a:xfrm>
            <a:off x="758933" y="43336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8" name="Google Shape;608;p33"/>
          <p:cNvSpPr/>
          <p:nvPr/>
        </p:nvSpPr>
        <p:spPr>
          <a:xfrm>
            <a:off x="8082333" y="6075567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09" name="Google Shape;609;p33"/>
          <p:cNvSpPr/>
          <p:nvPr/>
        </p:nvSpPr>
        <p:spPr>
          <a:xfrm>
            <a:off x="11415967" y="490100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10" name="Google Shape;610;p33"/>
          <p:cNvSpPr/>
          <p:nvPr/>
        </p:nvSpPr>
        <p:spPr>
          <a:xfrm>
            <a:off x="9790200" y="-248467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11" name="Google Shape;611;p33"/>
          <p:cNvSpPr/>
          <p:nvPr/>
        </p:nvSpPr>
        <p:spPr>
          <a:xfrm>
            <a:off x="11880000" y="1947596"/>
            <a:ext cx="312000" cy="4910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12" name="Google Shape;612;p33"/>
          <p:cNvGrpSpPr/>
          <p:nvPr/>
        </p:nvGrpSpPr>
        <p:grpSpPr>
          <a:xfrm>
            <a:off x="11491567" y="1947500"/>
            <a:ext cx="62800" cy="575600"/>
            <a:chOff x="8618675" y="1460625"/>
            <a:chExt cx="47100" cy="431700"/>
          </a:xfrm>
        </p:grpSpPr>
        <p:sp>
          <p:nvSpPr>
            <p:cNvPr id="613" name="Google Shape;613;p33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69282579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9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10800000" flipH="1">
            <a:off x="32" y="0"/>
            <a:ext cx="121919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9"/>
          <p:cNvSpPr/>
          <p:nvPr/>
        </p:nvSpPr>
        <p:spPr>
          <a:xfrm>
            <a:off x="-26000" y="4204667"/>
            <a:ext cx="12244000" cy="275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 flipH="1">
            <a:off x="951000" y="1585467"/>
            <a:ext cx="7819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Tenor Sans"/>
                <a:ea typeface="Tenor Sans"/>
                <a:cs typeface="Tenor Sans"/>
                <a:sym typeface="Tenor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950967" y="4509467"/>
            <a:ext cx="7819600" cy="8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>
                <a:solidFill>
                  <a:schemeClr val="lt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2"/>
          </p:nvPr>
        </p:nvSpPr>
        <p:spPr>
          <a:xfrm>
            <a:off x="943067" y="388900"/>
            <a:ext cx="23432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Madurai"/>
              <a:buNone/>
              <a:defRPr sz="1600">
                <a:latin typeface="Hind Madurai"/>
                <a:ea typeface="Hind Madurai"/>
                <a:cs typeface="Hind Madurai"/>
                <a:sym typeface="Hind Madura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r>
              <a:rPr lang="fi-FI"/>
              <a:t>Muokkaa alaotsikon perustyyliä napsautt.</a:t>
            </a:r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title" idx="3" hasCustomPrompt="1"/>
          </p:nvPr>
        </p:nvSpPr>
        <p:spPr>
          <a:xfrm>
            <a:off x="10065433" y="388900"/>
            <a:ext cx="1175600" cy="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05095561"/>
      </p:ext>
    </p:extLst>
  </p:cSld>
  <p:clrMapOvr>
    <a:masterClrMapping/>
  </p:clrMapOvr>
  <p:hf hdr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34"/>
          <p:cNvGrpSpPr/>
          <p:nvPr/>
        </p:nvGrpSpPr>
        <p:grpSpPr>
          <a:xfrm>
            <a:off x="544333" y="1947600"/>
            <a:ext cx="62800" cy="575600"/>
            <a:chOff x="8618675" y="1460625"/>
            <a:chExt cx="47100" cy="431700"/>
          </a:xfrm>
        </p:grpSpPr>
        <p:sp>
          <p:nvSpPr>
            <p:cNvPr id="618" name="Google Shape;618;p34"/>
            <p:cNvSpPr/>
            <p:nvPr/>
          </p:nvSpPr>
          <p:spPr>
            <a:xfrm>
              <a:off x="8618675" y="14606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8618675" y="16529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8618675" y="18452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621" name="Google Shape;621;p34"/>
          <p:cNvSpPr/>
          <p:nvPr/>
        </p:nvSpPr>
        <p:spPr>
          <a:xfrm>
            <a:off x="11867400" y="42621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622" name="Google Shape;622;p34"/>
          <p:cNvCxnSpPr/>
          <p:nvPr/>
        </p:nvCxnSpPr>
        <p:spPr>
          <a:xfrm>
            <a:off x="8372467" y="714367"/>
            <a:ext cx="39896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3" name="Google Shape;623;p34"/>
          <p:cNvSpPr/>
          <p:nvPr/>
        </p:nvSpPr>
        <p:spPr>
          <a:xfrm>
            <a:off x="11471767" y="3411433"/>
            <a:ext cx="138400" cy="1384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24" name="Google Shape;624;p34"/>
          <p:cNvSpPr/>
          <p:nvPr/>
        </p:nvSpPr>
        <p:spPr>
          <a:xfrm>
            <a:off x="986900" y="6497433"/>
            <a:ext cx="593600" cy="593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25" name="Google Shape;625;p34"/>
          <p:cNvSpPr/>
          <p:nvPr/>
        </p:nvSpPr>
        <p:spPr>
          <a:xfrm>
            <a:off x="0" y="1947596"/>
            <a:ext cx="312000" cy="491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26" name="Google Shape;626;p34"/>
          <p:cNvGrpSpPr/>
          <p:nvPr/>
        </p:nvGrpSpPr>
        <p:grpSpPr>
          <a:xfrm>
            <a:off x="10019067" y="6342567"/>
            <a:ext cx="1344800" cy="62800"/>
            <a:chOff x="58300" y="4325125"/>
            <a:chExt cx="1008600" cy="47100"/>
          </a:xfrm>
        </p:grpSpPr>
        <p:sp>
          <p:nvSpPr>
            <p:cNvPr id="627" name="Google Shape;627;p34"/>
            <p:cNvSpPr/>
            <p:nvPr/>
          </p:nvSpPr>
          <p:spPr>
            <a:xfrm rot="-5400000">
              <a:off x="583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34"/>
            <p:cNvSpPr/>
            <p:nvPr/>
          </p:nvSpPr>
          <p:spPr>
            <a:xfrm rot="-5400000">
              <a:off x="2506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34"/>
            <p:cNvSpPr/>
            <p:nvPr/>
          </p:nvSpPr>
          <p:spPr>
            <a:xfrm rot="-5400000">
              <a:off x="4429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34"/>
            <p:cNvSpPr/>
            <p:nvPr/>
          </p:nvSpPr>
          <p:spPr>
            <a:xfrm rot="-5400000">
              <a:off x="6352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34"/>
            <p:cNvSpPr/>
            <p:nvPr/>
          </p:nvSpPr>
          <p:spPr>
            <a:xfrm rot="-5400000">
              <a:off x="8275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34"/>
            <p:cNvSpPr/>
            <p:nvPr/>
          </p:nvSpPr>
          <p:spPr>
            <a:xfrm rot="-5400000">
              <a:off x="1019800" y="4325125"/>
              <a:ext cx="47100" cy="47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840205716"/>
      </p:ext>
    </p:extLst>
  </p:cSld>
  <p:clrMapOvr>
    <a:masterClrMapping/>
  </p:clrMapOvr>
  <p:hf hdr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: Muoto 11">
            <a:extLst>
              <a:ext uri="{FF2B5EF4-FFF2-40B4-BE49-F238E27FC236}">
                <a16:creationId xmlns:a16="http://schemas.microsoft.com/office/drawing/2014/main" id="{D455E735-931B-4174-A9D2-F7AA2A6E3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E41D1FC6-72B7-4BF1-92A5-981B32C628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720" y="685799"/>
            <a:ext cx="10830560" cy="5486401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BF57104-5AD3-4F7D-87FE-D1B5E248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0" y="3813048"/>
            <a:ext cx="10830560" cy="2359152"/>
          </a:xfrm>
          <a:gradFill>
            <a:gsLst>
              <a:gs pos="61000">
                <a:srgbClr val="000000">
                  <a:alpha val="52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lvl1pPr algn="ctr">
              <a:defRPr lang="fi-FI" spc="3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marL="0" lvl="0" algn="ctr" rtl="0"/>
            <a:r>
              <a:rPr lang="fi-FI"/>
              <a:t>MUOKKAA TEKSTIN PERUSTYYLEJÄ NAPSAUTTAMALLA</a:t>
            </a:r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C4B358A3-BDFA-4597-9B63-A2E31F63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598" y="5271713"/>
            <a:ext cx="9486902" cy="644994"/>
          </a:xfrm>
        </p:spPr>
        <p:txBody>
          <a:bodyPr rtlCol="0">
            <a:normAutofit/>
          </a:bodyPr>
          <a:lstStyle>
            <a:lvl1pPr algn="ctr">
              <a:buNone/>
              <a:defRPr lang="fi-FI" sz="2400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462462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Kaavio ja 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: Muoto 11">
            <a:extLst>
              <a:ext uri="{FF2B5EF4-FFF2-40B4-BE49-F238E27FC236}">
                <a16:creationId xmlns:a16="http://schemas.microsoft.com/office/drawing/2014/main" id="{BE10E086-AEAC-48A4-AB62-9F294E799A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1"/>
            <a:ext cx="12192001" cy="6858000"/>
          </a:xfrm>
          <a:custGeom>
            <a:avLst/>
            <a:gdLst>
              <a:gd name="connsiteX0" fmla="*/ 0 w 12192001"/>
              <a:gd name="connsiteY0" fmla="*/ 0 h 6858000"/>
              <a:gd name="connsiteX1" fmla="*/ 12192001 w 12192001"/>
              <a:gd name="connsiteY1" fmla="*/ 0 h 6858000"/>
              <a:gd name="connsiteX2" fmla="*/ 12192001 w 12192001"/>
              <a:gd name="connsiteY2" fmla="*/ 6858000 h 6858000"/>
              <a:gd name="connsiteX3" fmla="*/ 0 w 12192001"/>
              <a:gd name="connsiteY3" fmla="*/ 6858000 h 6858000"/>
              <a:gd name="connsiteX4" fmla="*/ 0 w 12192001"/>
              <a:gd name="connsiteY4" fmla="*/ 0 h 6858000"/>
              <a:gd name="connsiteX5" fmla="*/ 685800 w 12192001"/>
              <a:gd name="connsiteY5" fmla="*/ 685801 h 6858000"/>
              <a:gd name="connsiteX6" fmla="*/ 685800 w 12192001"/>
              <a:gd name="connsiteY6" fmla="*/ 6172200 h 6858000"/>
              <a:gd name="connsiteX7" fmla="*/ 11506201 w 12192001"/>
              <a:gd name="connsiteY7" fmla="*/ 6172200 h 6858000"/>
              <a:gd name="connsiteX8" fmla="*/ 11506201 w 12192001"/>
              <a:gd name="connsiteY8" fmla="*/ 685801 h 6858000"/>
              <a:gd name="connsiteX9" fmla="*/ 685800 w 12192001"/>
              <a:gd name="connsiteY9" fmla="*/ 6858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1" h="6858000">
                <a:moveTo>
                  <a:pt x="0" y="0"/>
                </a:moveTo>
                <a:lnTo>
                  <a:pt x="12192001" y="0"/>
                </a:lnTo>
                <a:lnTo>
                  <a:pt x="12192001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685800" y="685801"/>
                </a:moveTo>
                <a:lnTo>
                  <a:pt x="685800" y="6172200"/>
                </a:lnTo>
                <a:lnTo>
                  <a:pt x="11506201" y="6172200"/>
                </a:lnTo>
                <a:lnTo>
                  <a:pt x="11506201" y="685801"/>
                </a:lnTo>
                <a:lnTo>
                  <a:pt x="685800" y="685801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129086"/>
            <a:ext cx="9486900" cy="725118"/>
          </a:xfrm>
        </p:spPr>
        <p:txBody>
          <a:bodyPr rtlCol="0" anchor="b">
            <a:normAutofit/>
          </a:bodyPr>
          <a:lstStyle>
            <a:lvl1pPr algn="ctr">
              <a:defRPr sz="3200" cap="all" spc="300" baseline="0"/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581" y="2258568"/>
            <a:ext cx="9563100" cy="3566160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1.2.20XX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01758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uolivapaa piirto: Muoto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 rtlCol="0"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25" name="Tekstin paikkamerkki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8" y="2353490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4" name="Sisällön paikkamerkki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4614022" cy="2607811"/>
          </a:xfrm>
        </p:spPr>
        <p:txBody>
          <a:bodyPr rtlCol="0"/>
          <a:lstStyle>
            <a:lvl1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148" y="2351313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149" y="3150733"/>
            <a:ext cx="4614022" cy="2607811"/>
          </a:xfrm>
        </p:spPr>
        <p:txBody>
          <a:bodyPr rtlCol="0"/>
          <a:lstStyle>
            <a:lvl1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8842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ulu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>
            <a:extLst>
              <a:ext uri="{FF2B5EF4-FFF2-40B4-BE49-F238E27FC236}">
                <a16:creationId xmlns:a16="http://schemas.microsoft.com/office/drawing/2014/main" id="{3F9BBC74-EB51-49D7-B971-ECEF9CF61D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1"/>
            <a:ext cx="7467601" cy="5486400"/>
          </a:xfrm>
          <a:prstGeom prst="rect">
            <a:avLst/>
          </a:pr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47112E3-539C-42BB-BF3C-5D45BF2D8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0714" y="944564"/>
            <a:ext cx="6106886" cy="873350"/>
          </a:xfrm>
        </p:spPr>
        <p:txBody>
          <a:bodyPr rtlCol="0">
            <a:normAutofit/>
          </a:bodyPr>
          <a:lstStyle>
            <a:lvl1pPr algn="ctr">
              <a:lnSpc>
                <a:spcPct val="100000"/>
              </a:lnSpc>
              <a:spcBef>
                <a:spcPts val="1000"/>
              </a:spcBef>
              <a:defRPr sz="3200" spc="300" baseline="0"/>
            </a:lvl1pPr>
          </a:lstStyle>
          <a:p>
            <a:pPr rtl="0"/>
            <a:r>
              <a:rPr lang="fi-FI"/>
              <a:t>MUOKKAA OTSIKON PERUSTYYLIÄ NAPSAUTTAMALLA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10806B2-016E-4D04-B3A9-D00B8645D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14" name="Sisällön paikkamerkki 13">
            <a:extLst>
              <a:ext uri="{FF2B5EF4-FFF2-40B4-BE49-F238E27FC236}">
                <a16:creationId xmlns:a16="http://schemas.microsoft.com/office/drawing/2014/main" id="{4CFE5E1A-5CA9-4FF2-949E-A804EA05C2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71600" y="2057400"/>
            <a:ext cx="6096000" cy="3429000"/>
          </a:xfrm>
        </p:spPr>
        <p:txBody>
          <a:bodyPr rtlCol="0"/>
          <a:lstStyle/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F1503E13-8CCB-4B44-A160-FE91FECE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3400" y="685799"/>
            <a:ext cx="3397250" cy="5486401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0F59A49-6D3D-4BB6-ADBF-00E13E6C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721B3EE-D7F0-4A71-9772-C0AF1B317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2409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5371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"/>
          <p:cNvSpPr txBox="1">
            <a:spLocks noGrp="1"/>
          </p:cNvSpPr>
          <p:nvPr>
            <p:ph type="title"/>
          </p:nvPr>
        </p:nvSpPr>
        <p:spPr>
          <a:xfrm>
            <a:off x="1397800" y="431800"/>
            <a:ext cx="9396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55884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498819"/>
      </p:ext>
    </p:extLst>
  </p:cSld>
  <p:clrMapOvr>
    <a:masterClrMapping/>
  </p:clrMapOvr>
  <p:hf hdr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660886"/>
      </p:ext>
    </p:extLst>
  </p:cSld>
  <p:clrMapOvr>
    <a:masterClrMapping/>
  </p:clrMapOvr>
  <p:hf hdr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3824498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/>
          <p:nvPr/>
        </p:nvSpPr>
        <p:spPr>
          <a:xfrm rot="10800000" flipH="1">
            <a:off x="-26000" y="4251221"/>
            <a:ext cx="12244000" cy="2621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0"/>
          <p:cNvSpPr txBox="1">
            <a:spLocks noGrp="1"/>
          </p:cNvSpPr>
          <p:nvPr>
            <p:ph type="title"/>
          </p:nvPr>
        </p:nvSpPr>
        <p:spPr>
          <a:xfrm>
            <a:off x="960000" y="4346317"/>
            <a:ext cx="6959600" cy="1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fi-FI"/>
              <a:t>Muokkaa ots. perustyyl. napsautt.</a:t>
            </a:r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sldNum" idx="12"/>
          </p:nvPr>
        </p:nvSpPr>
        <p:spPr>
          <a:xfrm>
            <a:off x="10509445" y="6138668"/>
            <a:ext cx="731600" cy="3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669703"/>
      </p:ext>
    </p:extLst>
  </p:cSld>
  <p:clrMapOvr>
    <a:masterClrMapping/>
  </p:clrMapOvr>
  <p:hf hdr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411821"/>
      </p:ext>
    </p:extLst>
  </p:cSld>
  <p:clrMapOvr>
    <a:masterClrMapping/>
  </p:clrMapOvr>
  <p:hf hdr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738698"/>
      </p:ext>
    </p:extLst>
  </p:cSld>
  <p:clrMapOvr>
    <a:masterClrMapping/>
  </p:clrMapOvr>
  <p:hf hdr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462146"/>
      </p:ext>
    </p:extLst>
  </p:cSld>
  <p:clrMapOvr>
    <a:masterClrMapping/>
  </p:clrMapOvr>
  <p:hf hdr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60920"/>
      </p:ext>
    </p:extLst>
  </p:cSld>
  <p:clrMapOvr>
    <a:masterClrMapping/>
  </p:clrMapOvr>
  <p:hf hdr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630807"/>
      </p:ext>
    </p:extLst>
  </p:cSld>
  <p:clrMapOvr>
    <a:masterClrMapping/>
  </p:clrMapOvr>
  <p:hf hd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960670"/>
      </p:ext>
    </p:extLst>
  </p:cSld>
  <p:clrMapOvr>
    <a:masterClrMapping/>
  </p:clrMapOvr>
  <p:hf hdr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280972"/>
      </p:ext>
    </p:extLst>
  </p:cSld>
  <p:clrMapOvr>
    <a:masterClrMapping/>
  </p:clrMapOvr>
  <p:hf hd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219001"/>
      </p:ext>
    </p:extLst>
  </p:cSld>
  <p:clrMapOvr>
    <a:masterClrMapping/>
  </p:clrMapOvr>
  <p:hf hdr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uolivapaa piirto: Muoto 11">
            <a:extLst>
              <a:ext uri="{FF2B5EF4-FFF2-40B4-BE49-F238E27FC236}">
                <a16:creationId xmlns:a16="http://schemas.microsoft.com/office/drawing/2014/main" id="{D455E735-931B-4174-A9D2-F7AA2A6E3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685800 w 12192000"/>
              <a:gd name="connsiteY0" fmla="*/ 685800 h 6858000"/>
              <a:gd name="connsiteX1" fmla="*/ 685800 w 12192000"/>
              <a:gd name="connsiteY1" fmla="*/ 6172200 h 6858000"/>
              <a:gd name="connsiteX2" fmla="*/ 11506200 w 12192000"/>
              <a:gd name="connsiteY2" fmla="*/ 6172200 h 6858000"/>
              <a:gd name="connsiteX3" fmla="*/ 11506200 w 12192000"/>
              <a:gd name="connsiteY3" fmla="*/ 6858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85800" y="685800"/>
                </a:moveTo>
                <a:lnTo>
                  <a:pt x="685800" y="6172200"/>
                </a:lnTo>
                <a:lnTo>
                  <a:pt x="11506200" y="6172200"/>
                </a:lnTo>
                <a:lnTo>
                  <a:pt x="11506200" y="6858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E41D1FC6-72B7-4BF1-92A5-981B32C628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0720" y="685799"/>
            <a:ext cx="10830560" cy="5486401"/>
          </a:xfrm>
        </p:spPr>
        <p:txBody>
          <a:bodyPr rtlCol="0"/>
          <a:lstStyle/>
          <a:p>
            <a:pPr rtl="0"/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BF57104-5AD3-4F7D-87FE-D1B5E2488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0720" y="3813048"/>
            <a:ext cx="10830560" cy="2359152"/>
          </a:xfrm>
          <a:gradFill>
            <a:gsLst>
              <a:gs pos="61000">
                <a:srgbClr val="000000">
                  <a:alpha val="52000"/>
                </a:srgbClr>
              </a:gs>
              <a:gs pos="0">
                <a:schemeClr val="tx1">
                  <a:alpha val="0"/>
                </a:schemeClr>
              </a:gs>
              <a:gs pos="10000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>
            <a:lvl1pPr algn="ctr">
              <a:defRPr lang="fi-FI" spc="3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pPr marL="0" lvl="0" algn="ctr" rtl="0"/>
            <a:r>
              <a:rPr lang="fi-FI"/>
              <a:t>MUOKKAA TEKSTIN PERUSTYYLEJÄ NAPSAUTTAMALLA</a:t>
            </a:r>
          </a:p>
        </p:txBody>
      </p:sp>
      <p:sp>
        <p:nvSpPr>
          <p:cNvPr id="18" name="Tekstin paikkamerkki 17">
            <a:extLst>
              <a:ext uri="{FF2B5EF4-FFF2-40B4-BE49-F238E27FC236}">
                <a16:creationId xmlns:a16="http://schemas.microsoft.com/office/drawing/2014/main" id="{C4B358A3-BDFA-4597-9B63-A2E31F630E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1598" y="5271713"/>
            <a:ext cx="9486902" cy="644994"/>
          </a:xfrm>
        </p:spPr>
        <p:txBody>
          <a:bodyPr rtlCol="0">
            <a:normAutofit/>
          </a:bodyPr>
          <a:lstStyle>
            <a:lvl1pPr algn="ctr">
              <a:buNone/>
              <a:defRPr lang="fi-FI" sz="2400" i="1" kern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389495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uolivapaa piirto: Muoto 17">
            <a:extLst>
              <a:ext uri="{FF2B5EF4-FFF2-40B4-BE49-F238E27FC236}">
                <a16:creationId xmlns:a16="http://schemas.microsoft.com/office/drawing/2014/main" id="{1972D75D-D195-431F-9B9B-83BC97B9E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1620" y="-17460"/>
            <a:ext cx="12213620" cy="6875460"/>
          </a:xfrm>
          <a:custGeom>
            <a:avLst/>
            <a:gdLst>
              <a:gd name="connsiteX0" fmla="*/ 0 w 12213620"/>
              <a:gd name="connsiteY0" fmla="*/ 0 h 6875460"/>
              <a:gd name="connsiteX1" fmla="*/ 12213620 w 12213620"/>
              <a:gd name="connsiteY1" fmla="*/ 0 h 6875460"/>
              <a:gd name="connsiteX2" fmla="*/ 12213620 w 12213620"/>
              <a:gd name="connsiteY2" fmla="*/ 6875460 h 6875460"/>
              <a:gd name="connsiteX3" fmla="*/ 0 w 12213620"/>
              <a:gd name="connsiteY3" fmla="*/ 6875460 h 6875460"/>
              <a:gd name="connsiteX4" fmla="*/ 0 w 12213620"/>
              <a:gd name="connsiteY4" fmla="*/ 0 h 6875460"/>
              <a:gd name="connsiteX5" fmla="*/ 707419 w 12213620"/>
              <a:gd name="connsiteY5" fmla="*/ 703262 h 6875460"/>
              <a:gd name="connsiteX6" fmla="*/ 707419 w 12213620"/>
              <a:gd name="connsiteY6" fmla="*/ 6189658 h 6875460"/>
              <a:gd name="connsiteX7" fmla="*/ 11527819 w 12213620"/>
              <a:gd name="connsiteY7" fmla="*/ 6189658 h 6875460"/>
              <a:gd name="connsiteX8" fmla="*/ 11527819 w 12213620"/>
              <a:gd name="connsiteY8" fmla="*/ 703262 h 6875460"/>
              <a:gd name="connsiteX9" fmla="*/ 707419 w 12213620"/>
              <a:gd name="connsiteY9" fmla="*/ 703262 h 68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13620" h="6875460">
                <a:moveTo>
                  <a:pt x="0" y="0"/>
                </a:moveTo>
                <a:lnTo>
                  <a:pt x="12213620" y="0"/>
                </a:lnTo>
                <a:lnTo>
                  <a:pt x="12213620" y="6875460"/>
                </a:lnTo>
                <a:lnTo>
                  <a:pt x="0" y="6875460"/>
                </a:lnTo>
                <a:lnTo>
                  <a:pt x="0" y="0"/>
                </a:lnTo>
                <a:close/>
                <a:moveTo>
                  <a:pt x="707419" y="703262"/>
                </a:moveTo>
                <a:lnTo>
                  <a:pt x="707419" y="6189658"/>
                </a:lnTo>
                <a:lnTo>
                  <a:pt x="11527819" y="6189658"/>
                </a:lnTo>
                <a:lnTo>
                  <a:pt x="11527819" y="703262"/>
                </a:lnTo>
                <a:lnTo>
                  <a:pt x="707419" y="703262"/>
                </a:lnTo>
                <a:close/>
              </a:path>
            </a:pathLst>
          </a:custGeom>
          <a:solidFill>
            <a:schemeClr val="tx2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fi-FI" dirty="0"/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6E8906FF-1D77-4726-A367-2D8934B1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5800" y="685802"/>
            <a:ext cx="10820400" cy="146957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828" y="1109662"/>
            <a:ext cx="9588343" cy="615316"/>
          </a:xfrm>
        </p:spPr>
        <p:txBody>
          <a:bodyPr rtlCol="0">
            <a:normAutofit/>
          </a:bodyPr>
          <a:lstStyle>
            <a:lvl1pPr algn="ctr">
              <a:defRPr sz="3200" cap="all" spc="3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fi-FI"/>
              <a:t>Muokkaa ots. perustyyl. napsautt.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/>
              <a:t>Alatunnisteen esimerkkiteksti</a:t>
            </a:r>
          </a:p>
        </p:txBody>
      </p:sp>
      <p:sp>
        <p:nvSpPr>
          <p:cNvPr id="25" name="Tekstin paikkamerkki 4">
            <a:extLst>
              <a:ext uri="{FF2B5EF4-FFF2-40B4-BE49-F238E27FC236}">
                <a16:creationId xmlns:a16="http://schemas.microsoft.com/office/drawing/2014/main" id="{57667C45-3976-4FB9-8AA2-CEEA54F47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1828" y="2353490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24" name="Sisällön paikkamerkki 5">
            <a:extLst>
              <a:ext uri="{FF2B5EF4-FFF2-40B4-BE49-F238E27FC236}">
                <a16:creationId xmlns:a16="http://schemas.microsoft.com/office/drawing/2014/main" id="{582862EF-36C2-4067-B4E9-46075763FE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301829" y="3152910"/>
            <a:ext cx="4614022" cy="2607811"/>
          </a:xfrm>
        </p:spPr>
        <p:txBody>
          <a:bodyPr rtlCol="0"/>
          <a:lstStyle>
            <a:lvl1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6148" y="2351313"/>
            <a:ext cx="4614023" cy="68356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6149" y="3150733"/>
            <a:ext cx="4614022" cy="2607811"/>
          </a:xfrm>
        </p:spPr>
        <p:txBody>
          <a:bodyPr rtlCol="0"/>
          <a:lstStyle>
            <a:lvl1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>
              <a:defRPr lang="fi-FI" sz="18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 rtl="0"/>
            <a:r>
              <a:rPr lang="fi-FI"/>
              <a:t>Muokkaa tekstin perustyylejä napsauttamalla</a:t>
            </a:r>
          </a:p>
          <a:p>
            <a:pPr lvl="1" rtl="0"/>
            <a:r>
              <a:rPr lang="fi-FI"/>
              <a:t>toinen taso</a:t>
            </a:r>
          </a:p>
          <a:p>
            <a:pPr lvl="2" rtl="0"/>
            <a:r>
              <a:rPr lang="fi-FI"/>
              <a:t>kolmas taso</a:t>
            </a:r>
          </a:p>
          <a:p>
            <a:pPr lvl="3" rtl="0"/>
            <a:r>
              <a:rPr lang="fi-FI"/>
              <a:t>neljäs taso</a:t>
            </a:r>
          </a:p>
          <a:p>
            <a:pPr lvl="4" rtl="0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fi-FI"/>
              <a:t>1.2.20XX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8E28480-1C08-4458-AD97-0283E6FFD09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620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slideLayout" Target="../slideLayouts/slideLayout76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31" Type="http://schemas.openxmlformats.org/officeDocument/2006/relationships/slideLayout" Target="../slideLayouts/slideLayout78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Tenor Sans"/>
              <a:buNone/>
              <a:defRPr sz="3500" b="1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●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Madurai"/>
              <a:buChar char="○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Madurai"/>
              <a:buChar char="■"/>
              <a:defRPr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509504" y="613257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1pPr>
            <a:lvl2pPr lvl="1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2pPr>
            <a:lvl3pPr lvl="2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3pPr>
            <a:lvl4pPr lvl="3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4pPr>
            <a:lvl5pPr lvl="4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5pPr>
            <a:lvl6pPr lvl="5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6pPr>
            <a:lvl7pPr lvl="6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7pPr>
            <a:lvl8pPr lvl="7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8pPr>
            <a:lvl9pPr lvl="8" algn="r">
              <a:buNone/>
              <a:defRPr sz="1733">
                <a:solidFill>
                  <a:schemeClr val="dk1"/>
                </a:solidFill>
                <a:latin typeface="Tenor Sans"/>
                <a:ea typeface="Tenor Sans"/>
                <a:cs typeface="Tenor Sans"/>
                <a:sym typeface="Tenor Sans"/>
              </a:defRPr>
            </a:lvl9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28538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799" r:id="rId29"/>
    <p:sldLayoutId id="2147483800" r:id="rId30"/>
    <p:sldLayoutId id="2147483801" r:id="rId31"/>
    <p:sldLayoutId id="2147483802" r:id="rId32"/>
    <p:sldLayoutId id="2147483803" r:id="rId33"/>
    <p:sldLayoutId id="2147483804" r:id="rId34"/>
    <p:sldLayoutId id="2147483805" r:id="rId35"/>
    <p:sldLayoutId id="2147483806" r:id="rId36"/>
    <p:sldLayoutId id="2147483807" r:id="rId37"/>
    <p:sldLayoutId id="2147483809" r:id="rId38"/>
    <p:sldLayoutId id="2147483810" r:id="rId39"/>
    <p:sldLayoutId id="2147483766" r:id="rId40"/>
    <p:sldLayoutId id="2147483767" r:id="rId41"/>
    <p:sldLayoutId id="2147483758" r:id="rId42"/>
    <p:sldLayoutId id="2147483761" r:id="rId43"/>
    <p:sldLayoutId id="2147483768" r:id="rId44"/>
    <p:sldLayoutId id="2147483765" r:id="rId45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7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7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9281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28133" y="593367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"/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28133" y="1536633"/>
            <a:ext cx="10535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7387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2" r:id="rId27"/>
    <p:sldLayoutId id="2147483843" r:id="rId28"/>
    <p:sldLayoutId id="2147483844" r:id="rId29"/>
    <p:sldLayoutId id="2147483845" r:id="rId30"/>
    <p:sldLayoutId id="2147483846" r:id="rId31"/>
    <p:sldLayoutId id="2147483847" r:id="rId32"/>
    <p:sldLayoutId id="2147483848" r:id="rId33"/>
    <p:sldLayoutId id="2147483849" r:id="rId34"/>
    <p:sldLayoutId id="2147483850" r:id="rId35"/>
    <p:sldLayoutId id="2147483851" r:id="rId36"/>
    <p:sldLayoutId id="2147483852" r:id="rId3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5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635" name="Google Shape;635;p3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48397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 rtl="0"/>
            <a:fld id="{F8E28480-1C08-4458-AD97-0283E6FFD09D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14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Fontti, kuvakaappaus, typografia&#10;&#10;Kuvaus luotu automaattisesti">
            <a:extLst>
              <a:ext uri="{FF2B5EF4-FFF2-40B4-BE49-F238E27FC236}">
                <a16:creationId xmlns:a16="http://schemas.microsoft.com/office/drawing/2014/main" id="{0402C9C4-ABF4-0C15-429F-B94591224EB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651" r="651"/>
          <a:stretch/>
        </p:blipFill>
        <p:spPr>
          <a:prstGeom prst="rect">
            <a:avLst/>
          </a:prstGeom>
          <a:noFill/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B859FB18-B421-43A7-A91C-76D12F25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rtlCol="0" anchor="ctr">
            <a:normAutofit/>
          </a:bodyPr>
          <a:lstStyle/>
          <a:p>
            <a:pPr rtl="0"/>
            <a:r>
              <a:rPr lang="fi-FI"/>
              <a:t>Politiikan tutkimuksen opinnot</a:t>
            </a:r>
          </a:p>
        </p:txBody>
      </p:sp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AAEA8BC-D222-4C73-871D-A64D23C1F4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wrap="square" rtlCol="0" anchor="t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/>
              <a:t>Aleksi Summanen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C3842BF-1439-E818-A521-860551E35CD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fi-FI" sz="400"/>
              <a:t>Alatunnisteen esimerkkiteksti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23A964EA-A1C7-E3E7-57B9-2194477A323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fi-FI" sz="400"/>
              <a:t>1.2.20XX</a:t>
            </a:r>
          </a:p>
        </p:txBody>
      </p:sp>
      <p:sp>
        <p:nvSpPr>
          <p:cNvPr id="18" name="Slide Number Placeholder 6" hidden="1">
            <a:extLst>
              <a:ext uri="{FF2B5EF4-FFF2-40B4-BE49-F238E27FC236}">
                <a16:creationId xmlns:a16="http://schemas.microsoft.com/office/drawing/2014/main" id="{07C042F5-62F0-4C23-3D4A-D8E23FD95C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60163" y="6132513"/>
            <a:ext cx="731837" cy="5254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F8E28480-1C08-4458-AD97-0283E6FFD09D}" type="slidenum">
              <a:rPr lang="fi-FI" sz="400" smtClean="0"/>
              <a:pPr rtl="0"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fi-FI" sz="400"/>
          </a:p>
        </p:txBody>
      </p:sp>
    </p:spTree>
    <p:extLst>
      <p:ext uri="{BB962C8B-B14F-4D97-AF65-F5344CB8AC3E}">
        <p14:creationId xmlns:p14="http://schemas.microsoft.com/office/powerpoint/2010/main" val="185265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5CFAD9-EABE-4F83-B098-604752164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9610E4-6194-4817-B152-498995E77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85E9F4-7DB6-4B77-B1FF-80BFCE81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639A2B-C30C-4F6F-B847-6960F3CF8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9926FA0-8ED1-4F3A-B23B-FD94D82C7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102CD9-C25A-4A86-B9D3-D7280D914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92A4CB6-79F9-8E19-12C6-3BB5EF622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 err="1"/>
              <a:t>Opetus</a:t>
            </a:r>
            <a:endParaRPr lang="en-US" sz="36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0701872-6FED-204F-AA2B-BDC023D4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218" y="329309"/>
            <a:ext cx="2828001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endParaRPr lang="en-US" kern="1200">
              <a:latin typeface="+mn-lt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EB4CE4-022B-1F6F-A9BA-25C2D31C4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218" y="798973"/>
            <a:ext cx="811019" cy="5035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defTabSz="457200">
              <a:lnSpc>
                <a:spcPct val="90000"/>
              </a:lnSpc>
              <a:spcAft>
                <a:spcPts val="600"/>
              </a:spcAft>
            </a:pPr>
            <a:fld id="{6D22F896-40B5-4ADD-8801-0D06FADFA095}" type="slidenum">
              <a:rPr lang="en-US" kern="1200" smtClean="0">
                <a:latin typeface="+mn-lt"/>
                <a:ea typeface="+mn-ea"/>
                <a:cs typeface="+mn-cs"/>
              </a:rPr>
              <a:pPr algn="l" defTabSz="457200">
                <a:lnSpc>
                  <a:spcPct val="90000"/>
                </a:lnSpc>
                <a:spcAft>
                  <a:spcPts val="600"/>
                </a:spcAft>
              </a:pPr>
              <a:t>10</a:t>
            </a:fld>
            <a:endParaRPr lang="en-US" kern="1200">
              <a:latin typeface="+mn-lt"/>
              <a:ea typeface="+mn-ea"/>
              <a:cs typeface="+mn-cs"/>
            </a:endParaRPr>
          </a:p>
        </p:txBody>
      </p:sp>
      <p:pic>
        <p:nvPicPr>
          <p:cNvPr id="14" name="Kuva 13" descr="Kuva, joka sisältää kohteen teksti, Ihmisen kasvot, mies, vaate&#10;&#10;Kuvaus luotu automaattisesti">
            <a:extLst>
              <a:ext uri="{FF2B5EF4-FFF2-40B4-BE49-F238E27FC236}">
                <a16:creationId xmlns:a16="http://schemas.microsoft.com/office/drawing/2014/main" id="{C8B23266-7626-6A6D-E639-483E4B301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902" y="481108"/>
            <a:ext cx="2940303" cy="2491907"/>
          </a:xfrm>
          <a:prstGeom prst="rect">
            <a:avLst/>
          </a:prstGeom>
        </p:spPr>
      </p:pic>
      <p:pic>
        <p:nvPicPr>
          <p:cNvPr id="12" name="Kuva 11" descr="Kuva, joka sisältää kohteen Ihmisen kasvot, vaate, mies, henkilö&#10;&#10;Kuvaus luotu automaattisesti">
            <a:extLst>
              <a:ext uri="{FF2B5EF4-FFF2-40B4-BE49-F238E27FC236}">
                <a16:creationId xmlns:a16="http://schemas.microsoft.com/office/drawing/2014/main" id="{1AB249F8-B73B-388D-7728-98F0A1CEE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157" y="481108"/>
            <a:ext cx="1289561" cy="249190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0676B93-40FB-4FA7-8E89-C24B7B1F8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531D02-218C-A664-AE91-90FD565314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760" y="5485654"/>
            <a:ext cx="2825459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fld id="{27194C33-7C41-402C-81DA-A8BFBEF19050}" type="datetime1">
              <a:rPr lang="en-US" kern="1200" smtClean="0">
                <a:latin typeface="+mn-lt"/>
                <a:ea typeface="+mn-ea"/>
                <a:cs typeface="+mn-cs"/>
              </a:rPr>
              <a:pPr algn="l" defTabSz="457200">
                <a:spcAft>
                  <a:spcPts val="600"/>
                </a:spcAft>
              </a:pPr>
              <a:t>1/29/2025</a:t>
            </a:fld>
            <a:endParaRPr lang="en-US" kern="1200">
              <a:latin typeface="+mn-lt"/>
              <a:ea typeface="+mn-ea"/>
              <a:cs typeface="+mn-cs"/>
            </a:endParaRPr>
          </a:p>
        </p:txBody>
      </p:sp>
      <p:pic>
        <p:nvPicPr>
          <p:cNvPr id="10" name="Kuva 9" descr="Kuva, joka sisältää kohteen Ihmisen kasvot, mies, henkilö, hymy&#10;&#10;Kuvaus luotu automaattisesti">
            <a:extLst>
              <a:ext uri="{FF2B5EF4-FFF2-40B4-BE49-F238E27FC236}">
                <a16:creationId xmlns:a16="http://schemas.microsoft.com/office/drawing/2014/main" id="{C8C99BB8-8039-6186-047E-A8FB4818B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479" y="3598444"/>
            <a:ext cx="3693150" cy="1569588"/>
          </a:xfrm>
          <a:prstGeom prst="rect">
            <a:avLst/>
          </a:prstGeom>
        </p:spPr>
      </p:pic>
      <p:pic>
        <p:nvPicPr>
          <p:cNvPr id="8" name="Kuva 7" descr="Kuva, joka sisältää kohteen Ihmisen kasvot, teksti, kuvakaappaus, vaate&#10;&#10;Kuvaus luotu automaattisesti">
            <a:extLst>
              <a:ext uri="{FF2B5EF4-FFF2-40B4-BE49-F238E27FC236}">
                <a16:creationId xmlns:a16="http://schemas.microsoft.com/office/drawing/2014/main" id="{E488036C-6E2F-5DC3-3C87-393F5A9B6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242" y="3138486"/>
            <a:ext cx="2768785" cy="24919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09D85C-1896-4695-A144-B562AFC58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9F55CD-CB1D-4CB9-98D3-2BC602BC4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397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1ECBD1-1E93-D38E-0D5D-4EE594299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Työllistyminen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AC75596-8980-7D7F-6F58-C36E5B8B9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 dirty="0"/>
              <a:t> 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B8D4393-0788-78C5-A3FD-0E1321E4B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44778" y="2296340"/>
            <a:ext cx="7870747" cy="683565"/>
          </a:xfrm>
        </p:spPr>
        <p:txBody>
          <a:bodyPr/>
          <a:lstStyle/>
          <a:p>
            <a:r>
              <a:rPr lang="fi-FI" dirty="0"/>
              <a:t>Mitä voit tehdä opiskelun jälkeen?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0C39A1C-C3C6-4B2F-DE64-F64F0A941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806654" y="3140527"/>
            <a:ext cx="8108871" cy="2607811"/>
          </a:xfrm>
        </p:spPr>
        <p:txBody>
          <a:bodyPr>
            <a:normAutofit fontScale="62500" lnSpcReduction="20000"/>
          </a:bodyPr>
          <a:lstStyle/>
          <a:p>
            <a:r>
              <a:rPr lang="fi-FI" dirty="0"/>
              <a:t>Virkamies valtionhallinnossa esim. ministeriössä</a:t>
            </a:r>
          </a:p>
          <a:p>
            <a:r>
              <a:rPr lang="fi-FI" dirty="0"/>
              <a:t>Asiantuntijatyöt</a:t>
            </a:r>
          </a:p>
          <a:p>
            <a:r>
              <a:rPr lang="fi-FI" dirty="0"/>
              <a:t>Diplomatia</a:t>
            </a:r>
          </a:p>
          <a:p>
            <a:r>
              <a:rPr lang="fi-FI" dirty="0"/>
              <a:t>Poliitikko</a:t>
            </a:r>
          </a:p>
          <a:p>
            <a:r>
              <a:rPr lang="fi-FI" dirty="0"/>
              <a:t>Järjestöt ja yritykset</a:t>
            </a:r>
          </a:p>
          <a:p>
            <a:r>
              <a:rPr lang="fi-FI" dirty="0"/>
              <a:t>Kansanedustajan avustaja, ministerin erityisavustaja</a:t>
            </a:r>
          </a:p>
          <a:p>
            <a:r>
              <a:rPr lang="fi-FI" dirty="0"/>
              <a:t>Työt EU:ssa tai YK:lla</a:t>
            </a:r>
          </a:p>
          <a:p>
            <a:r>
              <a:rPr lang="fi-FI" dirty="0"/>
              <a:t>Ammattinimike voi olla esimerkiksi: ministeriön yksikönjohtaja, projektikoordinaattori, järjestöassistentti, erityisasiantuntija, ylitarkastaja...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B64F8C5-F40F-1459-4F1C-FD0ADF25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8E28480-1C08-4458-AD97-0283E6FFD09D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225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46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86" name="Picture 48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7" name="Straight Connector 50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52">
            <a:extLst>
              <a:ext uri="{FF2B5EF4-FFF2-40B4-BE49-F238E27FC236}">
                <a16:creationId xmlns:a16="http://schemas.microsoft.com/office/drawing/2014/main" id="{50510184-8357-4F2F-AD66-6EA07B446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89" name="Rectangle 54">
            <a:extLst>
              <a:ext uri="{FF2B5EF4-FFF2-40B4-BE49-F238E27FC236}">
                <a16:creationId xmlns:a16="http://schemas.microsoft.com/office/drawing/2014/main" id="{ADBF909D-E2A6-48AE-A5E5-C8A614DD6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0" name="Straight Connector 56">
            <a:extLst>
              <a:ext uri="{FF2B5EF4-FFF2-40B4-BE49-F238E27FC236}">
                <a16:creationId xmlns:a16="http://schemas.microsoft.com/office/drawing/2014/main" id="{D2E4E488-AA02-4AAD-9BD1-AFD80EF56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Otsikko 1">
            <a:extLst>
              <a:ext uri="{FF2B5EF4-FFF2-40B4-BE49-F238E27FC236}">
                <a16:creationId xmlns:a16="http://schemas.microsoft.com/office/drawing/2014/main" id="{424D15F4-52DA-DEF1-C7AD-7C87EDCA4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en-US"/>
              <a:t>Iltakoulu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BDEEF96-060D-06B1-743F-6208E57E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81" y="329309"/>
            <a:ext cx="3526523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0621033-50A4-4397-9A26-C723FD2DE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lnSpc>
                <a:spcPct val="90000"/>
              </a:lnSpc>
              <a:spcAft>
                <a:spcPts val="600"/>
              </a:spcAft>
            </a:pPr>
            <a:fld id="{F8E28480-1C08-4458-AD97-0283E6FFD09D}" type="slidenum">
              <a:rPr lang="en-US" kern="1200" dirty="0">
                <a:latin typeface="+mn-lt"/>
                <a:ea typeface="+mn-ea"/>
                <a:cs typeface="+mn-cs"/>
              </a:rPr>
              <a:pPr defTabSz="457200"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kern="1200">
              <a:latin typeface="+mn-lt"/>
              <a:ea typeface="+mn-ea"/>
              <a:cs typeface="+mn-cs"/>
            </a:endParaRPr>
          </a:p>
        </p:txBody>
      </p:sp>
      <p:sp>
        <p:nvSpPr>
          <p:cNvPr id="91" name="Rectangle 58">
            <a:extLst>
              <a:ext uri="{FF2B5EF4-FFF2-40B4-BE49-F238E27FC236}">
                <a16:creationId xmlns:a16="http://schemas.microsoft.com/office/drawing/2014/main" id="{21971348-F791-4924-8246-EBF7804515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1AB6B7C-3762-AA28-BAED-4EBCADA004C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451581" y="2015732"/>
            <a:ext cx="3526523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900"/>
              <a:t>Järjestää paljon opiskelijatapahtumia, vierailuja ja edunvalvontaa</a:t>
            </a:r>
          </a:p>
          <a:p>
            <a:pPr>
              <a:lnSpc>
                <a:spcPct val="110000"/>
              </a:lnSpc>
            </a:pPr>
            <a:r>
              <a:rPr lang="en-US" sz="1900"/>
              <a:t>Nettisivut iltakoulu.org ja Instagram Iltakoulury</a:t>
            </a:r>
          </a:p>
          <a:p>
            <a:pPr>
              <a:lnSpc>
                <a:spcPct val="110000"/>
              </a:lnSpc>
            </a:pPr>
            <a:r>
              <a:rPr lang="en-US" sz="1900"/>
              <a:t>Tenttipankki ja opiskelijan tietopankki </a:t>
            </a:r>
          </a:p>
          <a:p>
            <a:pPr>
              <a:lnSpc>
                <a:spcPct val="110000"/>
              </a:lnSpc>
            </a:pPr>
            <a:r>
              <a:rPr lang="en-US" sz="1900"/>
              <a:t>Hiiriviikkojen järjestäminen</a:t>
            </a:r>
          </a:p>
          <a:p>
            <a:pPr>
              <a:lnSpc>
                <a:spcPct val="110000"/>
              </a:lnSpc>
            </a:pPr>
            <a:r>
              <a:rPr lang="en-US" sz="1900"/>
              <a:t>Ainejärjestötila</a:t>
            </a:r>
          </a:p>
        </p:txBody>
      </p:sp>
      <p:grpSp>
        <p:nvGrpSpPr>
          <p:cNvPr id="92" name="Group 60">
            <a:extLst>
              <a:ext uri="{FF2B5EF4-FFF2-40B4-BE49-F238E27FC236}">
                <a16:creationId xmlns:a16="http://schemas.microsoft.com/office/drawing/2014/main" id="{5C90FB02-06A7-400D-8478-C95AE1DE50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19DC6D8-3AA2-40D3-ADB7-02F6CEAC3B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4A27651-4334-46AE-A62B-A7E713D57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Kuva 8" descr="Kuva, joka sisältää kohteen teksti, paperi, sisä-&#10;&#10;Kuvaus luotu automaattisesti">
            <a:extLst>
              <a:ext uri="{FF2B5EF4-FFF2-40B4-BE49-F238E27FC236}">
                <a16:creationId xmlns:a16="http://schemas.microsoft.com/office/drawing/2014/main" id="{3A3D6AC3-5D68-47C1-76E2-739B48D492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49" r="9221" b="2"/>
          <a:stretch/>
        </p:blipFill>
        <p:spPr>
          <a:xfrm>
            <a:off x="6094411" y="1116346"/>
            <a:ext cx="2328669" cy="3865108"/>
          </a:xfrm>
          <a:prstGeom prst="rect">
            <a:avLst/>
          </a:prstGeom>
        </p:spPr>
      </p:pic>
      <p:pic>
        <p:nvPicPr>
          <p:cNvPr id="8" name="Kuva 7" descr="Kuva, joka sisältää kohteen taivas, piha-, sateenkaari, ryhmä&#10;&#10;Kuvaus luotu automaattisesti">
            <a:extLst>
              <a:ext uri="{FF2B5EF4-FFF2-40B4-BE49-F238E27FC236}">
                <a16:creationId xmlns:a16="http://schemas.microsoft.com/office/drawing/2014/main" id="{40BBD9CB-1BDB-156D-43C6-B4885C3089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100" r="1" b="1"/>
          <a:stretch/>
        </p:blipFill>
        <p:spPr>
          <a:xfrm>
            <a:off x="8586806" y="1124571"/>
            <a:ext cx="2328670" cy="2209834"/>
          </a:xfrm>
          <a:prstGeom prst="rect">
            <a:avLst/>
          </a:prstGeom>
          <a:noFill/>
        </p:spPr>
      </p:pic>
      <p:pic>
        <p:nvPicPr>
          <p:cNvPr id="11" name="Kuva 10" descr="Kuva, joka sisältää kohteen piha-, henkilö, puu, taivas&#10;&#10;Kuvaus luotu automaattisesti">
            <a:extLst>
              <a:ext uri="{FF2B5EF4-FFF2-40B4-BE49-F238E27FC236}">
                <a16:creationId xmlns:a16="http://schemas.microsoft.com/office/drawing/2014/main" id="{528468E6-2413-C629-271F-1B476E8FFB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7187" r="-8" b="13177"/>
          <a:stretch/>
        </p:blipFill>
        <p:spPr>
          <a:xfrm>
            <a:off x="8583174" y="3498997"/>
            <a:ext cx="2332303" cy="1483520"/>
          </a:xfrm>
          <a:prstGeom prst="rect">
            <a:avLst/>
          </a:prstGeom>
        </p:spPr>
      </p:pic>
      <p:pic>
        <p:nvPicPr>
          <p:cNvPr id="93" name="Picture 64">
            <a:extLst>
              <a:ext uri="{FF2B5EF4-FFF2-40B4-BE49-F238E27FC236}">
                <a16:creationId xmlns:a16="http://schemas.microsoft.com/office/drawing/2014/main" id="{B13255F4-DCB6-46FD-8363-77170BE7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94" name="Straight Connector 66">
            <a:extLst>
              <a:ext uri="{FF2B5EF4-FFF2-40B4-BE49-F238E27FC236}">
                <a16:creationId xmlns:a16="http://schemas.microsoft.com/office/drawing/2014/main" id="{DE6DE03B-5E30-4417-85B1-0A1819D2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00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8669909-044D-D576-092F-81839E71A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905" y="2351177"/>
            <a:ext cx="6106886" cy="873350"/>
          </a:xfrm>
        </p:spPr>
        <p:txBody>
          <a:bodyPr/>
          <a:lstStyle/>
          <a:p>
            <a:r>
              <a:rPr lang="fi-FI" dirty="0"/>
              <a:t>Järjestötoiminta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F03883-642E-6E28-8D91-E401F6E3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0975E2-EFCA-1DDF-FC83-60E7085003D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50896" y="3224527"/>
            <a:ext cx="6096000" cy="3429000"/>
          </a:xfrm>
        </p:spPr>
        <p:txBody>
          <a:bodyPr/>
          <a:lstStyle/>
          <a:p>
            <a:r>
              <a:rPr lang="fi-FI" dirty="0"/>
              <a:t>Etuja järjestötoiminnassa mukana olemisesta:</a:t>
            </a:r>
          </a:p>
          <a:p>
            <a:pPr lvl="1"/>
            <a:r>
              <a:rPr lang="fi-FI" dirty="0"/>
              <a:t>Tutustut uusiin, yleensä samanmielisiin ihmisiin ja mahdollisiin tuleviin työkavereihin</a:t>
            </a:r>
          </a:p>
          <a:p>
            <a:pPr lvl="1"/>
            <a:r>
              <a:rPr lang="fi-FI" dirty="0"/>
              <a:t>Saat kokemusta, joka auttaa työelämässä ja haastatteluissa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C7423440-7405-5BAF-9671-794B34B5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41E2079-879E-9648-7719-DAFF8F483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8E28480-1C08-4458-AD97-0283E6FFD09D}" type="slidenum">
              <a:rPr lang="fi-FI" smtClean="0"/>
              <a:pPr rtl="0"/>
              <a:t>13</a:t>
            </a:fld>
            <a:endParaRPr lang="fi-FI" dirty="0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E91C8A4-07A7-AF5E-E6FF-10EAD3677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90" y="-8918"/>
            <a:ext cx="3071562" cy="307156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77A8113-6D06-C8A8-3C8D-6C008F6F2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257" y="3698069"/>
            <a:ext cx="4004657" cy="2481917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E53DA021-8AE4-3A22-BBD7-53D601440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6" y="-107234"/>
            <a:ext cx="2558936" cy="2558936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FFCFF68D-0470-1722-A013-BFCEB84ACE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746" y="546702"/>
            <a:ext cx="2800654" cy="2800654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D316332-2969-5AE9-014F-A8CEF8C03A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656" y="458833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9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Kuva 10" descr="Kuva, joka sisältää kohteen teksti, käyntikortti, sisä-, henkilö&#10;&#10;Kuvaus luotu automaattisesti">
            <a:extLst>
              <a:ext uri="{FF2B5EF4-FFF2-40B4-BE49-F238E27FC236}">
                <a16:creationId xmlns:a16="http://schemas.microsoft.com/office/drawing/2014/main" id="{749A53F9-38A1-BF63-9230-E27391AAE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36504"/>
          <a:stretch/>
        </p:blipFill>
        <p:spPr>
          <a:xfrm>
            <a:off x="20" y="10"/>
            <a:ext cx="4003019" cy="3388883"/>
          </a:xfrm>
          <a:prstGeom prst="rect">
            <a:avLst/>
          </a:prstGeom>
        </p:spPr>
      </p:pic>
      <p:pic>
        <p:nvPicPr>
          <p:cNvPr id="9" name="Kuva 8" descr="Kuva, joka sisältää kohteen piha-, ruoho, taivas, rakennus&#10;&#10;Kuvaus luotu automaattisesti">
            <a:extLst>
              <a:ext uri="{FF2B5EF4-FFF2-40B4-BE49-F238E27FC236}">
                <a16:creationId xmlns:a16="http://schemas.microsoft.com/office/drawing/2014/main" id="{7FCDC6E4-98AF-023C-B428-E6CB96AFB4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065" r="-3" b="10439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13" name="Kuva 12" descr="Kuva, joka sisältää kohteen vaate, henkilö, Ihmisen kasvot, hymy&#10;&#10;Kuvaus luotu automaattisesti">
            <a:extLst>
              <a:ext uri="{FF2B5EF4-FFF2-40B4-BE49-F238E27FC236}">
                <a16:creationId xmlns:a16="http://schemas.microsoft.com/office/drawing/2014/main" id="{B6E543D2-E504-9A26-1563-1B6E7DC529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325" r="7634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17" name="Kuva 16" descr="Kuva, joka sisältää kohteen sisä-, seinä, konserttisali, aula&#10;&#10;Kuvaus luotu automaattisesti">
            <a:extLst>
              <a:ext uri="{FF2B5EF4-FFF2-40B4-BE49-F238E27FC236}">
                <a16:creationId xmlns:a16="http://schemas.microsoft.com/office/drawing/2014/main" id="{596160AD-854D-23E8-AC57-71DD436974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207" r="-3" b="2403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15" name="Kuva 14" descr="Kuva, joka sisältää kohteen vaate, henkilö, esittäminen, Ihmisen kasvot&#10;&#10;Kuvaus luotu automaattisesti">
            <a:extLst>
              <a:ext uri="{FF2B5EF4-FFF2-40B4-BE49-F238E27FC236}">
                <a16:creationId xmlns:a16="http://schemas.microsoft.com/office/drawing/2014/main" id="{51892B1E-A061-80AC-C665-E4FE6EF6CF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725" r="2" b="30607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5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5710A58-3731-D62F-E080-7BD670FCC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fi-FI" dirty="0"/>
              <a:t>Tampere opiskelukaupunkina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F323360-2CF6-9259-3D8A-17B4D802F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    </a:t>
            </a:r>
          </a:p>
        </p:txBody>
      </p:sp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B5BF20C7-843B-FF8F-08F7-DCDDD826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flipV="1">
            <a:off x="1301829" y="2255521"/>
            <a:ext cx="3473372" cy="97970"/>
          </a:xfrm>
        </p:spPr>
        <p:txBody>
          <a:bodyPr>
            <a:normAutofit fontScale="25000" lnSpcReduction="20000"/>
          </a:bodyPr>
          <a:lstStyle/>
          <a:p>
            <a:r>
              <a:rPr lang="fi-FI" dirty="0"/>
              <a:t>  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D47915E-C554-C9C1-F81B-65FD53D71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35AA687C-42F4-C4A2-2365-5BAAB703F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01829" y="2351314"/>
            <a:ext cx="4614022" cy="3409408"/>
          </a:xfrm>
        </p:spPr>
        <p:txBody>
          <a:bodyPr/>
          <a:lstStyle/>
          <a:p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suosituin</a:t>
            </a:r>
            <a:r>
              <a:rPr lang="en-US" dirty="0"/>
              <a:t> </a:t>
            </a:r>
            <a:r>
              <a:rPr lang="en-US" dirty="0" err="1"/>
              <a:t>opiskelijakaupunki</a:t>
            </a:r>
            <a:endParaRPr lang="en-US" dirty="0"/>
          </a:p>
          <a:p>
            <a:r>
              <a:rPr lang="en-US" dirty="0" err="1"/>
              <a:t>Eläväinen</a:t>
            </a:r>
            <a:r>
              <a:rPr lang="en-US" dirty="0"/>
              <a:t> </a:t>
            </a:r>
            <a:r>
              <a:rPr lang="en-US" dirty="0" err="1"/>
              <a:t>opiskelijakulttuuri</a:t>
            </a:r>
            <a:r>
              <a:rPr lang="en-US" dirty="0"/>
              <a:t>, </a:t>
            </a:r>
            <a:r>
              <a:rPr lang="en-US" dirty="0" err="1"/>
              <a:t>opiskelijat</a:t>
            </a:r>
            <a:r>
              <a:rPr lang="en-US" dirty="0"/>
              <a:t> </a:t>
            </a:r>
            <a:r>
              <a:rPr lang="en-US" dirty="0" err="1"/>
              <a:t>näkyvät</a:t>
            </a:r>
            <a:r>
              <a:rPr lang="en-US" dirty="0"/>
              <a:t> </a:t>
            </a:r>
            <a:r>
              <a:rPr lang="en-US" dirty="0" err="1"/>
              <a:t>vahvasti</a:t>
            </a:r>
            <a:r>
              <a:rPr lang="en-US" dirty="0"/>
              <a:t> </a:t>
            </a:r>
            <a:r>
              <a:rPr lang="en-US" dirty="0" err="1"/>
              <a:t>katukuvassa</a:t>
            </a:r>
            <a:endParaRPr lang="en-US" dirty="0"/>
          </a:p>
          <a:p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liian</a:t>
            </a:r>
            <a:r>
              <a:rPr lang="en-US" dirty="0"/>
              <a:t> </a:t>
            </a:r>
            <a:r>
              <a:rPr lang="en-US" dirty="0" err="1"/>
              <a:t>pieni</a:t>
            </a:r>
            <a:r>
              <a:rPr lang="en-US" dirty="0"/>
              <a:t> </a:t>
            </a:r>
            <a:r>
              <a:rPr lang="en-US" dirty="0" err="1"/>
              <a:t>eikä</a:t>
            </a:r>
            <a:r>
              <a:rPr lang="en-US" dirty="0"/>
              <a:t> </a:t>
            </a:r>
            <a:r>
              <a:rPr lang="en-US" dirty="0" err="1"/>
              <a:t>liian</a:t>
            </a:r>
            <a:r>
              <a:rPr lang="en-US" dirty="0"/>
              <a:t> iso</a:t>
            </a:r>
          </a:p>
          <a:p>
            <a:r>
              <a:rPr lang="en-US" dirty="0" err="1"/>
              <a:t>Hyvä</a:t>
            </a:r>
            <a:r>
              <a:rPr lang="en-US" dirty="0"/>
              <a:t> </a:t>
            </a:r>
            <a:r>
              <a:rPr lang="en-US" dirty="0" err="1"/>
              <a:t>julkinen</a:t>
            </a:r>
            <a:r>
              <a:rPr lang="en-US" dirty="0"/>
              <a:t> </a:t>
            </a:r>
            <a:r>
              <a:rPr lang="en-US" dirty="0" err="1"/>
              <a:t>liikenne</a:t>
            </a:r>
            <a:r>
              <a:rPr lang="en-US" dirty="0"/>
              <a:t> </a:t>
            </a:r>
          </a:p>
          <a:p>
            <a:r>
              <a:rPr lang="en-US" dirty="0" err="1"/>
              <a:t>Kasvava</a:t>
            </a:r>
            <a:r>
              <a:rPr lang="en-US" dirty="0"/>
              <a:t> </a:t>
            </a:r>
            <a:r>
              <a:rPr lang="en-US" dirty="0" err="1"/>
              <a:t>kaupunki</a:t>
            </a:r>
            <a:endParaRPr lang="en-US" dirty="0"/>
          </a:p>
          <a:p>
            <a:r>
              <a:rPr lang="en-US" dirty="0" err="1"/>
              <a:t>Ulkoilumahdollisuudet</a:t>
            </a:r>
            <a:r>
              <a:rPr lang="en-US" dirty="0"/>
              <a:t>, </a:t>
            </a:r>
            <a:r>
              <a:rPr lang="en-US" dirty="0" err="1"/>
              <a:t>liikuntapalvelut</a:t>
            </a:r>
            <a:r>
              <a:rPr lang="en-US" dirty="0"/>
              <a:t>, </a:t>
            </a:r>
            <a:r>
              <a:rPr lang="en-US" dirty="0" err="1"/>
              <a:t>ravintolat</a:t>
            </a:r>
            <a:r>
              <a:rPr lang="en-US" dirty="0"/>
              <a:t> ja </a:t>
            </a:r>
            <a:r>
              <a:rPr lang="en-US" dirty="0" err="1"/>
              <a:t>kahvilat</a:t>
            </a:r>
            <a:endParaRPr lang="en-US" dirty="0"/>
          </a:p>
          <a:p>
            <a:endParaRPr lang="en-US" dirty="0"/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2AC10106-B762-71AF-D900-C9EDB7CF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24E60CD-D0D6-B0A8-85E4-B807387F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fi-FI" smtClean="0"/>
              <a:pPr rtl="0">
                <a:spcAft>
                  <a:spcPts val="600"/>
                </a:spcAft>
              </a:pPr>
              <a:t>15</a:t>
            </a:fld>
            <a:endParaRPr lang="fi-FI"/>
          </a:p>
        </p:txBody>
      </p:sp>
      <p:pic>
        <p:nvPicPr>
          <p:cNvPr id="17" name="Kuva 16">
            <a:extLst>
              <a:ext uri="{FF2B5EF4-FFF2-40B4-BE49-F238E27FC236}">
                <a16:creationId xmlns:a16="http://schemas.microsoft.com/office/drawing/2014/main" id="{1EED5EEF-647C-468D-526F-80F6E4DE2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3" r="10522" b="2"/>
          <a:stretch/>
        </p:blipFill>
        <p:spPr>
          <a:xfrm>
            <a:off x="6290836" y="2774813"/>
            <a:ext cx="4614022" cy="26078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8907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EC37EE3-9413-854F-E173-F75874BC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YLEISTÄ TUTKINTO-OHJELMASTA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1329D02-BAE9-6AE5-89BC-5DF62858D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Politiikan </a:t>
            </a:r>
            <a:r>
              <a:rPr lang="en-US" dirty="0" err="1"/>
              <a:t>tutkimuksen</a:t>
            </a:r>
            <a:r>
              <a:rPr lang="en-US" dirty="0"/>
              <a:t> </a:t>
            </a:r>
            <a:r>
              <a:rPr lang="en-US" dirty="0" err="1"/>
              <a:t>kandidaatti</a:t>
            </a:r>
            <a:r>
              <a:rPr lang="en-US" dirty="0"/>
              <a:t>- ja </a:t>
            </a:r>
            <a:r>
              <a:rPr lang="en-US" dirty="0" err="1"/>
              <a:t>maisteriohjelma</a:t>
            </a:r>
            <a:endParaRPr lang="en-US" dirty="0"/>
          </a:p>
          <a:p>
            <a:r>
              <a:rPr lang="en-US" dirty="0" err="1"/>
              <a:t>Opintosuunnat</a:t>
            </a:r>
            <a:r>
              <a:rPr lang="en-US" dirty="0"/>
              <a:t> </a:t>
            </a:r>
            <a:r>
              <a:rPr lang="en-US" dirty="0" err="1"/>
              <a:t>valtio-oppi</a:t>
            </a:r>
            <a:r>
              <a:rPr lang="en-US" dirty="0"/>
              <a:t> ja </a:t>
            </a:r>
            <a:r>
              <a:rPr lang="en-US" dirty="0" err="1"/>
              <a:t>kansainvälinen</a:t>
            </a:r>
            <a:r>
              <a:rPr lang="en-US" dirty="0"/>
              <a:t> </a:t>
            </a:r>
            <a:r>
              <a:rPr lang="en-US" dirty="0" err="1"/>
              <a:t>politiikka</a:t>
            </a:r>
            <a:endParaRPr lang="en-US" dirty="0"/>
          </a:p>
          <a:p>
            <a:pPr lvl="1"/>
            <a:r>
              <a:rPr lang="en-US" dirty="0" err="1"/>
              <a:t>Yhteiset</a:t>
            </a:r>
            <a:r>
              <a:rPr lang="en-US" dirty="0"/>
              <a:t> </a:t>
            </a:r>
            <a:r>
              <a:rPr lang="en-US" dirty="0" err="1"/>
              <a:t>perusopinnot</a:t>
            </a:r>
            <a:r>
              <a:rPr lang="en-US" dirty="0"/>
              <a:t> ja </a:t>
            </a:r>
            <a:r>
              <a:rPr lang="en-US" dirty="0" err="1"/>
              <a:t>sitten</a:t>
            </a:r>
            <a:r>
              <a:rPr lang="en-US" dirty="0"/>
              <a:t> </a:t>
            </a:r>
            <a:r>
              <a:rPr lang="en-US" dirty="0" err="1"/>
              <a:t>omat</a:t>
            </a:r>
            <a:r>
              <a:rPr lang="en-US" dirty="0"/>
              <a:t> </a:t>
            </a:r>
            <a:r>
              <a:rPr lang="en-US" dirty="0" err="1"/>
              <a:t>aineopinnot</a:t>
            </a:r>
            <a:endParaRPr lang="en-US" dirty="0"/>
          </a:p>
          <a:p>
            <a:pPr lvl="1"/>
            <a:r>
              <a:rPr lang="en-US" dirty="0" err="1"/>
              <a:t>Pääaine</a:t>
            </a:r>
            <a:r>
              <a:rPr lang="en-US" dirty="0"/>
              <a:t> </a:t>
            </a:r>
            <a:r>
              <a:rPr lang="en-US" dirty="0" err="1"/>
              <a:t>valitaan</a:t>
            </a:r>
            <a:r>
              <a:rPr lang="en-US" dirty="0"/>
              <a:t> 2. </a:t>
            </a:r>
            <a:r>
              <a:rPr lang="en-US" dirty="0" err="1"/>
              <a:t>vuonna</a:t>
            </a:r>
            <a:r>
              <a:rPr lang="en-US" dirty="0"/>
              <a:t> </a:t>
            </a:r>
            <a:r>
              <a:rPr lang="en-US" dirty="0" err="1"/>
              <a:t>joulukuussa</a:t>
            </a:r>
            <a:endParaRPr lang="en-US" dirty="0"/>
          </a:p>
          <a:p>
            <a:r>
              <a:rPr lang="en-US" dirty="0" err="1"/>
              <a:t>Yhteiskuntatieteiden</a:t>
            </a:r>
            <a:r>
              <a:rPr lang="en-US" dirty="0"/>
              <a:t> </a:t>
            </a:r>
            <a:r>
              <a:rPr lang="en-US" dirty="0" err="1"/>
              <a:t>kandi</a:t>
            </a:r>
            <a:r>
              <a:rPr lang="en-US" dirty="0"/>
              <a:t> ja </a:t>
            </a:r>
            <a:r>
              <a:rPr lang="en-US" dirty="0" err="1"/>
              <a:t>maisteri</a:t>
            </a:r>
            <a:r>
              <a:rPr lang="en-US" dirty="0"/>
              <a:t> 3+2 </a:t>
            </a:r>
            <a:r>
              <a:rPr lang="en-US" dirty="0" err="1"/>
              <a:t>vuotta</a:t>
            </a:r>
            <a:r>
              <a:rPr lang="en-US" dirty="0"/>
              <a:t> (180+120op)</a:t>
            </a:r>
          </a:p>
          <a:p>
            <a:r>
              <a:rPr lang="en-US" dirty="0" err="1"/>
              <a:t>Vapaa</a:t>
            </a:r>
            <a:r>
              <a:rPr lang="en-US" dirty="0"/>
              <a:t> </a:t>
            </a:r>
            <a:r>
              <a:rPr lang="en-US" dirty="0" err="1"/>
              <a:t>sivuaineoikeus</a:t>
            </a:r>
            <a:r>
              <a:rPr lang="en-US" dirty="0"/>
              <a:t> (80op </a:t>
            </a:r>
            <a:r>
              <a:rPr lang="en-US" dirty="0" err="1"/>
              <a:t>vapaavalintaisia</a:t>
            </a:r>
            <a:r>
              <a:rPr lang="en-US" dirty="0"/>
              <a:t> </a:t>
            </a:r>
            <a:r>
              <a:rPr lang="en-US" dirty="0" err="1"/>
              <a:t>opintoja</a:t>
            </a:r>
            <a:r>
              <a:rPr lang="en-US" dirty="0"/>
              <a:t>)</a:t>
            </a:r>
          </a:p>
          <a:p>
            <a:r>
              <a:rPr lang="en-US" dirty="0" err="1"/>
              <a:t>Pakolliset</a:t>
            </a:r>
            <a:r>
              <a:rPr lang="en-US" dirty="0"/>
              <a:t> </a:t>
            </a:r>
            <a:r>
              <a:rPr lang="en-US" dirty="0" err="1"/>
              <a:t>kieli</a:t>
            </a:r>
            <a:r>
              <a:rPr lang="en-US" dirty="0"/>
              <a:t>- ja </a:t>
            </a:r>
            <a:r>
              <a:rPr lang="en-US" dirty="0" err="1"/>
              <a:t>viestintäopinnot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metodikurssit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Päivämäärän paikkamerkki 15">
            <a:extLst>
              <a:ext uri="{FF2B5EF4-FFF2-40B4-BE49-F238E27FC236}">
                <a16:creationId xmlns:a16="http://schemas.microsoft.com/office/drawing/2014/main" id="{16249FE7-1E3B-722B-54AB-EF41D2465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3E9BB9-47AE-335B-D511-372FFA476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   </a:t>
            </a:r>
          </a:p>
        </p:txBody>
      </p:sp>
      <p:sp>
        <p:nvSpPr>
          <p:cNvPr id="17" name="Dian numeron paikkamerkki 16">
            <a:extLst>
              <a:ext uri="{FF2B5EF4-FFF2-40B4-BE49-F238E27FC236}">
                <a16:creationId xmlns:a16="http://schemas.microsoft.com/office/drawing/2014/main" id="{6766F4EE-7EFA-800E-7F1F-65E2B6C8E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54B97B59-3B2F-4E46-A216-C2A7D249F47E}" type="slidenum">
              <a:rPr lang="fi-FI" smtClean="0"/>
              <a:pPr rtl="0">
                <a:spcAft>
                  <a:spcPts val="600"/>
                </a:spcAft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391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D32A60-013B-47A8-8833-D24240809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7932B-B694-4C4C-90D7-A0333A7C5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04EC2FE-34C9-B872-EE13-CF3636C9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2303047"/>
            <a:ext cx="3272093" cy="2674198"/>
          </a:xfrm>
        </p:spPr>
        <p:txBody>
          <a:bodyPr anchor="t">
            <a:normAutofit/>
          </a:bodyPr>
          <a:lstStyle/>
          <a:p>
            <a:r>
              <a:rPr lang="fi-FI" dirty="0"/>
              <a:t>Hakutavat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C1B8F8-3BF1-E61D-5F39-0225DA1E7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   </a:t>
            </a:r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CF4AE18-FAC3-D881-B9C3-F56CA4E8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>
            <a:normAutofit/>
          </a:bodyPr>
          <a:lstStyle/>
          <a:p>
            <a:pPr rtl="0"/>
            <a:endParaRPr lang="fi-FI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EBB0476-5CF0-4F44-8D68-5D42D7AEE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2146542"/>
            <a:ext cx="327209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4EFDB3D-284E-195B-F725-ED3F2DF5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2303047"/>
            <a:ext cx="811019" cy="503578"/>
          </a:xfrm>
        </p:spPr>
        <p:txBody>
          <a:bodyPr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F8E28480-1C08-4458-AD97-0283E6FFD09D}" type="slidenum">
              <a:rPr lang="fi-FI" smtClean="0"/>
              <a:pPr rtl="0"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9DA474E-6B91-4200-840F-0257B2358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1580" y="3122496"/>
            <a:ext cx="3530157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63C9AD-AE6E-4512-8171-91612E84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1A49CE-B63D-457A-A180-1C883E1A6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Sisällön paikkamerkki 3">
            <a:extLst>
              <a:ext uri="{FF2B5EF4-FFF2-40B4-BE49-F238E27FC236}">
                <a16:creationId xmlns:a16="http://schemas.microsoft.com/office/drawing/2014/main" id="{EEFCFDF8-C593-6725-B454-BD2477D547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008657"/>
              </p:ext>
            </p:extLst>
          </p:nvPr>
        </p:nvGraphicFramePr>
        <p:xfrm>
          <a:off x="5141913" y="803275"/>
          <a:ext cx="5913437" cy="463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7982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482E7304-2AC2-4A5C-924D-A6AC3FFC5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tsikko 22">
            <a:extLst>
              <a:ext uri="{FF2B5EF4-FFF2-40B4-BE49-F238E27FC236}">
                <a16:creationId xmlns:a16="http://schemas.microsoft.com/office/drawing/2014/main" id="{399E374D-0626-4D9E-8631-87A544AA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rtlCol="0">
            <a:normAutofit/>
          </a:bodyPr>
          <a:lstStyle/>
          <a:p>
            <a:pPr rtl="0"/>
            <a:r>
              <a:rPr lang="fi-FI" dirty="0"/>
              <a:t>yliopisto-opinnoista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42D1AD-663E-4E90-912B-333FDFC3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 rtlCol="0">
            <a:normAutofit/>
          </a:bodyPr>
          <a:lstStyle/>
          <a:p>
            <a:pPr rtl="0">
              <a:spcAft>
                <a:spcPts val="600"/>
              </a:spcAft>
            </a:pPr>
            <a:r>
              <a:rPr lang="fi-FI" dirty="0"/>
              <a:t>    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2945FC7-439A-40DA-B026-5B5E4960EF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</p:spPr>
        <p:txBody>
          <a:bodyPr rtlCol="0">
            <a:normAutofit/>
          </a:bodyPr>
          <a:lstStyle/>
          <a:p>
            <a:pPr rtl="0"/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07EA24-97F4-4B33-B2B4-0E792003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 rtlCol="0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fld id="{54B97B59-3B2F-4E46-A216-C2A7D249F47E}" type="slidenum">
              <a:rPr lang="fi-FI" smtClean="0"/>
              <a:pPr rtl="0">
                <a:lnSpc>
                  <a:spcPct val="90000"/>
                </a:lnSpc>
                <a:spcAft>
                  <a:spcPts val="600"/>
                </a:spcAft>
              </a:pPr>
              <a:t>4</a:t>
            </a:fld>
            <a:endParaRPr lang="fi-FI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259FEF2-F6A5-442F-BA10-4E39EECD0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960327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3C183B1-1D4B-4E3D-A02E-A426E3BFA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25" name="Sisällön paikkamerkki 2">
            <a:extLst>
              <a:ext uri="{FF2B5EF4-FFF2-40B4-BE49-F238E27FC236}">
                <a16:creationId xmlns:a16="http://schemas.microsoft.com/office/drawing/2014/main" id="{02237BB4-F9CF-E25C-3FE6-114ABE6146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0490013"/>
              </p:ext>
            </p:extLst>
          </p:nvPr>
        </p:nvGraphicFramePr>
        <p:xfrm>
          <a:off x="1450975" y="2331497"/>
          <a:ext cx="9604375" cy="3723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3442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E7ACA92D-5704-8812-7D99-54B80218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000" dirty="0" err="1"/>
              <a:t>Lukujärjestys</a:t>
            </a:r>
            <a:r>
              <a:rPr lang="en-US" sz="3000" dirty="0"/>
              <a:t> </a:t>
            </a:r>
            <a:r>
              <a:rPr lang="en-US" sz="3000" dirty="0" err="1"/>
              <a:t>voi</a:t>
            </a:r>
            <a:r>
              <a:rPr lang="en-US" sz="3000" dirty="0"/>
              <a:t> </a:t>
            </a:r>
            <a:r>
              <a:rPr lang="en-US" sz="3000" dirty="0" err="1"/>
              <a:t>näyttää</a:t>
            </a:r>
            <a:r>
              <a:rPr lang="en-US" sz="3000" dirty="0"/>
              <a:t> </a:t>
            </a:r>
            <a:r>
              <a:rPr lang="en-US" sz="3000" dirty="0" err="1"/>
              <a:t>monenlaiselta</a:t>
            </a:r>
            <a:endParaRPr lang="en-US" sz="30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D86927B-73B3-0C8D-3EEC-4BBA8739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fi-FI" sz="400"/>
              <a:t>  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987C2E6-AC39-DD8E-8D47-B18909EEB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 rtl="0">
              <a:lnSpc>
                <a:spcPct val="90000"/>
              </a:lnSpc>
              <a:spcAft>
                <a:spcPts val="600"/>
              </a:spcAft>
            </a:pPr>
            <a:r>
              <a:rPr lang="fi-FI" sz="400"/>
              <a:t>27.1.2023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DAB22D6-3301-165C-E9F4-16B70093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fi-FI" smtClean="0"/>
              <a:pPr rtl="0">
                <a:spcAft>
                  <a:spcPts val="600"/>
                </a:spcAft>
              </a:pPr>
              <a:t>5</a:t>
            </a:fld>
            <a:endParaRPr lang="fi-FI"/>
          </a:p>
        </p:txBody>
      </p:sp>
      <p:pic>
        <p:nvPicPr>
          <p:cNvPr id="9" name="Kuva 8" descr="Kuva, joka sisältää kohteen teksti, kuvakaappaus, numero, Tontti&#10;&#10;Kuvaus luotu automaattisesti">
            <a:extLst>
              <a:ext uri="{FF2B5EF4-FFF2-40B4-BE49-F238E27FC236}">
                <a16:creationId xmlns:a16="http://schemas.microsoft.com/office/drawing/2014/main" id="{DEF5A8EB-79BB-0082-029D-A09E2A9926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3"/>
          <a:stretch/>
        </p:blipFill>
        <p:spPr>
          <a:xfrm>
            <a:off x="675324" y="2684612"/>
            <a:ext cx="5420676" cy="3063726"/>
          </a:xfrm>
          <a:prstGeom prst="rect">
            <a:avLst/>
          </a:prstGeom>
          <a:noFill/>
        </p:spPr>
      </p:pic>
      <p:pic>
        <p:nvPicPr>
          <p:cNvPr id="12" name="Kuva 11" descr="Kuva, joka sisältää kohteen teksti, kuvakaappaus, numero, Fontti&#10;&#10;Kuvaus luotu automaattisesti">
            <a:extLst>
              <a:ext uri="{FF2B5EF4-FFF2-40B4-BE49-F238E27FC236}">
                <a16:creationId xmlns:a16="http://schemas.microsoft.com/office/drawing/2014/main" id="{906AD6E9-AF08-9626-FADC-C2680A35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31"/>
          <a:stretch/>
        </p:blipFill>
        <p:spPr>
          <a:xfrm>
            <a:off x="6276149" y="2774891"/>
            <a:ext cx="5279004" cy="29836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170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i-F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69834E-5EEE-4D61-833E-0492889645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E5D9BA-46E7-4BFA-9C74-75495BF6F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033D76-5800-44B6-AFE9-EE21069351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1" y="638508"/>
            <a:ext cx="10905339" cy="4843439"/>
          </a:xfrm>
          <a:prstGeom prst="rect">
            <a:avLst/>
          </a:prstGeom>
          <a:gradFill>
            <a:gsLst>
              <a:gs pos="0">
                <a:srgbClr val="000001"/>
              </a:gs>
              <a:gs pos="100000">
                <a:srgbClr val="191919"/>
              </a:gs>
            </a:gsLst>
          </a:gradFill>
          <a:ln w="76200" cmpd="sng">
            <a:noFill/>
            <a:miter lim="800000"/>
          </a:ln>
          <a:effectLst>
            <a:outerShdw blurRad="127000" dist="228600" dir="4740000" sx="98000" sy="98000" algn="tl" rotWithShape="0">
              <a:srgbClr val="000000">
                <a:alpha val="3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2D6F85-FFBA-4F81-AEE5-AAA17CB7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204" y="865667"/>
            <a:ext cx="10451592" cy="4389120"/>
          </a:xfrm>
          <a:prstGeom prst="rect">
            <a:avLst/>
          </a:prstGeom>
          <a:ln w="50800" cmpd="sng">
            <a:solidFill>
              <a:srgbClr val="191919"/>
            </a:solidFill>
            <a:miter lim="800000"/>
          </a:ln>
          <a:effectLst>
            <a:innerShdw blurRad="63500" dist="88900" dir="14100000">
              <a:srgbClr val="000000">
                <a:alpha val="30000"/>
              </a:srgbClr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1"/>
          </a:lnRef>
          <a:fillRef idx="1003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B31514-E6DF-4357-9EEA-EFB798308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796" y="1030259"/>
            <a:ext cx="10122408" cy="4059936"/>
          </a:xfrm>
          <a:prstGeom prst="rect">
            <a:avLst/>
          </a:prstGeom>
          <a:ln>
            <a:solidFill>
              <a:srgbClr val="949494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13C4EFE-FF9D-CE5C-BEBD-60833BFE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71" y="1584552"/>
            <a:ext cx="9099255" cy="2537251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ctr"/>
            <a:r>
              <a:rPr lang="en-US" sz="5600">
                <a:solidFill>
                  <a:srgbClr val="454545"/>
                </a:solidFill>
              </a:rPr>
              <a:t>Pitääkö olla kiinnostunut politiikasta?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4EECAF-271E-6D61-CD17-D79D61712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08574" y="1055617"/>
            <a:ext cx="774550" cy="5035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lnSpc>
                <a:spcPct val="90000"/>
              </a:lnSpc>
              <a:spcAft>
                <a:spcPts val="600"/>
              </a:spcAft>
            </a:pPr>
            <a:fld id="{F8E28480-1C08-4458-AD97-0283E6FFD09D}" type="slidenum">
              <a:rPr lang="en-US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 algn="ctr" defTabSz="457200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360526-954E-B3F5-CC9B-8D06F4F5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4425" y="5647487"/>
            <a:ext cx="4973915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91A3A1D-A166-6D63-5ADC-4AF09463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84444" y="5648550"/>
            <a:ext cx="3500715" cy="309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endParaRPr lang="en-US" sz="10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401D57-600A-4C91-AC9A-14CA1ED6F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12BDC66-00FA-4A3F-9BC7-BE05FF770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692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67BE7B-3704-1A25-1A4E-5ADFE9E7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Pääaineet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CE3F069-A2D6-A278-EE6A-91DE73D6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i-FI" dirty="0"/>
              <a:t>    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265059A-87B4-3AF8-543C-584A01996E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i-FI" dirty="0"/>
              <a:t>Valtio-oppi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6196154D-9840-533B-FB24-4EB60E6477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dirty="0"/>
              <a:t>Demokratia, puolueet, eduskunta</a:t>
            </a:r>
          </a:p>
          <a:p>
            <a:r>
              <a:rPr lang="fi-FI" dirty="0"/>
              <a:t>Eliittiteoriat</a:t>
            </a:r>
          </a:p>
          <a:p>
            <a:r>
              <a:rPr lang="fi-FI" dirty="0"/>
              <a:t>Euroopan unioni</a:t>
            </a:r>
          </a:p>
          <a:p>
            <a:r>
              <a:rPr lang="fi-FI" dirty="0"/>
              <a:t>Vaalitavat ja –järjestelmät</a:t>
            </a:r>
          </a:p>
          <a:p>
            <a:r>
              <a:rPr lang="fi-FI" dirty="0"/>
              <a:t>Poliittinen osallistuminen</a:t>
            </a:r>
          </a:p>
          <a:p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3D045BDE-5567-FFB5-58DB-480D888833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Kansainvälinen politiikka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AFDB27C2-3D48-B988-EECB-4E29E14E1E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dirty="0"/>
              <a:t>Sota, rauha ja konfliktit</a:t>
            </a:r>
          </a:p>
          <a:p>
            <a:r>
              <a:rPr lang="fi-FI" dirty="0"/>
              <a:t>Diplomatia, kansainväliset ihmisoikeusjärjestöt</a:t>
            </a:r>
          </a:p>
          <a:p>
            <a:r>
              <a:rPr lang="fi-FI" dirty="0"/>
              <a:t>Ulkopolitiikka</a:t>
            </a:r>
          </a:p>
          <a:p>
            <a:r>
              <a:rPr lang="fi-FI" dirty="0"/>
              <a:t>Euroopan unionin ulkopolitiikka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CA9B0500-B2E9-7BB3-9447-FBF401518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00AD0F9-EE26-1617-44AF-070CF7AD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8E28480-1C08-4458-AD97-0283E6FFD09D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8939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C287DF-4315-40FA-A995-551B908F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fi-FI" dirty="0"/>
              <a:t>Esimerkkejä kursseista</a:t>
            </a:r>
          </a:p>
        </p:txBody>
      </p:sp>
      <p:sp>
        <p:nvSpPr>
          <p:cNvPr id="10" name="Alatunnisteen paikkamerkki 4">
            <a:extLst>
              <a:ext uri="{FF2B5EF4-FFF2-40B4-BE49-F238E27FC236}">
                <a16:creationId xmlns:a16="http://schemas.microsoft.com/office/drawing/2014/main" id="{FF3D9F97-B40E-40A5-B730-50DE2FB0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i-FI" dirty="0"/>
              <a:t>    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801DB700-13AC-4E05-88A8-E467E6DFF7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rtlCol="0"/>
          <a:lstStyle/>
          <a:p>
            <a:pPr rtl="0"/>
            <a:r>
              <a:rPr lang="fi-FI" dirty="0"/>
              <a:t>Valtio-oppi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A8A21CF-DFF9-4832-A006-34D8E38A1A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rtlCol="0">
            <a:normAutofit fontScale="85000" lnSpcReduction="10000"/>
          </a:bodyPr>
          <a:lstStyle/>
          <a:p>
            <a:pPr rtl="0"/>
            <a:r>
              <a:rPr lang="fi-FI" dirty="0"/>
              <a:t>Puolueet, vaalit ja äänestäminen</a:t>
            </a:r>
          </a:p>
          <a:p>
            <a:pPr rtl="0"/>
            <a:r>
              <a:rPr lang="fi-FI" dirty="0"/>
              <a:t>Poliittinen viestintä</a:t>
            </a:r>
          </a:p>
          <a:p>
            <a:pPr rtl="0"/>
            <a:r>
              <a:rPr lang="fi-FI" dirty="0"/>
              <a:t>EU:n poliittinen järjestelmä</a:t>
            </a:r>
          </a:p>
          <a:p>
            <a:pPr rtl="0"/>
            <a:r>
              <a:rPr lang="fi-FI" dirty="0"/>
              <a:t>Poliittiset instituutiot ja johtaminen</a:t>
            </a:r>
          </a:p>
          <a:p>
            <a:pPr rtl="0"/>
            <a:r>
              <a:rPr lang="fi-FI" dirty="0"/>
              <a:t>Politiikkaan rekrytoituminen</a:t>
            </a:r>
          </a:p>
          <a:p>
            <a:pPr rtl="0"/>
            <a:r>
              <a:rPr lang="fi-FI" dirty="0"/>
              <a:t>Energiapolitiikka</a:t>
            </a:r>
          </a:p>
          <a:p>
            <a:pPr rtl="0"/>
            <a:r>
              <a:rPr lang="fi-FI" dirty="0"/>
              <a:t>Euroopan ja pohjoismaiden poliittiset järjestelmät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2DEFB46-0E36-4860-A540-60792F2FB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rtl="0"/>
            <a:r>
              <a:rPr lang="fi-FI" dirty="0"/>
              <a:t>Kansainvälinen politiikka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D730A5B-ED61-4655-B54E-98CE2B343EE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rtlCol="0">
            <a:normAutofit fontScale="92500" lnSpcReduction="20000"/>
          </a:bodyPr>
          <a:lstStyle/>
          <a:p>
            <a:pPr rtl="0"/>
            <a:r>
              <a:rPr lang="fi-FI" dirty="0"/>
              <a:t>Euroopan integraation teoria ja käytäntö</a:t>
            </a:r>
          </a:p>
          <a:p>
            <a:pPr rtl="0"/>
            <a:r>
              <a:rPr lang="fi-FI" dirty="0"/>
              <a:t>Ulkopolitiikka, kansainvälinen yhteisö ja diplomatia</a:t>
            </a:r>
          </a:p>
          <a:p>
            <a:pPr rtl="0"/>
            <a:r>
              <a:rPr lang="fi-FI" dirty="0"/>
              <a:t>Rauha, konfliktit ja turvallisuus</a:t>
            </a:r>
          </a:p>
          <a:p>
            <a:pPr rtl="0"/>
            <a:r>
              <a:rPr lang="fi-FI" dirty="0"/>
              <a:t>Ihmisoikeudet ja konfliktinratkaisu</a:t>
            </a:r>
          </a:p>
          <a:p>
            <a:pPr rtl="0"/>
            <a:r>
              <a:rPr lang="fi-FI" dirty="0"/>
              <a:t>Globaali hallinta ja globaalit ongelmat</a:t>
            </a:r>
          </a:p>
          <a:p>
            <a:pPr rtl="0"/>
            <a:r>
              <a:rPr lang="fi-FI" dirty="0"/>
              <a:t>Koulukunnat</a:t>
            </a:r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D033AB2C-7C44-4FFE-83CA-622B1439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fi-FI" dirty="0"/>
          </a:p>
        </p:txBody>
      </p:sp>
      <p:sp>
        <p:nvSpPr>
          <p:cNvPr id="12" name="Dian numeron paikkamerkki 5">
            <a:extLst>
              <a:ext uri="{FF2B5EF4-FFF2-40B4-BE49-F238E27FC236}">
                <a16:creationId xmlns:a16="http://schemas.microsoft.com/office/drawing/2014/main" id="{E074DF6D-92C5-4A51-99C3-3A77F1AE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4B97B59-3B2F-4E46-A216-C2A7D249F47E}" type="slidenum">
              <a:rPr lang="fi-FI" smtClean="0"/>
              <a:pPr rtl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525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976EE3-E298-548C-2E78-7416D3723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000" dirty="0"/>
              <a:t>Esimerkkejä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E3A026E-26D5-7E17-9FA6-A481F3AE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r>
              <a:rPr lang="fi-FI" dirty="0"/>
              <a:t>i</a:t>
            </a:r>
          </a:p>
        </p:txBody>
      </p:sp>
      <p:sp>
        <p:nvSpPr>
          <p:cNvPr id="8" name="Päivämäärän paikkamerkki 7">
            <a:extLst>
              <a:ext uri="{FF2B5EF4-FFF2-40B4-BE49-F238E27FC236}">
                <a16:creationId xmlns:a16="http://schemas.microsoft.com/office/drawing/2014/main" id="{9A56567C-FDAE-EEAF-4928-311233C5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spcAft>
                <a:spcPts val="600"/>
              </a:spcAft>
            </a:pPr>
            <a:endParaRPr lang="fi-FI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BE19776-80A9-936E-7B3F-9D5026BB8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anchor="ctr">
            <a:normAutofit lnSpcReduction="10000"/>
          </a:bodyPr>
          <a:lstStyle/>
          <a:p>
            <a:pPr rtl="0">
              <a:spcAft>
                <a:spcPts val="600"/>
              </a:spcAft>
            </a:pPr>
            <a:fld id="{F8E28480-1C08-4458-AD97-0283E6FFD09D}" type="slidenum">
              <a:rPr lang="fi-FI" smtClean="0"/>
              <a:pPr rtl="0">
                <a:spcAft>
                  <a:spcPts val="600"/>
                </a:spcAft>
              </a:pPr>
              <a:t>9</a:t>
            </a:fld>
            <a:endParaRPr lang="fi-FI"/>
          </a:p>
        </p:txBody>
      </p:sp>
      <p:pic>
        <p:nvPicPr>
          <p:cNvPr id="21" name="Kuva 20" descr="Kuva, joka sisältää kohteen teksti, kuvakaappaus, Fontti&#10;&#10;Kuvaus luotu automaattisesti">
            <a:extLst>
              <a:ext uri="{FF2B5EF4-FFF2-40B4-BE49-F238E27FC236}">
                <a16:creationId xmlns:a16="http://schemas.microsoft.com/office/drawing/2014/main" id="{8741A842-4466-3A25-41D7-A3A52ABA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41" b="9500"/>
          <a:stretch/>
        </p:blipFill>
        <p:spPr>
          <a:xfrm>
            <a:off x="679450" y="2423887"/>
            <a:ext cx="5416550" cy="3108710"/>
          </a:xfrm>
          <a:prstGeom prst="rect">
            <a:avLst/>
          </a:prstGeom>
          <a:noFill/>
        </p:spPr>
      </p:pic>
      <p:pic>
        <p:nvPicPr>
          <p:cNvPr id="17" name="Kuva 16" descr="Kuva, joka sisältää kohteen teksti, kuvakaappaus, Fontti, dokumentti&#10;&#10;Kuvaus luotu automaattisesti">
            <a:extLst>
              <a:ext uri="{FF2B5EF4-FFF2-40B4-BE49-F238E27FC236}">
                <a16:creationId xmlns:a16="http://schemas.microsoft.com/office/drawing/2014/main" id="{50880F1B-8E8F-1339-1220-8F176D0CA8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6" b="20436"/>
          <a:stretch/>
        </p:blipFill>
        <p:spPr>
          <a:xfrm>
            <a:off x="6007100" y="2423887"/>
            <a:ext cx="6184900" cy="3108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5653672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Relations Major for College: Foreign Policy by Slidesgo">
  <a:themeElements>
    <a:clrScheme name="Simple Light">
      <a:dk1>
        <a:srgbClr val="191919"/>
      </a:dk1>
      <a:lt1>
        <a:srgbClr val="FFFFFF"/>
      </a:lt1>
      <a:dk2>
        <a:srgbClr val="EFEFEF"/>
      </a:dk2>
      <a:lt2>
        <a:srgbClr val="B7B7B7"/>
      </a:lt2>
      <a:accent1>
        <a:srgbClr val="43434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olitical Science &amp; International Relations Major by Slidesgo">
  <a:themeElements>
    <a:clrScheme name="Simple Light">
      <a:dk1>
        <a:srgbClr val="5B5946"/>
      </a:dk1>
      <a:lt1>
        <a:srgbClr val="FFFFFF"/>
      </a:lt1>
      <a:dk2>
        <a:srgbClr val="E0AC44"/>
      </a:dk2>
      <a:lt2>
        <a:srgbClr val="DDBCA3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B59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Galleria">
  <a:themeElements>
    <a:clrScheme name="Gal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77d58d9-ef44-47de-b2df-1dd484b2e3e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4D3A88E9212464597ADC5D3D8D3A5C6" ma:contentTypeVersion="13" ma:contentTypeDescription="Luo uusi asiakirja." ma:contentTypeScope="" ma:versionID="0cb0f4ad27a155f226d741155d0c0327">
  <xsd:schema xmlns:xsd="http://www.w3.org/2001/XMLSchema" xmlns:xs="http://www.w3.org/2001/XMLSchema" xmlns:p="http://schemas.microsoft.com/office/2006/metadata/properties" xmlns:ns3="377d58d9-ef44-47de-b2df-1dd484b2e3e1" xmlns:ns4="a89b0ac6-0d3a-4b98-8226-1a81c78e0e18" targetNamespace="http://schemas.microsoft.com/office/2006/metadata/properties" ma:root="true" ma:fieldsID="436d091df8edb0e7cfd286ade55a792e" ns3:_="" ns4:_="">
    <xsd:import namespace="377d58d9-ef44-47de-b2df-1dd484b2e3e1"/>
    <xsd:import namespace="a89b0ac6-0d3a-4b98-8226-1a81c78e0e1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7d58d9-ef44-47de-b2df-1dd484b2e3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b0ac6-0d3a-4b98-8226-1a81c78e0e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1FE383-FFC9-4E8F-AF11-1EACEDE7E2A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89b0ac6-0d3a-4b98-8226-1a81c78e0e18"/>
    <ds:schemaRef ds:uri="http://purl.org/dc/elements/1.1/"/>
    <ds:schemaRef ds:uri="http://schemas.microsoft.com/office/2006/metadata/properties"/>
    <ds:schemaRef ds:uri="http://schemas.microsoft.com/office/2006/documentManagement/types"/>
    <ds:schemaRef ds:uri="377d58d9-ef44-47de-b2df-1dd484b2e3e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7132AF9-3F4B-4CF7-B0A1-5A88F3E95F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5CCC67-F8DA-4994-9A2C-2548618597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7d58d9-ef44-47de-b2df-1dd484b2e3e1"/>
    <ds:schemaRef ds:uri="a89b0ac6-0d3a-4b98-8226-1a81c78e0e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International Relations Major for College_ Foreign Policy by Slidesgo</Template>
  <TotalTime>19961</TotalTime>
  <Words>414</Words>
  <Application>Microsoft Office PowerPoint</Application>
  <PresentationFormat>Laajakuva</PresentationFormat>
  <Paragraphs>118</Paragraphs>
  <Slides>15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14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15</vt:i4>
      </vt:variant>
    </vt:vector>
  </HeadingPairs>
  <TitlesOfParts>
    <vt:vector size="34" baseType="lpstr">
      <vt:lpstr>Arial</vt:lpstr>
      <vt:lpstr>Bebas Neue</vt:lpstr>
      <vt:lpstr>Calibri</vt:lpstr>
      <vt:lpstr>Crimson Text</vt:lpstr>
      <vt:lpstr>Gill Sans MT</vt:lpstr>
      <vt:lpstr>Hind Madurai</vt:lpstr>
      <vt:lpstr>Josefin Sans</vt:lpstr>
      <vt:lpstr>Montserrat</vt:lpstr>
      <vt:lpstr>Montserrat Medium</vt:lpstr>
      <vt:lpstr>Nunito Light</vt:lpstr>
      <vt:lpstr>Proxima Nova</vt:lpstr>
      <vt:lpstr>Proxima Nova Semibold</vt:lpstr>
      <vt:lpstr>PT Sans</vt:lpstr>
      <vt:lpstr>Tenor Sans</vt:lpstr>
      <vt:lpstr>International Relations Major for College: Foreign Policy by Slidesgo</vt:lpstr>
      <vt:lpstr>Slidesgo Final Pages</vt:lpstr>
      <vt:lpstr>Political Science &amp; International Relations Major by Slidesgo</vt:lpstr>
      <vt:lpstr>1_Slidesgo Final Pages</vt:lpstr>
      <vt:lpstr>Galleria</vt:lpstr>
      <vt:lpstr>Politiikan tutkimuksen opinnot</vt:lpstr>
      <vt:lpstr>YLEISTÄ TUTKINTO-OHJELMASTA</vt:lpstr>
      <vt:lpstr>Hakutavat</vt:lpstr>
      <vt:lpstr>yliopisto-opinnoista</vt:lpstr>
      <vt:lpstr>Lukujärjestys voi näyttää monenlaiselta</vt:lpstr>
      <vt:lpstr>Pitääkö olla kiinnostunut politiikasta?</vt:lpstr>
      <vt:lpstr>Pääaineet</vt:lpstr>
      <vt:lpstr>Esimerkkejä kursseista</vt:lpstr>
      <vt:lpstr>Esimerkkejä</vt:lpstr>
      <vt:lpstr>Opetus</vt:lpstr>
      <vt:lpstr>Työllistyminen</vt:lpstr>
      <vt:lpstr>Iltakoulu</vt:lpstr>
      <vt:lpstr>Järjestötoiminta</vt:lpstr>
      <vt:lpstr>PowerPoint-esitys</vt:lpstr>
      <vt:lpstr>Tampere opiskelukaupunkina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Politiikan tutkimuksen opinnot</dc:title>
  <dc:creator>Tilda Karhumaa</dc:creator>
  <cp:lastModifiedBy>Eveliina Ojala</cp:lastModifiedBy>
  <cp:revision>3</cp:revision>
  <dcterms:created xsi:type="dcterms:W3CDTF">2023-01-10T13:05:50Z</dcterms:created>
  <dcterms:modified xsi:type="dcterms:W3CDTF">2025-01-29T10:41:26Z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0x01010054D3A88E9212464597ADC5D3D8D3A5C6</vt:lpwstr>
  </property>
</Properties>
</file>