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17" r:id="rId3"/>
    <p:sldId id="258" r:id="rId4"/>
    <p:sldId id="306" r:id="rId5"/>
    <p:sldId id="257" r:id="rId6"/>
    <p:sldId id="305" r:id="rId7"/>
    <p:sldId id="307" r:id="rId8"/>
    <p:sldId id="312" r:id="rId9"/>
    <p:sldId id="314" r:id="rId10"/>
    <p:sldId id="308" r:id="rId11"/>
    <p:sldId id="316" r:id="rId12"/>
    <p:sldId id="304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D3187-E987-4387-83E4-E798A106442C}" type="datetimeFigureOut">
              <a:rPr lang="fi-FI" smtClean="0"/>
              <a:t>24.1.2025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15EB7-8CD4-42B3-A2AB-F9C9B92FC1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779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ian kuvan paikkamerkki 1">
            <a:extLst>
              <a:ext uri="{FF2B5EF4-FFF2-40B4-BE49-F238E27FC236}">
                <a16:creationId xmlns:a16="http://schemas.microsoft.com/office/drawing/2014/main" id="{0A5128C9-3662-4002-B87A-D4DA7A5304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Huomautusten paikkamerkki 2">
            <a:extLst>
              <a:ext uri="{FF2B5EF4-FFF2-40B4-BE49-F238E27FC236}">
                <a16:creationId xmlns:a16="http://schemas.microsoft.com/office/drawing/2014/main" id="{B51CCEF0-B235-4E6F-ADDE-96587490C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i-FI" alt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Dian numeron paikkamerkki 3">
            <a:extLst>
              <a:ext uri="{FF2B5EF4-FFF2-40B4-BE49-F238E27FC236}">
                <a16:creationId xmlns:a16="http://schemas.microsoft.com/office/drawing/2014/main" id="{AE56B969-FD88-4774-B49E-178F7600F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2313" algn="l"/>
                <a:tab pos="1446213" algn="l"/>
                <a:tab pos="21701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2313" algn="l"/>
                <a:tab pos="1446213" algn="l"/>
                <a:tab pos="21701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2313" algn="l"/>
                <a:tab pos="1446213" algn="l"/>
                <a:tab pos="21701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2313" algn="l"/>
                <a:tab pos="1446213" algn="l"/>
                <a:tab pos="21701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2313" algn="l"/>
                <a:tab pos="1446213" algn="l"/>
                <a:tab pos="21701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AEA4BE71-AC5B-4371-804A-D631E1F89AAF}" type="slidenum">
              <a:rPr lang="fi-FI" altLang="fi-FI" sz="14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12</a:t>
            </a:fld>
            <a:endParaRPr lang="fi-FI" altLang="fi-FI" sz="1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268023-64AB-45FA-A78E-03475459D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DB8A3AA-66EA-40D5-8B38-6C1F24E9A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9B0AF3-77C1-460C-97EC-0B97F2BEC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711E4-D742-4B6C-8DE5-CD200E8EE650}" type="datetime1">
              <a:rPr lang="fi-FI" smtClean="0"/>
              <a:t>24.1.2025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F1FEB1-17F6-4A89-9C26-DA749CCF7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F0E12A0-0719-497E-AA8E-F13345DA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453168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A326EA-F035-42BD-9830-9F9A5B7B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512D159-EE6A-4907-87A4-B0D644DF5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3806DE5-B7E9-4F7F-9C9F-6193600F2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6B89-282C-4681-9B1F-2F53CBBA02EC}" type="datetime1">
              <a:rPr lang="fi-FI" smtClean="0"/>
              <a:t>24.1.2025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3BD657-4D95-4BDD-B2DD-A6CBD56B3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D72B63-2681-4EEA-80F4-C27D9CBD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3198167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7B2A513-E105-4063-9BAE-1E5AB7202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6B8720E-BF7C-4E15-86F4-340165BB7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851A369-821C-494D-A264-3719812F5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37BA-AEE7-4BE4-BDC1-00E8F13FBC1C}" type="datetime1">
              <a:rPr lang="fi-FI" smtClean="0"/>
              <a:t>24.1.2025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CF04B7-B2C5-471B-9A92-DF7CB8B3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7EEB73-318B-43C9-B4F4-2B94C17AE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08075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7E48F4-3892-419E-9B3D-747CCAF0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05A438-8877-4599-8A69-E065EA37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C8AFEA-BD12-4BAE-8D68-B6A1442D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9747-3BD6-4A16-BC68-7E663EB1DD91}" type="datetime1">
              <a:rPr lang="fi-FI" smtClean="0"/>
              <a:t>24.1.2025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FF2490-903C-4026-8855-AEBB372F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C5A7A5E-F513-4896-9A52-1B2EE247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210024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8985F8-9830-4D99-94EF-53D9553C0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0CF3922-2BC7-4C68-95D4-57459B1C4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CE88A1-6D96-4F5F-8987-1A692930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2EA0-91CD-438F-9791-6982F1B57D54}" type="datetime1">
              <a:rPr lang="fi-FI" smtClean="0"/>
              <a:t>24.1.2025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5566E9-F742-4278-ADEB-318A4349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23885A5-E279-4AD8-9A56-3E350E97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172112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D365C4-C158-481E-83EF-88D3CBE3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D8FB0A-A16A-40AE-A78E-1663BCA3D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A1D8C28-7007-487B-B2E0-6F9C397B7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7D16244-248D-4263-BADA-E09E5A48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6D9C-0894-4152-AB3B-426889A9BEA2}" type="datetime1">
              <a:rPr lang="fi-FI" smtClean="0"/>
              <a:t>24.1.2025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DB351D5-20DF-465A-AEEE-EAAC982D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2E1269A-D074-461A-8029-82A33284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47986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EF00C5-480F-4E59-8AF4-61144A94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7F8F529-F6FD-44C4-900E-1B66F25F2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4A438EF-C8A4-42B7-A88C-8E35FF217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33C711B-36E4-4514-9438-693FBB037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DBDBA4D-9184-41F4-B9FF-33DE8F09F1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FD43C8C-18AC-4681-B064-F65660EF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35C0-16F5-4D5D-B9E6-89770FF6058E}" type="datetime1">
              <a:rPr lang="fi-FI" smtClean="0"/>
              <a:t>24.1.2025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F268E47-7FC6-4C17-82C1-6DD99642E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1F7EC49-5C38-4BE2-B45A-FA645E79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537515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797313-1510-4639-9056-924238E4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C9DD7AD-83E3-4072-863C-E0316572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DDB4D-3CC2-4B7A-BB25-DC582B728231}" type="datetime1">
              <a:rPr lang="fi-FI" smtClean="0"/>
              <a:t>24.1.2025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47A2F48-16E9-4C54-BB6B-86FC5142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C7A5287-0914-4512-9617-D1EBDCB9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8975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BE04F8C-C160-480E-B9A4-80B4AFD92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942F-0D32-4D1D-8292-EA3AD8C34CC9}" type="datetime1">
              <a:rPr lang="fi-FI" smtClean="0"/>
              <a:t>24.1.2025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3BA561B-82BF-41BB-9AA9-ED8F367A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6370FE6-5A1B-4445-AC8B-726F6B98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6354927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8C40C9-5C10-4031-93AE-62843148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E450EF-41FF-4CEB-9431-E91517C7E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BDAD324-7BF4-42E6-BDC5-BA6C6997C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907993-1782-49AC-935D-A046FE16C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6CE1-A879-48A8-AAF2-BB1D985C7BDC}" type="datetime1">
              <a:rPr lang="fi-FI" smtClean="0"/>
              <a:t>24.1.2025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378F605-6C3F-454E-859C-A1C88170C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DCF8F0F-7BC4-43C1-8920-21E21CE15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8946398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62C6AB-C21A-4B39-8571-5C57B5A95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6124D1B-5A55-4F0E-A91A-8FAE129B3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B9FF21F-BAEC-40DD-8DD4-B4C3860C1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3C2E252-BD24-4A5F-91EC-11EEA411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425D7-B208-44A2-997C-0E8072439784}" type="datetime1">
              <a:rPr lang="fi-FI" smtClean="0"/>
              <a:t>24.1.2025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AE2522-CF2F-4452-8F61-8384F0E2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A02F5D3-A292-4D4C-A9BD-6042113F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7828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D0A087B-C55B-4804-94D6-082C6404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168C90F-2C75-4B97-8C9A-244835F01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142F49-8529-487D-B7E2-C87247D81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21BAD-DBE3-4637-8149-CA1BA1111211}" type="datetime1">
              <a:rPr lang="fi-FI" smtClean="0"/>
              <a:t>24.1.2025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A09A87-1808-4004-BE03-F3B82846B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Jyri Pesonen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9324E1-CCD8-49FA-9695-6EFAADE3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A336A-6AF5-4209-B45E-1DC384EA9A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5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hyperlink" Target="http://unifypayroll.com/" TargetMode="Externa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32AA45-20AD-416A-B8DA-EEDF2741A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Miten minusta tuli minä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3131298-A895-41C1-AAE8-4F00EF8C2E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Kaikki vaikuttaa…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4A69864-E2B6-4AB2-B793-907F388FA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</p:spTree>
    <p:extLst>
      <p:ext uri="{BB962C8B-B14F-4D97-AF65-F5344CB8AC3E}">
        <p14:creationId xmlns:p14="http://schemas.microsoft.com/office/powerpoint/2010/main" val="288300831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FBDA7A1-3921-44B9-893B-007A43C13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066" y="1999648"/>
            <a:ext cx="5675868" cy="345063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BA5847C-5B5B-4280-849F-45FDF17A5027}"/>
              </a:ext>
            </a:extLst>
          </p:cNvPr>
          <p:cNvSpPr txBox="1"/>
          <p:nvPr/>
        </p:nvSpPr>
        <p:spPr>
          <a:xfrm>
            <a:off x="2078181" y="718458"/>
            <a:ext cx="6295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200" dirty="0"/>
              <a:t>Laita itsesi likoon</a:t>
            </a:r>
            <a:r>
              <a:rPr lang="fi-FI" sz="2200" dirty="0">
                <a:solidFill>
                  <a:prstClr val="black"/>
                </a:solidFill>
              </a:rPr>
              <a:t> ja ole rohkea</a:t>
            </a:r>
            <a:r>
              <a:rPr lang="fi-FI" sz="2200" dirty="0"/>
              <a:t> </a:t>
            </a:r>
            <a:endParaRPr lang="fi-FI" sz="2200" dirty="0">
              <a:solidFill>
                <a:prstClr val="black"/>
              </a:solidFill>
            </a:endParaRPr>
          </a:p>
          <a:p>
            <a:r>
              <a:rPr lang="fi-FI" sz="2200" dirty="0"/>
              <a:t>… älä kiusaannu missään tilanteessa ja pistä toimeksi!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299905E-215A-47D5-9A34-8504C2D6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5473" y="6302908"/>
            <a:ext cx="4114800" cy="365125"/>
          </a:xfrm>
        </p:spPr>
        <p:txBody>
          <a:bodyPr/>
          <a:lstStyle/>
          <a:p>
            <a:r>
              <a:rPr lang="fi-FI" dirty="0"/>
              <a:t>Jyri Pesonen</a:t>
            </a:r>
          </a:p>
        </p:txBody>
      </p:sp>
    </p:spTree>
    <p:extLst>
      <p:ext uri="{BB962C8B-B14F-4D97-AF65-F5344CB8AC3E}">
        <p14:creationId xmlns:p14="http://schemas.microsoft.com/office/powerpoint/2010/main" val="326346074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4F4A7D6-0A20-48F9-ACA6-D457670C2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577" y="2819355"/>
            <a:ext cx="1627568" cy="125594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5009F05-C1C3-494E-B7BE-5BEDCC7FF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145" y="1523245"/>
            <a:ext cx="4485391" cy="381151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5DB7DCB-C39E-469E-AD1E-3D84DCD82295}"/>
              </a:ext>
            </a:extLst>
          </p:cNvPr>
          <p:cNvSpPr txBox="1"/>
          <p:nvPr/>
        </p:nvSpPr>
        <p:spPr>
          <a:xfrm>
            <a:off x="965859" y="305142"/>
            <a:ext cx="102602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Asenteella suuri merkitys</a:t>
            </a:r>
          </a:p>
          <a:p>
            <a:r>
              <a:rPr lang="fi-FI" altLang="fi-FI" dirty="0">
                <a:solidFill>
                  <a:prstClr val="black"/>
                </a:solidFill>
                <a:cs typeface="Calibri" panose="020F0502020204030204" pitchFamily="34" charset="0"/>
              </a:rPr>
              <a:t>	</a:t>
            </a: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DFF64CD-3A14-44DA-A574-13EAC7958BE1}"/>
              </a:ext>
            </a:extLst>
          </p:cNvPr>
          <p:cNvSpPr txBox="1"/>
          <p:nvPr/>
        </p:nvSpPr>
        <p:spPr>
          <a:xfrm>
            <a:off x="965859" y="4902875"/>
            <a:ext cx="9452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i-FI" altLang="fi-FI" dirty="0"/>
              <a:t>Mieli voimallisin väline vaikuttamaan luovia ja hyviä ajatuksia maailmassa. </a:t>
            </a:r>
          </a:p>
          <a:p>
            <a:pPr lvl="0" algn="ctr"/>
            <a:r>
              <a:rPr lang="fi-FI" altLang="fi-FI" dirty="0"/>
              <a:t>Jos ymmärtäisit tämän, et uskaltaisi ajatella yhtään kielteistä ajatusta.</a:t>
            </a:r>
          </a:p>
          <a:p>
            <a:pPr algn="ctr"/>
            <a:endParaRPr lang="fi-FI" altLang="fi-FI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ctr"/>
            <a:r>
              <a:rPr lang="fi-FI" altLang="fi-FI" dirty="0">
                <a:solidFill>
                  <a:prstClr val="black"/>
                </a:solidFill>
                <a:cs typeface="Calibri" panose="020F0502020204030204" pitchFamily="34" charset="0"/>
              </a:rPr>
              <a:t>Asenne tekemiseen jää elämään! 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E3D82362-809E-43D5-8683-473F4A51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2344" y="6356350"/>
            <a:ext cx="4114800" cy="365125"/>
          </a:xfrm>
        </p:spPr>
        <p:txBody>
          <a:bodyPr/>
          <a:lstStyle/>
          <a:p>
            <a:r>
              <a:rPr lang="fi-FI" dirty="0"/>
              <a:t>Jyri Pesonen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CB5B9D3-ED9A-4FD3-8E47-BF0C82137689}"/>
              </a:ext>
            </a:extLst>
          </p:cNvPr>
          <p:cNvSpPr txBox="1"/>
          <p:nvPr/>
        </p:nvSpPr>
        <p:spPr>
          <a:xfrm>
            <a:off x="2020253" y="1035341"/>
            <a:ext cx="727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Myönteisyys, usko, toiveikkuus, positiivisuus, sisäinen puhe omasta arvosta, tsemppihenki, taistelutahto …</a:t>
            </a:r>
          </a:p>
        </p:txBody>
      </p:sp>
    </p:spTree>
    <p:extLst>
      <p:ext uri="{BB962C8B-B14F-4D97-AF65-F5344CB8AC3E}">
        <p14:creationId xmlns:p14="http://schemas.microsoft.com/office/powerpoint/2010/main" val="81144240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>
            <a:extLst>
              <a:ext uri="{FF2B5EF4-FFF2-40B4-BE49-F238E27FC236}">
                <a16:creationId xmlns:a16="http://schemas.microsoft.com/office/drawing/2014/main" id="{ACB3A826-C14B-41E4-A14B-F3995C78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4" y="2305983"/>
            <a:ext cx="6597649" cy="455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>
            <a:extLst>
              <a:ext uri="{FF2B5EF4-FFF2-40B4-BE49-F238E27FC236}">
                <a16:creationId xmlns:a16="http://schemas.microsoft.com/office/drawing/2014/main" id="{7AF6C653-D09C-4DA6-8A6D-325AAC31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01" y="2423024"/>
            <a:ext cx="3610823" cy="209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7" descr="http://unifypayroll.com/wp-content/uploads/et_temp/paper-airplane-1-42236_943x345.jpg">
            <a:hlinkClick r:id="rId5"/>
            <a:extLst>
              <a:ext uri="{FF2B5EF4-FFF2-40B4-BE49-F238E27FC236}">
                <a16:creationId xmlns:a16="http://schemas.microsoft.com/office/drawing/2014/main" id="{5A448C1F-C388-48FA-8D77-A29A9691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35" y="8651"/>
            <a:ext cx="10229459" cy="252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9" descr="Yana Zharintsova | Yana Zharintsova | Saint-Petersburg, Russia">
            <a:extLst>
              <a:ext uri="{FF2B5EF4-FFF2-40B4-BE49-F238E27FC236}">
                <a16:creationId xmlns:a16="http://schemas.microsoft.com/office/drawing/2014/main" id="{256455B9-53A9-4D2C-9B30-04B81F4B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86" y="4468638"/>
            <a:ext cx="4279509" cy="23980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kstiruutu 3">
            <a:extLst>
              <a:ext uri="{FF2B5EF4-FFF2-40B4-BE49-F238E27FC236}">
                <a16:creationId xmlns:a16="http://schemas.microsoft.com/office/drawing/2014/main" id="{1347236F-3229-4D44-8359-62AEA89AB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779" y="2723145"/>
            <a:ext cx="21764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>
              <a:buClr>
                <a:srgbClr val="000000"/>
              </a:buClr>
              <a:buSzPct val="100000"/>
              <a:defRPr/>
            </a:pPr>
            <a:r>
              <a:rPr lang="fi-FI" altLang="fi-FI" sz="1400" b="1" dirty="0">
                <a:solidFill>
                  <a:prstClr val="white"/>
                </a:solidFill>
                <a:latin typeface="Garamond" panose="02020404030301010803" pitchFamily="18" charset="0"/>
              </a:rPr>
              <a:t>READY FOR TAKE-OFF</a:t>
            </a:r>
          </a:p>
        </p:txBody>
      </p:sp>
      <p:pic>
        <p:nvPicPr>
          <p:cNvPr id="48135" name="Picture 2" descr="Kuvahaun tulos haulle take off">
            <a:extLst>
              <a:ext uri="{FF2B5EF4-FFF2-40B4-BE49-F238E27FC236}">
                <a16:creationId xmlns:a16="http://schemas.microsoft.com/office/drawing/2014/main" id="{5A7691FD-36E1-4AB9-8833-1D492CFA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19" y="927040"/>
            <a:ext cx="3240088" cy="1735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595E8FF8-4465-445C-8A92-2DA7A11A9125}"/>
              </a:ext>
            </a:extLst>
          </p:cNvPr>
          <p:cNvSpPr/>
          <p:nvPr/>
        </p:nvSpPr>
        <p:spPr>
          <a:xfrm>
            <a:off x="11119709" y="5938"/>
            <a:ext cx="1092931" cy="68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BAC344ED-F0DD-4F6B-B0FC-3A9E7E1DFA6A}"/>
              </a:ext>
            </a:extLst>
          </p:cNvPr>
          <p:cNvSpPr/>
          <p:nvPr/>
        </p:nvSpPr>
        <p:spPr>
          <a:xfrm>
            <a:off x="-20638" y="8650"/>
            <a:ext cx="931862" cy="6877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CC903D06-E0B1-43A1-9CDA-16FBE64C364E}"/>
              </a:ext>
            </a:extLst>
          </p:cNvPr>
          <p:cNvSpPr/>
          <p:nvPr/>
        </p:nvSpPr>
        <p:spPr>
          <a:xfrm rot="5400000">
            <a:off x="5916314" y="-5907663"/>
            <a:ext cx="380012" cy="1221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01088FD2-2396-4BEA-A877-E155F3D3C8CA}"/>
              </a:ext>
            </a:extLst>
          </p:cNvPr>
          <p:cNvSpPr/>
          <p:nvPr/>
        </p:nvSpPr>
        <p:spPr>
          <a:xfrm rot="5400000">
            <a:off x="5895676" y="-5916312"/>
            <a:ext cx="380012" cy="1221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B9E0DE74-EB6D-4BB8-B7CD-44921C51514A}"/>
              </a:ext>
            </a:extLst>
          </p:cNvPr>
          <p:cNvSpPr/>
          <p:nvPr/>
        </p:nvSpPr>
        <p:spPr>
          <a:xfrm rot="5400000">
            <a:off x="5895676" y="589419"/>
            <a:ext cx="380012" cy="1221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Alatunnisteen paikkamerkki 2">
            <a:extLst>
              <a:ext uri="{FF2B5EF4-FFF2-40B4-BE49-F238E27FC236}">
                <a16:creationId xmlns:a16="http://schemas.microsoft.com/office/drawing/2014/main" id="{7A4D1E46-BA03-44E9-9708-8F03DD8D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2565" y="6520620"/>
            <a:ext cx="5667375" cy="365125"/>
          </a:xfrm>
        </p:spPr>
        <p:txBody>
          <a:bodyPr/>
          <a:lstStyle/>
          <a:p>
            <a:pPr rtl="0"/>
            <a:r>
              <a:rPr lang="fi-FI" sz="1050" noProof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Jyri Pesonen</a:t>
            </a: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32AA45-20AD-416A-B8DA-EEDF2741A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Nuoruus ajoittain synkissä vesissä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3131298-A895-41C1-AAE8-4F00EF8C2E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i-FI" dirty="0"/>
              <a:t>Siskon tilanne</a:t>
            </a:r>
          </a:p>
          <a:p>
            <a:r>
              <a:rPr lang="fi-FI" dirty="0"/>
              <a:t>Kotiperheen murheet</a:t>
            </a:r>
          </a:p>
          <a:p>
            <a:r>
              <a:rPr lang="fi-FI" dirty="0"/>
              <a:t>Oma sairastuminen</a:t>
            </a:r>
          </a:p>
          <a:p>
            <a:r>
              <a:rPr lang="fi-FI" dirty="0"/>
              <a:t>Koulu ei kiinnosta, kaaosta</a:t>
            </a:r>
          </a:p>
          <a:p>
            <a:r>
              <a:rPr lang="fi-FI" dirty="0"/>
              <a:t>Mitä merkitystä</a:t>
            </a:r>
          </a:p>
          <a:p>
            <a:r>
              <a:rPr lang="fi-FI" dirty="0"/>
              <a:t>Mitä musta vois tulla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4A69864-E2B6-4AB2-B793-907F388FA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</p:spTree>
    <p:extLst>
      <p:ext uri="{BB962C8B-B14F-4D97-AF65-F5344CB8AC3E}">
        <p14:creationId xmlns:p14="http://schemas.microsoft.com/office/powerpoint/2010/main" val="358930487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E53A25C-5529-4FFD-AAD6-784494E9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314" y="3859481"/>
            <a:ext cx="3753748" cy="260111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5AA6670-A630-4AEA-8F28-20A1FB735DA2}"/>
              </a:ext>
            </a:extLst>
          </p:cNvPr>
          <p:cNvSpPr txBox="1"/>
          <p:nvPr/>
        </p:nvSpPr>
        <p:spPr>
          <a:xfrm flipH="1">
            <a:off x="633386" y="1926902"/>
            <a:ext cx="474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Harjoituskaveri ehdotti liikuntaa.</a:t>
            </a:r>
          </a:p>
          <a:p>
            <a:r>
              <a:rPr lang="fi-FI" i="1" dirty="0"/>
              <a:t>”Ei harrastuksesta kannata tehdä ammattia.”</a:t>
            </a:r>
          </a:p>
          <a:p>
            <a:r>
              <a:rPr lang="fi-FI" dirty="0"/>
              <a:t>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9D1BC11-06FF-4DA8-A698-F938E5E1A92F}"/>
              </a:ext>
            </a:extLst>
          </p:cNvPr>
          <p:cNvSpPr txBox="1"/>
          <p:nvPr/>
        </p:nvSpPr>
        <p:spPr>
          <a:xfrm>
            <a:off x="7476341" y="2874933"/>
            <a:ext cx="315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i="1" dirty="0"/>
              <a:t>”Ei ainakaan opettajaa!”… </a:t>
            </a:r>
            <a:r>
              <a:rPr lang="fi-FI" i="1" dirty="0"/>
              <a:t>huippu-urheilu kiinnosta.” 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D2BEC0E-3A91-4A89-9CA1-AF7800D7F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254" y="2832265"/>
            <a:ext cx="4204785" cy="3275084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C8EBC41-F0B3-40C7-9094-A9FBA8DCBD7F}"/>
              </a:ext>
            </a:extLst>
          </p:cNvPr>
          <p:cNvSpPr txBox="1"/>
          <p:nvPr/>
        </p:nvSpPr>
        <p:spPr>
          <a:xfrm>
            <a:off x="3175834" y="256557"/>
            <a:ext cx="5626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i="1" dirty="0"/>
              <a:t>Mitä musta voisi tulla?</a:t>
            </a:r>
          </a:p>
          <a:p>
            <a:r>
              <a:rPr lang="fi-FI" dirty="0"/>
              <a:t>	</a:t>
            </a:r>
          </a:p>
          <a:p>
            <a:r>
              <a:rPr lang="fi-FI" dirty="0"/>
              <a:t>	Lentäminen oli suuri haave</a:t>
            </a:r>
          </a:p>
          <a:p>
            <a:r>
              <a:rPr lang="fi-FI" dirty="0"/>
              <a:t>		Isä halusi muusikkoa</a:t>
            </a:r>
          </a:p>
          <a:p>
            <a:r>
              <a:rPr lang="fi-FI" dirty="0"/>
              <a:t>			Kuvisope toivoi arkkitehtiä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8CFF9C10-B31B-4533-91B1-CFA83F76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36717" y="6356350"/>
            <a:ext cx="4114800" cy="365125"/>
          </a:xfrm>
        </p:spPr>
        <p:txBody>
          <a:bodyPr/>
          <a:lstStyle/>
          <a:p>
            <a:r>
              <a:rPr lang="fi-FI" dirty="0"/>
              <a:t>Jyri Pesonen</a:t>
            </a:r>
          </a:p>
        </p:txBody>
      </p:sp>
    </p:spTree>
    <p:extLst>
      <p:ext uri="{BB962C8B-B14F-4D97-AF65-F5344CB8AC3E}">
        <p14:creationId xmlns:p14="http://schemas.microsoft.com/office/powerpoint/2010/main" val="49084725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11DF65B-08E1-49C1-91B1-612943D6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630" y="1977807"/>
            <a:ext cx="3028588" cy="420050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DF9DDCD-5DD7-4B71-89F3-18C6C0F3A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92" y="1201845"/>
            <a:ext cx="3768703" cy="527337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A92D7186-74DB-4723-94A2-355184EBCEED}"/>
              </a:ext>
            </a:extLst>
          </p:cNvPr>
          <p:cNvSpPr txBox="1"/>
          <p:nvPr/>
        </p:nvSpPr>
        <p:spPr>
          <a:xfrm>
            <a:off x="3608734" y="297379"/>
            <a:ext cx="81122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i="1" dirty="0"/>
              <a:t>Vannomatta paras</a:t>
            </a:r>
            <a:endParaRPr lang="fi-FI" sz="2400" dirty="0"/>
          </a:p>
          <a:p>
            <a:r>
              <a:rPr lang="fi-FI" dirty="0"/>
              <a:t>		</a:t>
            </a:r>
          </a:p>
          <a:p>
            <a:pPr algn="ctr"/>
            <a:r>
              <a:rPr lang="fi-FI" dirty="0"/>
              <a:t>	</a:t>
            </a:r>
            <a:r>
              <a:rPr lang="fi-FI" sz="1600" dirty="0"/>
              <a:t>Välivuosi Svenska Folk Akademissa,</a:t>
            </a:r>
            <a:r>
              <a:rPr lang="fi-FI" sz="1600" b="1" dirty="0"/>
              <a:t> liikunnalle kokeilemaan</a:t>
            </a:r>
            <a:r>
              <a:rPr lang="fi-FI" sz="1600" dirty="0"/>
              <a:t>…., valmistumisen jälkeen valmentajaksi… opettajaksi… opettajankouluttajaksi.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B290D91-1288-46E6-B44B-CD706ECE5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701" y="1983756"/>
            <a:ext cx="2670279" cy="4200508"/>
          </a:xfrm>
          <a:prstGeom prst="rect">
            <a:avLst/>
          </a:prstGeom>
        </p:spPr>
      </p:pic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2A330D7-D965-44C7-8981-750231D7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7606"/>
            <a:ext cx="4114800" cy="365125"/>
          </a:xfrm>
        </p:spPr>
        <p:txBody>
          <a:bodyPr/>
          <a:lstStyle/>
          <a:p>
            <a:r>
              <a:rPr lang="fi-FI" dirty="0"/>
              <a:t>Jyri Pesonen</a:t>
            </a:r>
          </a:p>
        </p:txBody>
      </p:sp>
    </p:spTree>
    <p:extLst>
      <p:ext uri="{BB962C8B-B14F-4D97-AF65-F5344CB8AC3E}">
        <p14:creationId xmlns:p14="http://schemas.microsoft.com/office/powerpoint/2010/main" val="288341758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5F782F75-973E-466D-91DD-2798CB2FE2BB}"/>
              </a:ext>
            </a:extLst>
          </p:cNvPr>
          <p:cNvSpPr txBox="1"/>
          <p:nvPr/>
        </p:nvSpPr>
        <p:spPr>
          <a:xfrm>
            <a:off x="3456672" y="873405"/>
            <a:ext cx="110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Autokuski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E6DC46F-C2C6-4863-AC3E-353B3CA34029}"/>
              </a:ext>
            </a:extLst>
          </p:cNvPr>
          <p:cNvSpPr txBox="1"/>
          <p:nvPr/>
        </p:nvSpPr>
        <p:spPr>
          <a:xfrm>
            <a:off x="2941275" y="482721"/>
            <a:ext cx="19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Puutarhatyöntekijä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C8E8DEE-70A8-4CF4-8C11-A110603E10BC}"/>
              </a:ext>
            </a:extLst>
          </p:cNvPr>
          <p:cNvSpPr txBox="1"/>
          <p:nvPr/>
        </p:nvSpPr>
        <p:spPr>
          <a:xfrm>
            <a:off x="5032180" y="767489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Malli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D6AE0C2-E858-4F71-9DD8-472347455C06}"/>
              </a:ext>
            </a:extLst>
          </p:cNvPr>
          <p:cNvSpPr txBox="1"/>
          <p:nvPr/>
        </p:nvSpPr>
        <p:spPr>
          <a:xfrm>
            <a:off x="2453936" y="1308257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Uimaopettaja ja valvoja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2A16FDA-FBE8-4385-A2EA-82433C3BB40A}"/>
              </a:ext>
            </a:extLst>
          </p:cNvPr>
          <p:cNvSpPr txBox="1"/>
          <p:nvPr/>
        </p:nvSpPr>
        <p:spPr>
          <a:xfrm>
            <a:off x="6316000" y="2599148"/>
            <a:ext cx="297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Tennishotellin työntekijä, USA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7AA0F5E-E79D-4117-87B3-891BDA14D8D7}"/>
              </a:ext>
            </a:extLst>
          </p:cNvPr>
          <p:cNvSpPr txBox="1"/>
          <p:nvPr/>
        </p:nvSpPr>
        <p:spPr>
          <a:xfrm>
            <a:off x="7224204" y="3064269"/>
            <a:ext cx="235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Tennisopettaja, Itävalta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55074F0-8D88-489E-966B-A4954E583255}"/>
              </a:ext>
            </a:extLst>
          </p:cNvPr>
          <p:cNvSpPr txBox="1"/>
          <p:nvPr/>
        </p:nvSpPr>
        <p:spPr>
          <a:xfrm>
            <a:off x="5995983" y="1651518"/>
            <a:ext cx="240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Purjehdusopettaja, USA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45F846C-BF67-4576-9694-4FF950834C35}"/>
              </a:ext>
            </a:extLst>
          </p:cNvPr>
          <p:cNvSpPr txBox="1"/>
          <p:nvPr/>
        </p:nvSpPr>
        <p:spPr>
          <a:xfrm>
            <a:off x="3788049" y="3343531"/>
            <a:ext cx="319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Koulutus- ja valmennuspäällikkö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393431F-8FB2-41AC-8C87-20F2B5605335}"/>
              </a:ext>
            </a:extLst>
          </p:cNvPr>
          <p:cNvSpPr txBox="1"/>
          <p:nvPr/>
        </p:nvSpPr>
        <p:spPr>
          <a:xfrm>
            <a:off x="1325854" y="4197269"/>
            <a:ext cx="348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Liikunnan ja terveystiedon opettaja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9E019CD-2E90-49C1-8921-734A092E42D5}"/>
              </a:ext>
            </a:extLst>
          </p:cNvPr>
          <p:cNvSpPr txBox="1"/>
          <p:nvPr/>
        </p:nvSpPr>
        <p:spPr>
          <a:xfrm>
            <a:off x="3021369" y="3757117"/>
            <a:ext cx="187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Liikuntadidaktikko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CE654253-21D8-47DD-A2F5-DEB31AB3FFC5}"/>
              </a:ext>
            </a:extLst>
          </p:cNvPr>
          <p:cNvSpPr txBox="1"/>
          <p:nvPr/>
        </p:nvSpPr>
        <p:spPr>
          <a:xfrm>
            <a:off x="5882542" y="5032046"/>
            <a:ext cx="1722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Yliopistonlehtori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B979FB2-4974-4ABD-B139-369B94DB49E5}"/>
              </a:ext>
            </a:extLst>
          </p:cNvPr>
          <p:cNvSpPr txBox="1"/>
          <p:nvPr/>
        </p:nvSpPr>
        <p:spPr>
          <a:xfrm>
            <a:off x="4354441" y="476114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Yliopistotutkija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CDE839F-8ED5-4F62-B406-D81BBE0B597F}"/>
              </a:ext>
            </a:extLst>
          </p:cNvPr>
          <p:cNvSpPr txBox="1"/>
          <p:nvPr/>
        </p:nvSpPr>
        <p:spPr>
          <a:xfrm>
            <a:off x="4037433" y="5183233"/>
            <a:ext cx="165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Koulutusjohtaja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319CE9EF-21B9-4F3A-AC5B-72BC884B62C8}"/>
              </a:ext>
            </a:extLst>
          </p:cNvPr>
          <p:cNvSpPr txBox="1"/>
          <p:nvPr/>
        </p:nvSpPr>
        <p:spPr>
          <a:xfrm>
            <a:off x="4542830" y="5631786"/>
            <a:ext cx="149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Lukion rehtori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9809CC6F-35DB-4DF5-9374-251631406794}"/>
              </a:ext>
            </a:extLst>
          </p:cNvPr>
          <p:cNvSpPr txBox="1"/>
          <p:nvPr/>
        </p:nvSpPr>
        <p:spPr>
          <a:xfrm>
            <a:off x="5830836" y="2123082"/>
            <a:ext cx="3159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Melonta- ja vaellusohjaaja, USA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FB4F634-A5D8-4EB6-B565-AA7A02A72B3F}"/>
              </a:ext>
            </a:extLst>
          </p:cNvPr>
          <p:cNvSpPr txBox="1"/>
          <p:nvPr/>
        </p:nvSpPr>
        <p:spPr>
          <a:xfrm>
            <a:off x="2546296" y="4622384"/>
            <a:ext cx="170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Hanketyöntekijä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085C01D8-94DA-4FA6-A3FA-A01EE50C8131}"/>
              </a:ext>
            </a:extLst>
          </p:cNvPr>
          <p:cNvSpPr txBox="1"/>
          <p:nvPr/>
        </p:nvSpPr>
        <p:spPr>
          <a:xfrm>
            <a:off x="5138729" y="3843241"/>
            <a:ext cx="263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Yläkoulun ja lukion rehtori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4CD466FE-B930-4719-A55B-4AA969213C8E}"/>
              </a:ext>
            </a:extLst>
          </p:cNvPr>
          <p:cNvSpPr txBox="1"/>
          <p:nvPr/>
        </p:nvSpPr>
        <p:spPr>
          <a:xfrm>
            <a:off x="4150996" y="2958359"/>
            <a:ext cx="165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Seurakouluttaja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104FCCCD-34BC-45F3-8260-6A2320F0583D}"/>
              </a:ext>
            </a:extLst>
          </p:cNvPr>
          <p:cNvSpPr txBox="1"/>
          <p:nvPr/>
        </p:nvSpPr>
        <p:spPr>
          <a:xfrm>
            <a:off x="5343530" y="1181371"/>
            <a:ext cx="170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Hiihdonopettaja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A4D91D7-1966-4744-BFDF-2639648F69C5}"/>
              </a:ext>
            </a:extLst>
          </p:cNvPr>
          <p:cNvSpPr txBox="1"/>
          <p:nvPr/>
        </p:nvSpPr>
        <p:spPr>
          <a:xfrm>
            <a:off x="7548932" y="3517514"/>
            <a:ext cx="295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Lähetystyöntekijä, Hong Kong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12F67D2F-8606-44F1-BD3E-68CA363B3377}"/>
              </a:ext>
            </a:extLst>
          </p:cNvPr>
          <p:cNvSpPr txBox="1"/>
          <p:nvPr/>
        </p:nvSpPr>
        <p:spPr>
          <a:xfrm>
            <a:off x="3680977" y="2144051"/>
            <a:ext cx="179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Tennisvalmentaja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F0379A8C-1DF5-409D-A8DA-2058583654A0}"/>
              </a:ext>
            </a:extLst>
          </p:cNvPr>
          <p:cNvSpPr txBox="1"/>
          <p:nvPr/>
        </p:nvSpPr>
        <p:spPr>
          <a:xfrm>
            <a:off x="7503283" y="4163216"/>
            <a:ext cx="138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Tietokirjailija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5C4320C3-4798-4B00-A328-49CB636A7EEE}"/>
              </a:ext>
            </a:extLst>
          </p:cNvPr>
          <p:cNvSpPr txBox="1"/>
          <p:nvPr/>
        </p:nvSpPr>
        <p:spPr>
          <a:xfrm>
            <a:off x="5000773" y="4335004"/>
            <a:ext cx="241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Urheiluopiston opettaja</a:t>
            </a:r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61A855CF-2137-4F8C-9713-FB4C48FA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36717" y="6374164"/>
            <a:ext cx="4114800" cy="365125"/>
          </a:xfrm>
        </p:spPr>
        <p:txBody>
          <a:bodyPr/>
          <a:lstStyle/>
          <a:p>
            <a:r>
              <a:rPr lang="fi-FI" dirty="0"/>
              <a:t>Jyri Pesonen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5A6A7A3B-797E-4DD4-BC87-59B06520DF69}"/>
              </a:ext>
            </a:extLst>
          </p:cNvPr>
          <p:cNvSpPr txBox="1"/>
          <p:nvPr/>
        </p:nvSpPr>
        <p:spPr>
          <a:xfrm>
            <a:off x="2773345" y="1726617"/>
            <a:ext cx="257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Yliopistoliikunnan ohjaaja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3FD190A1-0F57-4262-8E05-43B4E18F29F2}"/>
              </a:ext>
            </a:extLst>
          </p:cNvPr>
          <p:cNvSpPr txBox="1"/>
          <p:nvPr/>
        </p:nvSpPr>
        <p:spPr>
          <a:xfrm>
            <a:off x="3095861" y="2545604"/>
            <a:ext cx="273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Telinevoimisteluvalmentaja</a:t>
            </a:r>
          </a:p>
        </p:txBody>
      </p:sp>
    </p:spTree>
    <p:extLst>
      <p:ext uri="{BB962C8B-B14F-4D97-AF65-F5344CB8AC3E}">
        <p14:creationId xmlns:p14="http://schemas.microsoft.com/office/powerpoint/2010/main" val="94630421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936AFE-6BAF-44EE-8E91-15BC6466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602" y="2177043"/>
            <a:ext cx="8770571" cy="1560716"/>
          </a:xfrm>
        </p:spPr>
        <p:txBody>
          <a:bodyPr>
            <a:normAutofit fontScale="90000"/>
          </a:bodyPr>
          <a:lstStyle/>
          <a:p>
            <a:pPr algn="ctr"/>
            <a:r>
              <a:rPr lang="fi-FI" sz="4000" dirty="0">
                <a:latin typeface="+mn-lt"/>
              </a:rPr>
              <a:t>Elämässä opittua</a:t>
            </a:r>
            <a:br>
              <a:rPr lang="fi-FI" sz="4000" dirty="0">
                <a:latin typeface="+mn-lt"/>
              </a:rPr>
            </a:br>
            <a:r>
              <a:rPr lang="fi-FI" sz="4000" dirty="0">
                <a:latin typeface="+mn-lt"/>
              </a:rPr>
              <a:t> –mitä sanoisin itselleni</a:t>
            </a:r>
            <a:r>
              <a:rPr lang="fi-FI" sz="4000" dirty="0">
                <a:solidFill>
                  <a:prstClr val="black"/>
                </a:solidFill>
                <a:latin typeface="Calibri" panose="020F0502020204030204"/>
              </a:rPr>
              <a:t> nuorena ja </a:t>
            </a:r>
            <a:r>
              <a:rPr lang="fi-FI" sz="4000" dirty="0">
                <a:latin typeface="+mn-lt"/>
              </a:rPr>
              <a:t>teille</a:t>
            </a:r>
            <a:br>
              <a:rPr lang="fi-FI" sz="4000" dirty="0">
                <a:latin typeface="+mn-lt"/>
              </a:rPr>
            </a:br>
            <a:r>
              <a:rPr lang="fi-FI" sz="4000" dirty="0">
                <a:latin typeface="+mn-lt"/>
              </a:rPr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DF5413-58B1-4F65-B97C-9F3002B81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760" y="3506600"/>
            <a:ext cx="6002480" cy="3651504"/>
          </a:xfrm>
        </p:spPr>
        <p:txBody>
          <a:bodyPr/>
          <a:lstStyle/>
          <a:p>
            <a:endParaRPr lang="fi-FI" sz="1600" dirty="0">
              <a:solidFill>
                <a:srgbClr val="121316">
                  <a:lumMod val="75000"/>
                  <a:lumOff val="25000"/>
                </a:srgbClr>
              </a:solidFill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D7641D8-2EAD-4951-84BA-F6AABF4E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5238" y="6142235"/>
            <a:ext cx="5667375" cy="365125"/>
          </a:xfrm>
        </p:spPr>
        <p:txBody>
          <a:bodyPr/>
          <a:lstStyle/>
          <a:p>
            <a:pPr rtl="0"/>
            <a:r>
              <a:rPr lang="fi-FI" sz="1100" noProof="0" dirty="0"/>
              <a:t>Jyri Pesonen</a:t>
            </a:r>
          </a:p>
        </p:txBody>
      </p:sp>
    </p:spTree>
    <p:extLst>
      <p:ext uri="{BB962C8B-B14F-4D97-AF65-F5344CB8AC3E}">
        <p14:creationId xmlns:p14="http://schemas.microsoft.com/office/powerpoint/2010/main" val="227479054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C3009E9-82CF-4E4A-A385-6E43C7E0C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921" y="2317753"/>
            <a:ext cx="5680946" cy="382502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1E35BCC-E7D5-4DA9-87EB-1F307EAA54CF}"/>
              </a:ext>
            </a:extLst>
          </p:cNvPr>
          <p:cNvSpPr txBox="1"/>
          <p:nvPr/>
        </p:nvSpPr>
        <p:spPr>
          <a:xfrm>
            <a:off x="1159821" y="262873"/>
            <a:ext cx="961307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Etsi aitoa omaa itseäsi</a:t>
            </a:r>
          </a:p>
          <a:p>
            <a:pPr algn="ctr"/>
            <a:endParaRPr lang="fi-FI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Aitous näkyy ulospäin ja erotut kopioista.</a:t>
            </a:r>
          </a:p>
          <a:p>
            <a:pPr algn="ctr"/>
            <a:r>
              <a:rPr lang="fi-FI" sz="2000" dirty="0"/>
              <a:t>Yritä sanoa ei melulle ja epäolennaiselle, jotta uskaltaisit sanoa kyllä sille,</a:t>
            </a:r>
          </a:p>
          <a:p>
            <a:pPr algn="ctr"/>
            <a:r>
              <a:rPr lang="fi-FI" sz="2000" dirty="0"/>
              <a:t>joka todella merkitsee. </a:t>
            </a:r>
          </a:p>
          <a:p>
            <a:br>
              <a:rPr lang="fi-FI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fi-FI" altLang="fi-FI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i-FI" altLang="fi-FI" dirty="0">
                <a:solidFill>
                  <a:srgbClr val="FFFFFF"/>
                </a:solidFill>
                <a:cs typeface="Calibri" panose="020F0502020204030204" pitchFamily="34" charset="0"/>
              </a:rPr>
            </a:b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F690F9F-0DF2-4F79-B93C-12A51A98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</p:spTree>
    <p:extLst>
      <p:ext uri="{BB962C8B-B14F-4D97-AF65-F5344CB8AC3E}">
        <p14:creationId xmlns:p14="http://schemas.microsoft.com/office/powerpoint/2010/main" val="3473373454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3B447471-1B82-4D2D-9C33-3ADDA033DA1E}"/>
              </a:ext>
            </a:extLst>
          </p:cNvPr>
          <p:cNvSpPr txBox="1"/>
          <p:nvPr/>
        </p:nvSpPr>
        <p:spPr>
          <a:xfrm>
            <a:off x="1452383" y="716419"/>
            <a:ext cx="560204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600" dirty="0"/>
              <a:t>Älä rakenna tulevaisuutta liian valmiiksi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EC0066C-F9DC-48F6-BDDB-F41AF82DF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43" y="1734266"/>
            <a:ext cx="5894701" cy="2647918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7D0AC1B7-64C9-4B01-BA74-44F8EA9003E7}"/>
              </a:ext>
            </a:extLst>
          </p:cNvPr>
          <p:cNvSpPr txBox="1"/>
          <p:nvPr/>
        </p:nvSpPr>
        <p:spPr>
          <a:xfrm>
            <a:off x="3035543" y="4731612"/>
            <a:ext cx="6187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2">
                    <a:lumMod val="50000"/>
                  </a:schemeClr>
                </a:solidFill>
              </a:rPr>
              <a:t>Nykyisen tehtävän salainen merkitys selviää vasta ”Bahamalla.” </a:t>
            </a:r>
            <a:r>
              <a:rPr lang="fi-FI" sz="2000" b="1" dirty="0">
                <a:solidFill>
                  <a:schemeClr val="bg2">
                    <a:lumMod val="50000"/>
                  </a:schemeClr>
                </a:solidFill>
              </a:rPr>
              <a:t>007 filosofia</a:t>
            </a:r>
          </a:p>
          <a:p>
            <a:endParaRPr lang="fi-FI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i-FI" sz="2000" dirty="0">
                <a:solidFill>
                  <a:schemeClr val="bg2">
                    <a:lumMod val="50000"/>
                  </a:schemeClr>
                </a:solidFill>
              </a:rPr>
              <a:t>		… myöhemmin yllättävässä tilanteessa.  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1DFBD09E-BD5A-40B9-81D6-6CE9346F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3597" y="6356350"/>
            <a:ext cx="4114800" cy="365125"/>
          </a:xfrm>
        </p:spPr>
        <p:txBody>
          <a:bodyPr/>
          <a:lstStyle/>
          <a:p>
            <a:r>
              <a:rPr lang="fi-FI" dirty="0"/>
              <a:t>Jyri Pesonen</a:t>
            </a:r>
          </a:p>
        </p:txBody>
      </p:sp>
    </p:spTree>
    <p:extLst>
      <p:ext uri="{BB962C8B-B14F-4D97-AF65-F5344CB8AC3E}">
        <p14:creationId xmlns:p14="http://schemas.microsoft.com/office/powerpoint/2010/main" val="135378398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99991C12-4C3D-4810-A420-CFC307C35154}"/>
              </a:ext>
            </a:extLst>
          </p:cNvPr>
          <p:cNvSpPr txBox="1"/>
          <p:nvPr/>
        </p:nvSpPr>
        <p:spPr>
          <a:xfrm>
            <a:off x="917374" y="986746"/>
            <a:ext cx="106318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200" dirty="0"/>
              <a:t>Ole ironisesti itserakas. Ole innostunut siitä, mitä nyt olet, mutta älä jää nalkkiin sen kanssa.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2524BF7-EE19-4BC4-B8FD-8B267216F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994" y="2220500"/>
            <a:ext cx="2381250" cy="3343275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5AE172C-E26F-4E5F-9184-E56D0763A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Jyri Pesonen</a:t>
            </a:r>
          </a:p>
        </p:txBody>
      </p:sp>
    </p:spTree>
    <p:extLst>
      <p:ext uri="{BB962C8B-B14F-4D97-AF65-F5344CB8AC3E}">
        <p14:creationId xmlns:p14="http://schemas.microsoft.com/office/powerpoint/2010/main" val="148670890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20082</TotalTime>
  <Words>319</Words>
  <Application>Microsoft Office PowerPoint</Application>
  <PresentationFormat>Laajakuva</PresentationFormat>
  <Paragraphs>81</Paragraphs>
  <Slides>12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Garamond</vt:lpstr>
      <vt:lpstr>Times New Roman</vt:lpstr>
      <vt:lpstr>Office-teema</vt:lpstr>
      <vt:lpstr>Miten minusta tuli minä</vt:lpstr>
      <vt:lpstr>Nuoruus ajoittain synkissä vesissä</vt:lpstr>
      <vt:lpstr>PowerPoint-esitys</vt:lpstr>
      <vt:lpstr>PowerPoint-esitys</vt:lpstr>
      <vt:lpstr>PowerPoint-esitys</vt:lpstr>
      <vt:lpstr>Elämässä opittua  –mitä sanoisin itselleni nuorena ja teille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Miten minusta tuli minä</dc:title>
  <dc:creator>Jyri Pesonen</dc:creator>
  <cp:lastModifiedBy>Eveliina Ojala</cp:lastModifiedBy>
  <cp:revision>133</cp:revision>
  <dcterms:created xsi:type="dcterms:W3CDTF">2024-10-25T11:53:27Z</dcterms:created>
  <dcterms:modified xsi:type="dcterms:W3CDTF">2025-01-24T12:43:20Z</dcterms:modified>
</cp:coreProperties>
</file>