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1908" r:id="rId3"/>
    <p:sldId id="1907" r:id="rId4"/>
    <p:sldId id="1912" r:id="rId5"/>
    <p:sldId id="1903" r:id="rId6"/>
    <p:sldId id="277" r:id="rId7"/>
    <p:sldId id="1906" r:id="rId8"/>
    <p:sldId id="1909" r:id="rId9"/>
    <p:sldId id="1910" r:id="rId10"/>
    <p:sldId id="1911" r:id="rId11"/>
    <p:sldId id="261" r:id="rId12"/>
    <p:sldId id="272" r:id="rId13"/>
    <p:sldId id="1904" r:id="rId14"/>
    <p:sldId id="1905" r:id="rId15"/>
    <p:sldId id="275" r:id="rId16"/>
    <p:sldId id="276" r:id="rId17"/>
    <p:sldId id="262" r:id="rId18"/>
    <p:sldId id="258" r:id="rId19"/>
    <p:sldId id="259" r:id="rId20"/>
    <p:sldId id="266" r:id="rId21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68C32D-0557-4826-80E3-47F181C7CA9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0F99AC84-4534-43C6-8B41-259E2ECCF7F0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i-FI" noProof="0" dirty="0"/>
            <a:t>Kevään ensimmäinen yhteishaku</a:t>
          </a:r>
          <a:endParaRPr lang="sv-SE" noProof="0" dirty="0"/>
        </a:p>
      </dgm:t>
    </dgm:pt>
    <dgm:pt modelId="{B343A611-F31E-488C-815F-AFC0059F7200}" type="parTrans" cxnId="{AC73FDE9-16BA-4487-BFB1-CE95C735633F}">
      <dgm:prSet/>
      <dgm:spPr/>
      <dgm:t>
        <a:bodyPr/>
        <a:lstStyle/>
        <a:p>
          <a:endParaRPr lang="fi-FI"/>
        </a:p>
      </dgm:t>
    </dgm:pt>
    <dgm:pt modelId="{448C927C-2DC0-4C40-808E-C6FEF0F9399F}" type="sibTrans" cxnId="{AC73FDE9-16BA-4487-BFB1-CE95C735633F}">
      <dgm:prSet/>
      <dgm:spPr/>
      <dgm:t>
        <a:bodyPr/>
        <a:lstStyle/>
        <a:p>
          <a:endParaRPr lang="fi-FI"/>
        </a:p>
      </dgm:t>
    </dgm:pt>
    <dgm:pt modelId="{FE7D0F10-FA6A-4D7B-800B-C30F5F77981D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v-SE" noProof="0" dirty="0" err="1"/>
            <a:t>Aloituspaikkoja</a:t>
          </a:r>
          <a:br>
            <a:rPr lang="sv-SE" noProof="0" dirty="0"/>
          </a:br>
          <a:r>
            <a:rPr lang="fi-FI" b="0" i="0" dirty="0"/>
            <a:t>8 576</a:t>
          </a:r>
          <a:endParaRPr lang="sv-SE" noProof="0" dirty="0"/>
        </a:p>
      </dgm:t>
    </dgm:pt>
    <dgm:pt modelId="{36C1D3B1-0E4D-417D-9510-447B346A557C}" type="parTrans" cxnId="{667C59E1-291F-4A7F-AC4F-51577F5E31D0}">
      <dgm:prSet/>
      <dgm:spPr/>
      <dgm:t>
        <a:bodyPr/>
        <a:lstStyle/>
        <a:p>
          <a:endParaRPr lang="fi-FI"/>
        </a:p>
      </dgm:t>
    </dgm:pt>
    <dgm:pt modelId="{89DFF535-4A3E-4414-9A0E-470254B11EC9}" type="sibTrans" cxnId="{667C59E1-291F-4A7F-AC4F-51577F5E31D0}">
      <dgm:prSet/>
      <dgm:spPr/>
      <dgm:t>
        <a:bodyPr/>
        <a:lstStyle/>
        <a:p>
          <a:endParaRPr lang="fi-FI"/>
        </a:p>
      </dgm:t>
    </dgm:pt>
    <dgm:pt modelId="{F4243861-6D72-4F92-AC07-FD031CCD3D8E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i-FI" sz="1600" dirty="0"/>
            <a:t>AMK</a:t>
          </a:r>
          <a:br>
            <a:rPr lang="fi-FI" sz="1600" dirty="0"/>
          </a:br>
          <a:r>
            <a:rPr lang="fi-FI" sz="1600" b="0" i="0" dirty="0"/>
            <a:t>5 258</a:t>
          </a:r>
          <a:endParaRPr lang="fi-FI" sz="1600" dirty="0"/>
        </a:p>
      </dgm:t>
    </dgm:pt>
    <dgm:pt modelId="{CDDA5514-0FB6-42EE-88F2-50FEBC317E68}" type="parTrans" cxnId="{60DE36C9-5C09-4693-9869-963E4BB1C613}">
      <dgm:prSet/>
      <dgm:spPr/>
      <dgm:t>
        <a:bodyPr/>
        <a:lstStyle/>
        <a:p>
          <a:endParaRPr lang="fi-FI"/>
        </a:p>
      </dgm:t>
    </dgm:pt>
    <dgm:pt modelId="{719F8898-C068-425A-8544-AFD8011AF152}" type="sibTrans" cxnId="{60DE36C9-5C09-4693-9869-963E4BB1C613}">
      <dgm:prSet/>
      <dgm:spPr/>
      <dgm:t>
        <a:bodyPr/>
        <a:lstStyle/>
        <a:p>
          <a:endParaRPr lang="fi-FI"/>
        </a:p>
      </dgm:t>
    </dgm:pt>
    <dgm:pt modelId="{FEA39E70-904C-44B9-A5F2-5E93E3DEDE5A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i-FI" sz="1600" dirty="0"/>
            <a:t>YO</a:t>
          </a:r>
        </a:p>
        <a:p>
          <a:r>
            <a:rPr lang="fi-FI" sz="1600" b="0" i="0" dirty="0"/>
            <a:t>3 318</a:t>
          </a:r>
          <a:endParaRPr lang="fi-FI" sz="1600" dirty="0"/>
        </a:p>
      </dgm:t>
    </dgm:pt>
    <dgm:pt modelId="{A7D5521D-4D46-473D-ACED-74B4A166156D}" type="parTrans" cxnId="{421D87AE-816A-48B4-B6E6-BA05C96DFFF6}">
      <dgm:prSet/>
      <dgm:spPr/>
      <dgm:t>
        <a:bodyPr/>
        <a:lstStyle/>
        <a:p>
          <a:endParaRPr lang="fi-FI"/>
        </a:p>
      </dgm:t>
    </dgm:pt>
    <dgm:pt modelId="{E7D96E5D-6850-4424-A711-12928434533A}" type="sibTrans" cxnId="{421D87AE-816A-48B4-B6E6-BA05C96DFFF6}">
      <dgm:prSet/>
      <dgm:spPr/>
      <dgm:t>
        <a:bodyPr/>
        <a:lstStyle/>
        <a:p>
          <a:endParaRPr lang="fi-FI"/>
        </a:p>
      </dgm:t>
    </dgm:pt>
    <dgm:pt modelId="{D06B48B2-6AA0-46A6-AE80-1D725EC389BD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v-SE" noProof="0" dirty="0" err="1"/>
            <a:t>Hakukohteita</a:t>
          </a:r>
          <a:endParaRPr lang="sv-SE" noProof="0" dirty="0"/>
        </a:p>
        <a:p>
          <a:r>
            <a:rPr lang="fi-FI" b="0" i="0" dirty="0"/>
            <a:t>426</a:t>
          </a:r>
          <a:endParaRPr lang="sv-SE" noProof="0" dirty="0"/>
        </a:p>
      </dgm:t>
    </dgm:pt>
    <dgm:pt modelId="{85575C10-1489-476E-9060-9A8E8A2A6CE0}" type="parTrans" cxnId="{BB18DD08-0A5E-43B4-A712-B7D7061E700B}">
      <dgm:prSet/>
      <dgm:spPr/>
      <dgm:t>
        <a:bodyPr/>
        <a:lstStyle/>
        <a:p>
          <a:endParaRPr lang="fi-FI"/>
        </a:p>
      </dgm:t>
    </dgm:pt>
    <dgm:pt modelId="{BF28A151-099A-4D7E-B50F-A619E65A5FA1}" type="sibTrans" cxnId="{BB18DD08-0A5E-43B4-A712-B7D7061E700B}">
      <dgm:prSet/>
      <dgm:spPr/>
      <dgm:t>
        <a:bodyPr/>
        <a:lstStyle/>
        <a:p>
          <a:endParaRPr lang="fi-FI"/>
        </a:p>
      </dgm:t>
    </dgm:pt>
    <dgm:pt modelId="{44C5DD40-27D6-428B-931D-81C9C3768B71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v-SE" sz="1600" noProof="0" dirty="0"/>
            <a:t>AMK</a:t>
          </a:r>
        </a:p>
        <a:p>
          <a:r>
            <a:rPr lang="fi-FI" sz="1600" b="0" i="0" dirty="0"/>
            <a:t>213</a:t>
          </a:r>
          <a:endParaRPr lang="fi-FI" sz="1600" dirty="0"/>
        </a:p>
      </dgm:t>
    </dgm:pt>
    <dgm:pt modelId="{69C1B9BA-1131-40C2-AAA9-F30E77D3D843}" type="parTrans" cxnId="{60CD98D1-7790-4FB0-898F-3874413E06EF}">
      <dgm:prSet/>
      <dgm:spPr/>
      <dgm:t>
        <a:bodyPr/>
        <a:lstStyle/>
        <a:p>
          <a:endParaRPr lang="fi-FI"/>
        </a:p>
      </dgm:t>
    </dgm:pt>
    <dgm:pt modelId="{B031BA87-FF99-47E1-A90E-0C48548DFF42}" type="sibTrans" cxnId="{60CD98D1-7790-4FB0-898F-3874413E06EF}">
      <dgm:prSet/>
      <dgm:spPr/>
      <dgm:t>
        <a:bodyPr/>
        <a:lstStyle/>
        <a:p>
          <a:endParaRPr lang="fi-FI"/>
        </a:p>
      </dgm:t>
    </dgm:pt>
    <dgm:pt modelId="{C185E2D4-790A-40F7-A7C3-D1811795E709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i-FI" sz="1600" dirty="0"/>
            <a:t>YO</a:t>
          </a:r>
        </a:p>
        <a:p>
          <a:r>
            <a:rPr lang="fi-FI" sz="1600" dirty="0"/>
            <a:t> </a:t>
          </a:r>
          <a:r>
            <a:rPr lang="fi-FI" sz="1600" b="0" i="0" dirty="0"/>
            <a:t>213</a:t>
          </a:r>
          <a:endParaRPr lang="fi-FI" sz="1600" dirty="0"/>
        </a:p>
      </dgm:t>
    </dgm:pt>
    <dgm:pt modelId="{ED00995C-AC94-45F3-BCC8-5CB3FA6FC9F5}" type="parTrans" cxnId="{0353293B-9DB0-4CAC-8F5B-2077AB48DC53}">
      <dgm:prSet/>
      <dgm:spPr/>
      <dgm:t>
        <a:bodyPr/>
        <a:lstStyle/>
        <a:p>
          <a:endParaRPr lang="fi-FI"/>
        </a:p>
      </dgm:t>
    </dgm:pt>
    <dgm:pt modelId="{7816E453-E0CC-4E2C-8F98-5F49AEA434FB}" type="sibTrans" cxnId="{0353293B-9DB0-4CAC-8F5B-2077AB48DC53}">
      <dgm:prSet/>
      <dgm:spPr/>
      <dgm:t>
        <a:bodyPr/>
        <a:lstStyle/>
        <a:p>
          <a:endParaRPr lang="fi-FI"/>
        </a:p>
      </dgm:t>
    </dgm:pt>
    <dgm:pt modelId="{E5E75D13-77DD-4CAD-9CF5-9D4CD91BD7A9}" type="pres">
      <dgm:prSet presAssocID="{3268C32D-0557-4826-80E3-47F181C7CA9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DB9DD2E-0FC3-441E-A49E-38F5FA95E44B}" type="pres">
      <dgm:prSet presAssocID="{0F99AC84-4534-43C6-8B41-259E2ECCF7F0}" presName="vertOne" presStyleCnt="0"/>
      <dgm:spPr/>
    </dgm:pt>
    <dgm:pt modelId="{9406E811-5E57-47D3-9A13-AAF96BF6722E}" type="pres">
      <dgm:prSet presAssocID="{0F99AC84-4534-43C6-8B41-259E2ECCF7F0}" presName="txOne" presStyleLbl="node0" presStyleIdx="0" presStyleCnt="1">
        <dgm:presLayoutVars>
          <dgm:chPref val="3"/>
        </dgm:presLayoutVars>
      </dgm:prSet>
      <dgm:spPr/>
    </dgm:pt>
    <dgm:pt modelId="{AD20B12A-76DB-4595-A859-332C69C52A4F}" type="pres">
      <dgm:prSet presAssocID="{0F99AC84-4534-43C6-8B41-259E2ECCF7F0}" presName="parTransOne" presStyleCnt="0"/>
      <dgm:spPr/>
    </dgm:pt>
    <dgm:pt modelId="{BE7907ED-0AF5-47E9-8A35-4BA11BB0A2CE}" type="pres">
      <dgm:prSet presAssocID="{0F99AC84-4534-43C6-8B41-259E2ECCF7F0}" presName="horzOne" presStyleCnt="0"/>
      <dgm:spPr/>
    </dgm:pt>
    <dgm:pt modelId="{B4ECC67D-CC2C-475E-A4AA-382110925A2E}" type="pres">
      <dgm:prSet presAssocID="{FE7D0F10-FA6A-4D7B-800B-C30F5F77981D}" presName="vertTwo" presStyleCnt="0"/>
      <dgm:spPr/>
    </dgm:pt>
    <dgm:pt modelId="{BD0DC53E-9F8B-4187-BBDD-19AA9D951EDF}" type="pres">
      <dgm:prSet presAssocID="{FE7D0F10-FA6A-4D7B-800B-C30F5F77981D}" presName="txTwo" presStyleLbl="node2" presStyleIdx="0" presStyleCnt="2">
        <dgm:presLayoutVars>
          <dgm:chPref val="3"/>
        </dgm:presLayoutVars>
      </dgm:prSet>
      <dgm:spPr/>
    </dgm:pt>
    <dgm:pt modelId="{A689074D-2EFE-4D5F-8AEB-EEA8E490E03D}" type="pres">
      <dgm:prSet presAssocID="{FE7D0F10-FA6A-4D7B-800B-C30F5F77981D}" presName="parTransTwo" presStyleCnt="0"/>
      <dgm:spPr/>
    </dgm:pt>
    <dgm:pt modelId="{B52C3D0B-AA6D-4F4E-AB88-6DCE039713E0}" type="pres">
      <dgm:prSet presAssocID="{FE7D0F10-FA6A-4D7B-800B-C30F5F77981D}" presName="horzTwo" presStyleCnt="0"/>
      <dgm:spPr/>
    </dgm:pt>
    <dgm:pt modelId="{F301EF56-5AB6-433D-B789-9A98B72ED382}" type="pres">
      <dgm:prSet presAssocID="{F4243861-6D72-4F92-AC07-FD031CCD3D8E}" presName="vertThree" presStyleCnt="0"/>
      <dgm:spPr/>
    </dgm:pt>
    <dgm:pt modelId="{CA59A2DB-742E-48FB-8ED5-BBEBCAD96C06}" type="pres">
      <dgm:prSet presAssocID="{F4243861-6D72-4F92-AC07-FD031CCD3D8E}" presName="txThree" presStyleLbl="node3" presStyleIdx="0" presStyleCnt="4">
        <dgm:presLayoutVars>
          <dgm:chPref val="3"/>
        </dgm:presLayoutVars>
      </dgm:prSet>
      <dgm:spPr/>
    </dgm:pt>
    <dgm:pt modelId="{8E1981F6-D42D-4220-BDC2-0A4422F629B0}" type="pres">
      <dgm:prSet presAssocID="{F4243861-6D72-4F92-AC07-FD031CCD3D8E}" presName="horzThree" presStyleCnt="0"/>
      <dgm:spPr/>
    </dgm:pt>
    <dgm:pt modelId="{4937F4BD-8404-4EA7-B3D1-1D4D33E3C7BF}" type="pres">
      <dgm:prSet presAssocID="{719F8898-C068-425A-8544-AFD8011AF152}" presName="sibSpaceThree" presStyleCnt="0"/>
      <dgm:spPr/>
    </dgm:pt>
    <dgm:pt modelId="{BBF5BE97-BCE7-42CB-8EE0-95ADC3B1291E}" type="pres">
      <dgm:prSet presAssocID="{FEA39E70-904C-44B9-A5F2-5E93E3DEDE5A}" presName="vertThree" presStyleCnt="0"/>
      <dgm:spPr/>
    </dgm:pt>
    <dgm:pt modelId="{1BF0EF6A-17C4-4EC1-91E2-A19F1C9A872D}" type="pres">
      <dgm:prSet presAssocID="{FEA39E70-904C-44B9-A5F2-5E93E3DEDE5A}" presName="txThree" presStyleLbl="node3" presStyleIdx="1" presStyleCnt="4" custLinFactNeighborX="1487" custLinFactNeighborY="113">
        <dgm:presLayoutVars>
          <dgm:chPref val="3"/>
        </dgm:presLayoutVars>
      </dgm:prSet>
      <dgm:spPr/>
    </dgm:pt>
    <dgm:pt modelId="{10F44E50-9A36-4345-807A-690C893C6100}" type="pres">
      <dgm:prSet presAssocID="{FEA39E70-904C-44B9-A5F2-5E93E3DEDE5A}" presName="horzThree" presStyleCnt="0"/>
      <dgm:spPr/>
    </dgm:pt>
    <dgm:pt modelId="{2CB82A27-F1E0-4DCF-AB58-F67BC564BDDC}" type="pres">
      <dgm:prSet presAssocID="{89DFF535-4A3E-4414-9A0E-470254B11EC9}" presName="sibSpaceTwo" presStyleCnt="0"/>
      <dgm:spPr/>
    </dgm:pt>
    <dgm:pt modelId="{F3CF2318-824B-4377-8933-AD655E0BBDDD}" type="pres">
      <dgm:prSet presAssocID="{D06B48B2-6AA0-46A6-AE80-1D725EC389BD}" presName="vertTwo" presStyleCnt="0"/>
      <dgm:spPr/>
    </dgm:pt>
    <dgm:pt modelId="{83C40F5E-C146-47D7-AF49-A1EBDF4F534D}" type="pres">
      <dgm:prSet presAssocID="{D06B48B2-6AA0-46A6-AE80-1D725EC389BD}" presName="txTwo" presStyleLbl="node2" presStyleIdx="1" presStyleCnt="2">
        <dgm:presLayoutVars>
          <dgm:chPref val="3"/>
        </dgm:presLayoutVars>
      </dgm:prSet>
      <dgm:spPr/>
    </dgm:pt>
    <dgm:pt modelId="{9B1B6351-C009-4E76-8D9F-8035B6A7C10C}" type="pres">
      <dgm:prSet presAssocID="{D06B48B2-6AA0-46A6-AE80-1D725EC389BD}" presName="parTransTwo" presStyleCnt="0"/>
      <dgm:spPr/>
    </dgm:pt>
    <dgm:pt modelId="{6550677B-95A6-41A4-BEBA-C0683351D60E}" type="pres">
      <dgm:prSet presAssocID="{D06B48B2-6AA0-46A6-AE80-1D725EC389BD}" presName="horzTwo" presStyleCnt="0"/>
      <dgm:spPr/>
    </dgm:pt>
    <dgm:pt modelId="{093BB688-089F-4E29-B632-35CF19DC199C}" type="pres">
      <dgm:prSet presAssocID="{44C5DD40-27D6-428B-931D-81C9C3768B71}" presName="vertThree" presStyleCnt="0"/>
      <dgm:spPr/>
    </dgm:pt>
    <dgm:pt modelId="{B28D341E-D174-49A1-8D94-F92B57FD5ABA}" type="pres">
      <dgm:prSet presAssocID="{44C5DD40-27D6-428B-931D-81C9C3768B71}" presName="txThree" presStyleLbl="node3" presStyleIdx="2" presStyleCnt="4">
        <dgm:presLayoutVars>
          <dgm:chPref val="3"/>
        </dgm:presLayoutVars>
      </dgm:prSet>
      <dgm:spPr/>
    </dgm:pt>
    <dgm:pt modelId="{F9B29166-AA15-439D-9E9E-3BC2489B95BB}" type="pres">
      <dgm:prSet presAssocID="{44C5DD40-27D6-428B-931D-81C9C3768B71}" presName="horzThree" presStyleCnt="0"/>
      <dgm:spPr/>
    </dgm:pt>
    <dgm:pt modelId="{3153239E-5434-428E-8DC8-5F4C333A38C2}" type="pres">
      <dgm:prSet presAssocID="{B031BA87-FF99-47E1-A90E-0C48548DFF42}" presName="sibSpaceThree" presStyleCnt="0"/>
      <dgm:spPr/>
    </dgm:pt>
    <dgm:pt modelId="{E170D81B-4A10-4291-B40F-77214F9E5EFE}" type="pres">
      <dgm:prSet presAssocID="{C185E2D4-790A-40F7-A7C3-D1811795E709}" presName="vertThree" presStyleCnt="0"/>
      <dgm:spPr/>
    </dgm:pt>
    <dgm:pt modelId="{59B84AD1-BF35-47C5-996D-68B01930E818}" type="pres">
      <dgm:prSet presAssocID="{C185E2D4-790A-40F7-A7C3-D1811795E709}" presName="txThree" presStyleLbl="node3" presStyleIdx="3" presStyleCnt="4">
        <dgm:presLayoutVars>
          <dgm:chPref val="3"/>
        </dgm:presLayoutVars>
      </dgm:prSet>
      <dgm:spPr/>
    </dgm:pt>
    <dgm:pt modelId="{CD1EDE0D-BFB7-4D45-8BBD-E6A83E7731EA}" type="pres">
      <dgm:prSet presAssocID="{C185E2D4-790A-40F7-A7C3-D1811795E709}" presName="horzThree" presStyleCnt="0"/>
      <dgm:spPr/>
    </dgm:pt>
  </dgm:ptLst>
  <dgm:cxnLst>
    <dgm:cxn modelId="{BB18DD08-0A5E-43B4-A712-B7D7061E700B}" srcId="{0F99AC84-4534-43C6-8B41-259E2ECCF7F0}" destId="{D06B48B2-6AA0-46A6-AE80-1D725EC389BD}" srcOrd="1" destOrd="0" parTransId="{85575C10-1489-476E-9060-9A8E8A2A6CE0}" sibTransId="{BF28A151-099A-4D7E-B50F-A619E65A5FA1}"/>
    <dgm:cxn modelId="{0353293B-9DB0-4CAC-8F5B-2077AB48DC53}" srcId="{D06B48B2-6AA0-46A6-AE80-1D725EC389BD}" destId="{C185E2D4-790A-40F7-A7C3-D1811795E709}" srcOrd="1" destOrd="0" parTransId="{ED00995C-AC94-45F3-BCC8-5CB3FA6FC9F5}" sibTransId="{7816E453-E0CC-4E2C-8F98-5F49AEA434FB}"/>
    <dgm:cxn modelId="{1C1A9262-FB82-4108-93D9-EC51A404BF0D}" type="presOf" srcId="{FEA39E70-904C-44B9-A5F2-5E93E3DEDE5A}" destId="{1BF0EF6A-17C4-4EC1-91E2-A19F1C9A872D}" srcOrd="0" destOrd="0" presId="urn:microsoft.com/office/officeart/2005/8/layout/hierarchy4"/>
    <dgm:cxn modelId="{9AB7556D-6584-478B-A4DB-6902F52FACA0}" type="presOf" srcId="{D06B48B2-6AA0-46A6-AE80-1D725EC389BD}" destId="{83C40F5E-C146-47D7-AF49-A1EBDF4F534D}" srcOrd="0" destOrd="0" presId="urn:microsoft.com/office/officeart/2005/8/layout/hierarchy4"/>
    <dgm:cxn modelId="{909ADEA1-4DAC-4E54-9D4E-17D7D363F283}" type="presOf" srcId="{C185E2D4-790A-40F7-A7C3-D1811795E709}" destId="{59B84AD1-BF35-47C5-996D-68B01930E818}" srcOrd="0" destOrd="0" presId="urn:microsoft.com/office/officeart/2005/8/layout/hierarchy4"/>
    <dgm:cxn modelId="{8C510BAB-C92E-4478-8440-E8E53BEDD8C7}" type="presOf" srcId="{3268C32D-0557-4826-80E3-47F181C7CA91}" destId="{E5E75D13-77DD-4CAD-9CF5-9D4CD91BD7A9}" srcOrd="0" destOrd="0" presId="urn:microsoft.com/office/officeart/2005/8/layout/hierarchy4"/>
    <dgm:cxn modelId="{421D87AE-816A-48B4-B6E6-BA05C96DFFF6}" srcId="{FE7D0F10-FA6A-4D7B-800B-C30F5F77981D}" destId="{FEA39E70-904C-44B9-A5F2-5E93E3DEDE5A}" srcOrd="1" destOrd="0" parTransId="{A7D5521D-4D46-473D-ACED-74B4A166156D}" sibTransId="{E7D96E5D-6850-4424-A711-12928434533A}"/>
    <dgm:cxn modelId="{DD8ADBC6-9405-49B4-B731-3C75F4551A45}" type="presOf" srcId="{0F99AC84-4534-43C6-8B41-259E2ECCF7F0}" destId="{9406E811-5E57-47D3-9A13-AAF96BF6722E}" srcOrd="0" destOrd="0" presId="urn:microsoft.com/office/officeart/2005/8/layout/hierarchy4"/>
    <dgm:cxn modelId="{60DE36C9-5C09-4693-9869-963E4BB1C613}" srcId="{FE7D0F10-FA6A-4D7B-800B-C30F5F77981D}" destId="{F4243861-6D72-4F92-AC07-FD031CCD3D8E}" srcOrd="0" destOrd="0" parTransId="{CDDA5514-0FB6-42EE-88F2-50FEBC317E68}" sibTransId="{719F8898-C068-425A-8544-AFD8011AF152}"/>
    <dgm:cxn modelId="{60CD98D1-7790-4FB0-898F-3874413E06EF}" srcId="{D06B48B2-6AA0-46A6-AE80-1D725EC389BD}" destId="{44C5DD40-27D6-428B-931D-81C9C3768B71}" srcOrd="0" destOrd="0" parTransId="{69C1B9BA-1131-40C2-AAA9-F30E77D3D843}" sibTransId="{B031BA87-FF99-47E1-A90E-0C48548DFF42}"/>
    <dgm:cxn modelId="{CC0061D7-2A7E-49D1-B441-34C43014653E}" type="presOf" srcId="{FE7D0F10-FA6A-4D7B-800B-C30F5F77981D}" destId="{BD0DC53E-9F8B-4187-BBDD-19AA9D951EDF}" srcOrd="0" destOrd="0" presId="urn:microsoft.com/office/officeart/2005/8/layout/hierarchy4"/>
    <dgm:cxn modelId="{40EB01DA-ED35-441B-AFB3-5822D0154002}" type="presOf" srcId="{44C5DD40-27D6-428B-931D-81C9C3768B71}" destId="{B28D341E-D174-49A1-8D94-F92B57FD5ABA}" srcOrd="0" destOrd="0" presId="urn:microsoft.com/office/officeart/2005/8/layout/hierarchy4"/>
    <dgm:cxn modelId="{667C59E1-291F-4A7F-AC4F-51577F5E31D0}" srcId="{0F99AC84-4534-43C6-8B41-259E2ECCF7F0}" destId="{FE7D0F10-FA6A-4D7B-800B-C30F5F77981D}" srcOrd="0" destOrd="0" parTransId="{36C1D3B1-0E4D-417D-9510-447B346A557C}" sibTransId="{89DFF535-4A3E-4414-9A0E-470254B11EC9}"/>
    <dgm:cxn modelId="{E17226E6-BA2E-47CB-AE8A-CE7B6473042F}" type="presOf" srcId="{F4243861-6D72-4F92-AC07-FD031CCD3D8E}" destId="{CA59A2DB-742E-48FB-8ED5-BBEBCAD96C06}" srcOrd="0" destOrd="0" presId="urn:microsoft.com/office/officeart/2005/8/layout/hierarchy4"/>
    <dgm:cxn modelId="{AC73FDE9-16BA-4487-BFB1-CE95C735633F}" srcId="{3268C32D-0557-4826-80E3-47F181C7CA91}" destId="{0F99AC84-4534-43C6-8B41-259E2ECCF7F0}" srcOrd="0" destOrd="0" parTransId="{B343A611-F31E-488C-815F-AFC0059F7200}" sibTransId="{448C927C-2DC0-4C40-808E-C6FEF0F9399F}"/>
    <dgm:cxn modelId="{5A191852-C6EF-4329-B46C-4638B0DEAF14}" type="presParOf" srcId="{E5E75D13-77DD-4CAD-9CF5-9D4CD91BD7A9}" destId="{0DB9DD2E-0FC3-441E-A49E-38F5FA95E44B}" srcOrd="0" destOrd="0" presId="urn:microsoft.com/office/officeart/2005/8/layout/hierarchy4"/>
    <dgm:cxn modelId="{DBA1F31C-A5DB-429C-8684-938EAFFCF1AB}" type="presParOf" srcId="{0DB9DD2E-0FC3-441E-A49E-38F5FA95E44B}" destId="{9406E811-5E57-47D3-9A13-AAF96BF6722E}" srcOrd="0" destOrd="0" presId="urn:microsoft.com/office/officeart/2005/8/layout/hierarchy4"/>
    <dgm:cxn modelId="{B1D31415-90CF-4AB9-872C-93845C1FAE21}" type="presParOf" srcId="{0DB9DD2E-0FC3-441E-A49E-38F5FA95E44B}" destId="{AD20B12A-76DB-4595-A859-332C69C52A4F}" srcOrd="1" destOrd="0" presId="urn:microsoft.com/office/officeart/2005/8/layout/hierarchy4"/>
    <dgm:cxn modelId="{21BD835F-56AC-46C2-918C-36D37B844F28}" type="presParOf" srcId="{0DB9DD2E-0FC3-441E-A49E-38F5FA95E44B}" destId="{BE7907ED-0AF5-47E9-8A35-4BA11BB0A2CE}" srcOrd="2" destOrd="0" presId="urn:microsoft.com/office/officeart/2005/8/layout/hierarchy4"/>
    <dgm:cxn modelId="{D130009D-CA26-404C-B061-C3EBCAA31230}" type="presParOf" srcId="{BE7907ED-0AF5-47E9-8A35-4BA11BB0A2CE}" destId="{B4ECC67D-CC2C-475E-A4AA-382110925A2E}" srcOrd="0" destOrd="0" presId="urn:microsoft.com/office/officeart/2005/8/layout/hierarchy4"/>
    <dgm:cxn modelId="{FC112B7C-00D9-4615-B023-61F37E31F281}" type="presParOf" srcId="{B4ECC67D-CC2C-475E-A4AA-382110925A2E}" destId="{BD0DC53E-9F8B-4187-BBDD-19AA9D951EDF}" srcOrd="0" destOrd="0" presId="urn:microsoft.com/office/officeart/2005/8/layout/hierarchy4"/>
    <dgm:cxn modelId="{86220F96-90BD-4F49-87B8-C75B0386E0C1}" type="presParOf" srcId="{B4ECC67D-CC2C-475E-A4AA-382110925A2E}" destId="{A689074D-2EFE-4D5F-8AEB-EEA8E490E03D}" srcOrd="1" destOrd="0" presId="urn:microsoft.com/office/officeart/2005/8/layout/hierarchy4"/>
    <dgm:cxn modelId="{87F2764A-2283-4EF5-BA0B-F4224A5FEF37}" type="presParOf" srcId="{B4ECC67D-CC2C-475E-A4AA-382110925A2E}" destId="{B52C3D0B-AA6D-4F4E-AB88-6DCE039713E0}" srcOrd="2" destOrd="0" presId="urn:microsoft.com/office/officeart/2005/8/layout/hierarchy4"/>
    <dgm:cxn modelId="{C78AEE30-C4FA-4A00-A979-B8D54CAF2901}" type="presParOf" srcId="{B52C3D0B-AA6D-4F4E-AB88-6DCE039713E0}" destId="{F301EF56-5AB6-433D-B789-9A98B72ED382}" srcOrd="0" destOrd="0" presId="urn:microsoft.com/office/officeart/2005/8/layout/hierarchy4"/>
    <dgm:cxn modelId="{95883FA1-B159-4936-8882-22E38F0428C1}" type="presParOf" srcId="{F301EF56-5AB6-433D-B789-9A98B72ED382}" destId="{CA59A2DB-742E-48FB-8ED5-BBEBCAD96C06}" srcOrd="0" destOrd="0" presId="urn:microsoft.com/office/officeart/2005/8/layout/hierarchy4"/>
    <dgm:cxn modelId="{C55AEF8D-392F-408B-9F13-D87D39A50CC1}" type="presParOf" srcId="{F301EF56-5AB6-433D-B789-9A98B72ED382}" destId="{8E1981F6-D42D-4220-BDC2-0A4422F629B0}" srcOrd="1" destOrd="0" presId="urn:microsoft.com/office/officeart/2005/8/layout/hierarchy4"/>
    <dgm:cxn modelId="{69CC71A7-35E0-4CBC-B52F-9F10827790BC}" type="presParOf" srcId="{B52C3D0B-AA6D-4F4E-AB88-6DCE039713E0}" destId="{4937F4BD-8404-4EA7-B3D1-1D4D33E3C7BF}" srcOrd="1" destOrd="0" presId="urn:microsoft.com/office/officeart/2005/8/layout/hierarchy4"/>
    <dgm:cxn modelId="{BE04925D-A751-4E53-9C5F-D6E6920BB314}" type="presParOf" srcId="{B52C3D0B-AA6D-4F4E-AB88-6DCE039713E0}" destId="{BBF5BE97-BCE7-42CB-8EE0-95ADC3B1291E}" srcOrd="2" destOrd="0" presId="urn:microsoft.com/office/officeart/2005/8/layout/hierarchy4"/>
    <dgm:cxn modelId="{DCB09E02-5BD2-4CEE-BE30-3B0B5A8B617A}" type="presParOf" srcId="{BBF5BE97-BCE7-42CB-8EE0-95ADC3B1291E}" destId="{1BF0EF6A-17C4-4EC1-91E2-A19F1C9A872D}" srcOrd="0" destOrd="0" presId="urn:microsoft.com/office/officeart/2005/8/layout/hierarchy4"/>
    <dgm:cxn modelId="{3923A529-1AD5-40A7-B8B3-201B4B14BE5A}" type="presParOf" srcId="{BBF5BE97-BCE7-42CB-8EE0-95ADC3B1291E}" destId="{10F44E50-9A36-4345-807A-690C893C6100}" srcOrd="1" destOrd="0" presId="urn:microsoft.com/office/officeart/2005/8/layout/hierarchy4"/>
    <dgm:cxn modelId="{8EA862DB-09B1-4D22-97B3-33F9963544FF}" type="presParOf" srcId="{BE7907ED-0AF5-47E9-8A35-4BA11BB0A2CE}" destId="{2CB82A27-F1E0-4DCF-AB58-F67BC564BDDC}" srcOrd="1" destOrd="0" presId="urn:microsoft.com/office/officeart/2005/8/layout/hierarchy4"/>
    <dgm:cxn modelId="{A795787C-46CB-47D1-861C-F20C6BBAA4D6}" type="presParOf" srcId="{BE7907ED-0AF5-47E9-8A35-4BA11BB0A2CE}" destId="{F3CF2318-824B-4377-8933-AD655E0BBDDD}" srcOrd="2" destOrd="0" presId="urn:microsoft.com/office/officeart/2005/8/layout/hierarchy4"/>
    <dgm:cxn modelId="{9E2A059F-5844-4338-A64B-5FC46096B36A}" type="presParOf" srcId="{F3CF2318-824B-4377-8933-AD655E0BBDDD}" destId="{83C40F5E-C146-47D7-AF49-A1EBDF4F534D}" srcOrd="0" destOrd="0" presId="urn:microsoft.com/office/officeart/2005/8/layout/hierarchy4"/>
    <dgm:cxn modelId="{2DCEDF43-83E7-4513-B281-0A73CB4C7266}" type="presParOf" srcId="{F3CF2318-824B-4377-8933-AD655E0BBDDD}" destId="{9B1B6351-C009-4E76-8D9F-8035B6A7C10C}" srcOrd="1" destOrd="0" presId="urn:microsoft.com/office/officeart/2005/8/layout/hierarchy4"/>
    <dgm:cxn modelId="{8086E4BA-BDE9-4408-98FB-30EC9BD343D5}" type="presParOf" srcId="{F3CF2318-824B-4377-8933-AD655E0BBDDD}" destId="{6550677B-95A6-41A4-BEBA-C0683351D60E}" srcOrd="2" destOrd="0" presId="urn:microsoft.com/office/officeart/2005/8/layout/hierarchy4"/>
    <dgm:cxn modelId="{9C8CA922-F880-452E-BE3F-210ED7B847ED}" type="presParOf" srcId="{6550677B-95A6-41A4-BEBA-C0683351D60E}" destId="{093BB688-089F-4E29-B632-35CF19DC199C}" srcOrd="0" destOrd="0" presId="urn:microsoft.com/office/officeart/2005/8/layout/hierarchy4"/>
    <dgm:cxn modelId="{CD792AEB-E4D9-478C-86A3-4898104D50C7}" type="presParOf" srcId="{093BB688-089F-4E29-B632-35CF19DC199C}" destId="{B28D341E-D174-49A1-8D94-F92B57FD5ABA}" srcOrd="0" destOrd="0" presId="urn:microsoft.com/office/officeart/2005/8/layout/hierarchy4"/>
    <dgm:cxn modelId="{A9548BED-26C2-4EAE-BABA-D7CCC036C4C4}" type="presParOf" srcId="{093BB688-089F-4E29-B632-35CF19DC199C}" destId="{F9B29166-AA15-439D-9E9E-3BC2489B95BB}" srcOrd="1" destOrd="0" presId="urn:microsoft.com/office/officeart/2005/8/layout/hierarchy4"/>
    <dgm:cxn modelId="{BDF0167F-C1B8-408B-9E0F-0BBA0F6AA6B3}" type="presParOf" srcId="{6550677B-95A6-41A4-BEBA-C0683351D60E}" destId="{3153239E-5434-428E-8DC8-5F4C333A38C2}" srcOrd="1" destOrd="0" presId="urn:microsoft.com/office/officeart/2005/8/layout/hierarchy4"/>
    <dgm:cxn modelId="{DD7D6DDA-4014-455C-9888-06C0D21E4EE0}" type="presParOf" srcId="{6550677B-95A6-41A4-BEBA-C0683351D60E}" destId="{E170D81B-4A10-4291-B40F-77214F9E5EFE}" srcOrd="2" destOrd="0" presId="urn:microsoft.com/office/officeart/2005/8/layout/hierarchy4"/>
    <dgm:cxn modelId="{D210F6DC-E7D1-4D6F-A528-EC6831A4EBB0}" type="presParOf" srcId="{E170D81B-4A10-4291-B40F-77214F9E5EFE}" destId="{59B84AD1-BF35-47C5-996D-68B01930E818}" srcOrd="0" destOrd="0" presId="urn:microsoft.com/office/officeart/2005/8/layout/hierarchy4"/>
    <dgm:cxn modelId="{C6B17B6B-5ADF-403C-A9BA-594F91B8F7EF}" type="presParOf" srcId="{E170D81B-4A10-4291-B40F-77214F9E5EFE}" destId="{CD1EDE0D-BFB7-4D45-8BBD-E6A83E7731E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68C32D-0557-4826-80E3-47F181C7CA9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0F99AC84-4534-43C6-8B41-259E2ECCF7F0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3600" noProof="0" dirty="0"/>
            <a:t>Kevään toinen yhteishaku</a:t>
          </a:r>
        </a:p>
      </dgm:t>
    </dgm:pt>
    <dgm:pt modelId="{B343A611-F31E-488C-815F-AFC0059F7200}" type="parTrans" cxnId="{AC73FDE9-16BA-4487-BFB1-CE95C735633F}">
      <dgm:prSet/>
      <dgm:spPr/>
      <dgm:t>
        <a:bodyPr/>
        <a:lstStyle/>
        <a:p>
          <a:endParaRPr lang="fi-FI"/>
        </a:p>
      </dgm:t>
    </dgm:pt>
    <dgm:pt modelId="{448C927C-2DC0-4C40-808E-C6FEF0F9399F}" type="sibTrans" cxnId="{AC73FDE9-16BA-4487-BFB1-CE95C735633F}">
      <dgm:prSet/>
      <dgm:spPr/>
      <dgm:t>
        <a:bodyPr/>
        <a:lstStyle/>
        <a:p>
          <a:endParaRPr lang="fi-FI"/>
        </a:p>
      </dgm:t>
    </dgm:pt>
    <dgm:pt modelId="{FE7D0F10-FA6A-4D7B-800B-C30F5F77981D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sv-SE" noProof="0" dirty="0" err="1"/>
            <a:t>Aloituspaikkoja</a:t>
          </a:r>
          <a:br>
            <a:rPr lang="sv-SE" noProof="0" dirty="0"/>
          </a:br>
          <a:r>
            <a:rPr lang="fi-FI" b="0" i="0" dirty="0"/>
            <a:t>51 126</a:t>
          </a:r>
          <a:endParaRPr lang="sv-SE" noProof="0" dirty="0"/>
        </a:p>
      </dgm:t>
    </dgm:pt>
    <dgm:pt modelId="{89DFF535-4A3E-4414-9A0E-470254B11EC9}" type="sibTrans" cxnId="{667C59E1-291F-4A7F-AC4F-51577F5E31D0}">
      <dgm:prSet/>
      <dgm:spPr/>
      <dgm:t>
        <a:bodyPr/>
        <a:lstStyle/>
        <a:p>
          <a:endParaRPr lang="fi-FI"/>
        </a:p>
      </dgm:t>
    </dgm:pt>
    <dgm:pt modelId="{36C1D3B1-0E4D-417D-9510-447B346A557C}" type="parTrans" cxnId="{667C59E1-291F-4A7F-AC4F-51577F5E31D0}">
      <dgm:prSet/>
      <dgm:spPr/>
      <dgm:t>
        <a:bodyPr/>
        <a:lstStyle/>
        <a:p>
          <a:endParaRPr lang="fi-FI"/>
        </a:p>
      </dgm:t>
    </dgm:pt>
    <dgm:pt modelId="{F4243861-6D72-4F92-AC07-FD031CCD3D8E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600" dirty="0"/>
            <a:t>AMK</a:t>
          </a:r>
        </a:p>
        <a:p>
          <a:r>
            <a:rPr lang="fi-FI" sz="1600" b="0" i="0" dirty="0"/>
            <a:t>25 776</a:t>
          </a:r>
          <a:endParaRPr lang="fi-FI" sz="1600" dirty="0"/>
        </a:p>
      </dgm:t>
    </dgm:pt>
    <dgm:pt modelId="{719F8898-C068-425A-8544-AFD8011AF152}" type="sibTrans" cxnId="{60DE36C9-5C09-4693-9869-963E4BB1C613}">
      <dgm:prSet/>
      <dgm:spPr/>
      <dgm:t>
        <a:bodyPr/>
        <a:lstStyle/>
        <a:p>
          <a:endParaRPr lang="fi-FI"/>
        </a:p>
      </dgm:t>
    </dgm:pt>
    <dgm:pt modelId="{CDDA5514-0FB6-42EE-88F2-50FEBC317E68}" type="parTrans" cxnId="{60DE36C9-5C09-4693-9869-963E4BB1C613}">
      <dgm:prSet/>
      <dgm:spPr/>
      <dgm:t>
        <a:bodyPr/>
        <a:lstStyle/>
        <a:p>
          <a:endParaRPr lang="fi-FI"/>
        </a:p>
      </dgm:t>
    </dgm:pt>
    <dgm:pt modelId="{FEA39E70-904C-44B9-A5F2-5E93E3DEDE5A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600" dirty="0"/>
            <a:t>YO</a:t>
          </a:r>
        </a:p>
        <a:p>
          <a:r>
            <a:rPr lang="fi-FI" sz="1600" b="0" i="0" dirty="0"/>
            <a:t>25 350</a:t>
          </a:r>
          <a:endParaRPr lang="fi-FI" sz="1600" dirty="0"/>
        </a:p>
      </dgm:t>
    </dgm:pt>
    <dgm:pt modelId="{E7D96E5D-6850-4424-A711-12928434533A}" type="sibTrans" cxnId="{421D87AE-816A-48B4-B6E6-BA05C96DFFF6}">
      <dgm:prSet/>
      <dgm:spPr/>
      <dgm:t>
        <a:bodyPr/>
        <a:lstStyle/>
        <a:p>
          <a:endParaRPr lang="fi-FI"/>
        </a:p>
      </dgm:t>
    </dgm:pt>
    <dgm:pt modelId="{A7D5521D-4D46-473D-ACED-74B4A166156D}" type="parTrans" cxnId="{421D87AE-816A-48B4-B6E6-BA05C96DFFF6}">
      <dgm:prSet/>
      <dgm:spPr/>
      <dgm:t>
        <a:bodyPr/>
        <a:lstStyle/>
        <a:p>
          <a:endParaRPr lang="fi-FI"/>
        </a:p>
      </dgm:t>
    </dgm:pt>
    <dgm:pt modelId="{D06B48B2-6AA0-46A6-AE80-1D725EC389BD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endParaRPr lang="sv-SE" noProof="0" dirty="0"/>
        </a:p>
        <a:p>
          <a:r>
            <a:rPr lang="sv-SE" noProof="0" dirty="0" err="1"/>
            <a:t>Hakukohteita</a:t>
          </a:r>
          <a:endParaRPr lang="sv-SE" noProof="0" dirty="0"/>
        </a:p>
        <a:p>
          <a:r>
            <a:rPr lang="fi-FI" b="0" i="0" dirty="0"/>
            <a:t>1 555</a:t>
          </a:r>
          <a:br>
            <a:rPr lang="sv-SE" noProof="0" dirty="0"/>
          </a:br>
          <a:endParaRPr lang="sv-SE" noProof="0" dirty="0"/>
        </a:p>
      </dgm:t>
    </dgm:pt>
    <dgm:pt modelId="{BF28A151-099A-4D7E-B50F-A619E65A5FA1}" type="sibTrans" cxnId="{BB18DD08-0A5E-43B4-A712-B7D7061E700B}">
      <dgm:prSet/>
      <dgm:spPr/>
      <dgm:t>
        <a:bodyPr/>
        <a:lstStyle/>
        <a:p>
          <a:endParaRPr lang="fi-FI"/>
        </a:p>
      </dgm:t>
    </dgm:pt>
    <dgm:pt modelId="{85575C10-1489-476E-9060-9A8E8A2A6CE0}" type="parTrans" cxnId="{BB18DD08-0A5E-43B4-A712-B7D7061E700B}">
      <dgm:prSet/>
      <dgm:spPr/>
      <dgm:t>
        <a:bodyPr/>
        <a:lstStyle/>
        <a:p>
          <a:endParaRPr lang="fi-FI"/>
        </a:p>
      </dgm:t>
    </dgm:pt>
    <dgm:pt modelId="{44C5DD40-27D6-428B-931D-81C9C3768B71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600" dirty="0"/>
            <a:t>AMK</a:t>
          </a:r>
        </a:p>
        <a:p>
          <a:r>
            <a:rPr lang="fi-FI" sz="1600" b="0" i="0" dirty="0"/>
            <a:t>763</a:t>
          </a:r>
          <a:endParaRPr lang="fi-FI" sz="1600" dirty="0"/>
        </a:p>
      </dgm:t>
    </dgm:pt>
    <dgm:pt modelId="{B031BA87-FF99-47E1-A90E-0C48548DFF42}" type="sibTrans" cxnId="{60CD98D1-7790-4FB0-898F-3874413E06EF}">
      <dgm:prSet/>
      <dgm:spPr/>
      <dgm:t>
        <a:bodyPr/>
        <a:lstStyle/>
        <a:p>
          <a:endParaRPr lang="fi-FI"/>
        </a:p>
      </dgm:t>
    </dgm:pt>
    <dgm:pt modelId="{69C1B9BA-1131-40C2-AAA9-F30E77D3D843}" type="parTrans" cxnId="{60CD98D1-7790-4FB0-898F-3874413E06EF}">
      <dgm:prSet/>
      <dgm:spPr/>
      <dgm:t>
        <a:bodyPr/>
        <a:lstStyle/>
        <a:p>
          <a:endParaRPr lang="fi-FI"/>
        </a:p>
      </dgm:t>
    </dgm:pt>
    <dgm:pt modelId="{C185E2D4-790A-40F7-A7C3-D1811795E709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600" dirty="0"/>
            <a:t>YO</a:t>
          </a:r>
        </a:p>
        <a:p>
          <a:r>
            <a:rPr lang="fi-FI" sz="1600" b="0" i="0" dirty="0"/>
            <a:t>792</a:t>
          </a:r>
          <a:endParaRPr lang="fi-FI" sz="1600" dirty="0"/>
        </a:p>
      </dgm:t>
    </dgm:pt>
    <dgm:pt modelId="{7816E453-E0CC-4E2C-8F98-5F49AEA434FB}" type="sibTrans" cxnId="{0353293B-9DB0-4CAC-8F5B-2077AB48DC53}">
      <dgm:prSet/>
      <dgm:spPr/>
      <dgm:t>
        <a:bodyPr/>
        <a:lstStyle/>
        <a:p>
          <a:endParaRPr lang="fi-FI"/>
        </a:p>
      </dgm:t>
    </dgm:pt>
    <dgm:pt modelId="{ED00995C-AC94-45F3-BCC8-5CB3FA6FC9F5}" type="parTrans" cxnId="{0353293B-9DB0-4CAC-8F5B-2077AB48DC53}">
      <dgm:prSet/>
      <dgm:spPr/>
      <dgm:t>
        <a:bodyPr/>
        <a:lstStyle/>
        <a:p>
          <a:endParaRPr lang="fi-FI"/>
        </a:p>
      </dgm:t>
    </dgm:pt>
    <dgm:pt modelId="{E5E75D13-77DD-4CAD-9CF5-9D4CD91BD7A9}" type="pres">
      <dgm:prSet presAssocID="{3268C32D-0557-4826-80E3-47F181C7CA9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DB9DD2E-0FC3-441E-A49E-38F5FA95E44B}" type="pres">
      <dgm:prSet presAssocID="{0F99AC84-4534-43C6-8B41-259E2ECCF7F0}" presName="vertOne" presStyleCnt="0"/>
      <dgm:spPr/>
    </dgm:pt>
    <dgm:pt modelId="{9406E811-5E57-47D3-9A13-AAF96BF6722E}" type="pres">
      <dgm:prSet presAssocID="{0F99AC84-4534-43C6-8B41-259E2ECCF7F0}" presName="txOne" presStyleLbl="node0" presStyleIdx="0" presStyleCnt="1" custLinFactNeighborX="750" custLinFactNeighborY="-1960">
        <dgm:presLayoutVars>
          <dgm:chPref val="3"/>
        </dgm:presLayoutVars>
      </dgm:prSet>
      <dgm:spPr/>
    </dgm:pt>
    <dgm:pt modelId="{AD20B12A-76DB-4595-A859-332C69C52A4F}" type="pres">
      <dgm:prSet presAssocID="{0F99AC84-4534-43C6-8B41-259E2ECCF7F0}" presName="parTransOne" presStyleCnt="0"/>
      <dgm:spPr/>
    </dgm:pt>
    <dgm:pt modelId="{BE7907ED-0AF5-47E9-8A35-4BA11BB0A2CE}" type="pres">
      <dgm:prSet presAssocID="{0F99AC84-4534-43C6-8B41-259E2ECCF7F0}" presName="horzOne" presStyleCnt="0"/>
      <dgm:spPr/>
    </dgm:pt>
    <dgm:pt modelId="{B4ECC67D-CC2C-475E-A4AA-382110925A2E}" type="pres">
      <dgm:prSet presAssocID="{FE7D0F10-FA6A-4D7B-800B-C30F5F77981D}" presName="vertTwo" presStyleCnt="0"/>
      <dgm:spPr/>
    </dgm:pt>
    <dgm:pt modelId="{BD0DC53E-9F8B-4187-BBDD-19AA9D951EDF}" type="pres">
      <dgm:prSet presAssocID="{FE7D0F10-FA6A-4D7B-800B-C30F5F77981D}" presName="txTwo" presStyleLbl="node2" presStyleIdx="0" presStyleCnt="2">
        <dgm:presLayoutVars>
          <dgm:chPref val="3"/>
        </dgm:presLayoutVars>
      </dgm:prSet>
      <dgm:spPr/>
    </dgm:pt>
    <dgm:pt modelId="{A689074D-2EFE-4D5F-8AEB-EEA8E490E03D}" type="pres">
      <dgm:prSet presAssocID="{FE7D0F10-FA6A-4D7B-800B-C30F5F77981D}" presName="parTransTwo" presStyleCnt="0"/>
      <dgm:spPr/>
    </dgm:pt>
    <dgm:pt modelId="{B52C3D0B-AA6D-4F4E-AB88-6DCE039713E0}" type="pres">
      <dgm:prSet presAssocID="{FE7D0F10-FA6A-4D7B-800B-C30F5F77981D}" presName="horzTwo" presStyleCnt="0"/>
      <dgm:spPr/>
    </dgm:pt>
    <dgm:pt modelId="{F301EF56-5AB6-433D-B789-9A98B72ED382}" type="pres">
      <dgm:prSet presAssocID="{F4243861-6D72-4F92-AC07-FD031CCD3D8E}" presName="vertThree" presStyleCnt="0"/>
      <dgm:spPr/>
    </dgm:pt>
    <dgm:pt modelId="{CA59A2DB-742E-48FB-8ED5-BBEBCAD96C06}" type="pres">
      <dgm:prSet presAssocID="{F4243861-6D72-4F92-AC07-FD031CCD3D8E}" presName="txThree" presStyleLbl="node3" presStyleIdx="0" presStyleCnt="4">
        <dgm:presLayoutVars>
          <dgm:chPref val="3"/>
        </dgm:presLayoutVars>
      </dgm:prSet>
      <dgm:spPr/>
    </dgm:pt>
    <dgm:pt modelId="{8E1981F6-D42D-4220-BDC2-0A4422F629B0}" type="pres">
      <dgm:prSet presAssocID="{F4243861-6D72-4F92-AC07-FD031CCD3D8E}" presName="horzThree" presStyleCnt="0"/>
      <dgm:spPr/>
    </dgm:pt>
    <dgm:pt modelId="{4937F4BD-8404-4EA7-B3D1-1D4D33E3C7BF}" type="pres">
      <dgm:prSet presAssocID="{719F8898-C068-425A-8544-AFD8011AF152}" presName="sibSpaceThree" presStyleCnt="0"/>
      <dgm:spPr/>
    </dgm:pt>
    <dgm:pt modelId="{BBF5BE97-BCE7-42CB-8EE0-95ADC3B1291E}" type="pres">
      <dgm:prSet presAssocID="{FEA39E70-904C-44B9-A5F2-5E93E3DEDE5A}" presName="vertThree" presStyleCnt="0"/>
      <dgm:spPr/>
    </dgm:pt>
    <dgm:pt modelId="{1BF0EF6A-17C4-4EC1-91E2-A19F1C9A872D}" type="pres">
      <dgm:prSet presAssocID="{FEA39E70-904C-44B9-A5F2-5E93E3DEDE5A}" presName="txThree" presStyleLbl="node3" presStyleIdx="1" presStyleCnt="4" custLinFactNeighborX="1487" custLinFactNeighborY="113">
        <dgm:presLayoutVars>
          <dgm:chPref val="3"/>
        </dgm:presLayoutVars>
      </dgm:prSet>
      <dgm:spPr/>
    </dgm:pt>
    <dgm:pt modelId="{10F44E50-9A36-4345-807A-690C893C6100}" type="pres">
      <dgm:prSet presAssocID="{FEA39E70-904C-44B9-A5F2-5E93E3DEDE5A}" presName="horzThree" presStyleCnt="0"/>
      <dgm:spPr/>
    </dgm:pt>
    <dgm:pt modelId="{2CB82A27-F1E0-4DCF-AB58-F67BC564BDDC}" type="pres">
      <dgm:prSet presAssocID="{89DFF535-4A3E-4414-9A0E-470254B11EC9}" presName="sibSpaceTwo" presStyleCnt="0"/>
      <dgm:spPr/>
    </dgm:pt>
    <dgm:pt modelId="{F3CF2318-824B-4377-8933-AD655E0BBDDD}" type="pres">
      <dgm:prSet presAssocID="{D06B48B2-6AA0-46A6-AE80-1D725EC389BD}" presName="vertTwo" presStyleCnt="0"/>
      <dgm:spPr/>
    </dgm:pt>
    <dgm:pt modelId="{83C40F5E-C146-47D7-AF49-A1EBDF4F534D}" type="pres">
      <dgm:prSet presAssocID="{D06B48B2-6AA0-46A6-AE80-1D725EC389BD}" presName="txTwo" presStyleLbl="node2" presStyleIdx="1" presStyleCnt="2">
        <dgm:presLayoutVars>
          <dgm:chPref val="3"/>
        </dgm:presLayoutVars>
      </dgm:prSet>
      <dgm:spPr/>
    </dgm:pt>
    <dgm:pt modelId="{9B1B6351-C009-4E76-8D9F-8035B6A7C10C}" type="pres">
      <dgm:prSet presAssocID="{D06B48B2-6AA0-46A6-AE80-1D725EC389BD}" presName="parTransTwo" presStyleCnt="0"/>
      <dgm:spPr/>
    </dgm:pt>
    <dgm:pt modelId="{6550677B-95A6-41A4-BEBA-C0683351D60E}" type="pres">
      <dgm:prSet presAssocID="{D06B48B2-6AA0-46A6-AE80-1D725EC389BD}" presName="horzTwo" presStyleCnt="0"/>
      <dgm:spPr/>
    </dgm:pt>
    <dgm:pt modelId="{093BB688-089F-4E29-B632-35CF19DC199C}" type="pres">
      <dgm:prSet presAssocID="{44C5DD40-27D6-428B-931D-81C9C3768B71}" presName="vertThree" presStyleCnt="0"/>
      <dgm:spPr/>
    </dgm:pt>
    <dgm:pt modelId="{B28D341E-D174-49A1-8D94-F92B57FD5ABA}" type="pres">
      <dgm:prSet presAssocID="{44C5DD40-27D6-428B-931D-81C9C3768B71}" presName="txThree" presStyleLbl="node3" presStyleIdx="2" presStyleCnt="4">
        <dgm:presLayoutVars>
          <dgm:chPref val="3"/>
        </dgm:presLayoutVars>
      </dgm:prSet>
      <dgm:spPr/>
    </dgm:pt>
    <dgm:pt modelId="{F9B29166-AA15-439D-9E9E-3BC2489B95BB}" type="pres">
      <dgm:prSet presAssocID="{44C5DD40-27D6-428B-931D-81C9C3768B71}" presName="horzThree" presStyleCnt="0"/>
      <dgm:spPr/>
    </dgm:pt>
    <dgm:pt modelId="{3153239E-5434-428E-8DC8-5F4C333A38C2}" type="pres">
      <dgm:prSet presAssocID="{B031BA87-FF99-47E1-A90E-0C48548DFF42}" presName="sibSpaceThree" presStyleCnt="0"/>
      <dgm:spPr/>
    </dgm:pt>
    <dgm:pt modelId="{E170D81B-4A10-4291-B40F-77214F9E5EFE}" type="pres">
      <dgm:prSet presAssocID="{C185E2D4-790A-40F7-A7C3-D1811795E709}" presName="vertThree" presStyleCnt="0"/>
      <dgm:spPr/>
    </dgm:pt>
    <dgm:pt modelId="{59B84AD1-BF35-47C5-996D-68B01930E818}" type="pres">
      <dgm:prSet presAssocID="{C185E2D4-790A-40F7-A7C3-D1811795E709}" presName="txThree" presStyleLbl="node3" presStyleIdx="3" presStyleCnt="4">
        <dgm:presLayoutVars>
          <dgm:chPref val="3"/>
        </dgm:presLayoutVars>
      </dgm:prSet>
      <dgm:spPr/>
    </dgm:pt>
    <dgm:pt modelId="{CD1EDE0D-BFB7-4D45-8BBD-E6A83E7731EA}" type="pres">
      <dgm:prSet presAssocID="{C185E2D4-790A-40F7-A7C3-D1811795E709}" presName="horzThree" presStyleCnt="0"/>
      <dgm:spPr/>
    </dgm:pt>
  </dgm:ptLst>
  <dgm:cxnLst>
    <dgm:cxn modelId="{BB18DD08-0A5E-43B4-A712-B7D7061E700B}" srcId="{0F99AC84-4534-43C6-8B41-259E2ECCF7F0}" destId="{D06B48B2-6AA0-46A6-AE80-1D725EC389BD}" srcOrd="1" destOrd="0" parTransId="{85575C10-1489-476E-9060-9A8E8A2A6CE0}" sibTransId="{BF28A151-099A-4D7E-B50F-A619E65A5FA1}"/>
    <dgm:cxn modelId="{0353293B-9DB0-4CAC-8F5B-2077AB48DC53}" srcId="{D06B48B2-6AA0-46A6-AE80-1D725EC389BD}" destId="{C185E2D4-790A-40F7-A7C3-D1811795E709}" srcOrd="1" destOrd="0" parTransId="{ED00995C-AC94-45F3-BCC8-5CB3FA6FC9F5}" sibTransId="{7816E453-E0CC-4E2C-8F98-5F49AEA434FB}"/>
    <dgm:cxn modelId="{1C1A9262-FB82-4108-93D9-EC51A404BF0D}" type="presOf" srcId="{FEA39E70-904C-44B9-A5F2-5E93E3DEDE5A}" destId="{1BF0EF6A-17C4-4EC1-91E2-A19F1C9A872D}" srcOrd="0" destOrd="0" presId="urn:microsoft.com/office/officeart/2005/8/layout/hierarchy4"/>
    <dgm:cxn modelId="{9AB7556D-6584-478B-A4DB-6902F52FACA0}" type="presOf" srcId="{D06B48B2-6AA0-46A6-AE80-1D725EC389BD}" destId="{83C40F5E-C146-47D7-AF49-A1EBDF4F534D}" srcOrd="0" destOrd="0" presId="urn:microsoft.com/office/officeart/2005/8/layout/hierarchy4"/>
    <dgm:cxn modelId="{909ADEA1-4DAC-4E54-9D4E-17D7D363F283}" type="presOf" srcId="{C185E2D4-790A-40F7-A7C3-D1811795E709}" destId="{59B84AD1-BF35-47C5-996D-68B01930E818}" srcOrd="0" destOrd="0" presId="urn:microsoft.com/office/officeart/2005/8/layout/hierarchy4"/>
    <dgm:cxn modelId="{8C510BAB-C92E-4478-8440-E8E53BEDD8C7}" type="presOf" srcId="{3268C32D-0557-4826-80E3-47F181C7CA91}" destId="{E5E75D13-77DD-4CAD-9CF5-9D4CD91BD7A9}" srcOrd="0" destOrd="0" presId="urn:microsoft.com/office/officeart/2005/8/layout/hierarchy4"/>
    <dgm:cxn modelId="{421D87AE-816A-48B4-B6E6-BA05C96DFFF6}" srcId="{FE7D0F10-FA6A-4D7B-800B-C30F5F77981D}" destId="{FEA39E70-904C-44B9-A5F2-5E93E3DEDE5A}" srcOrd="1" destOrd="0" parTransId="{A7D5521D-4D46-473D-ACED-74B4A166156D}" sibTransId="{E7D96E5D-6850-4424-A711-12928434533A}"/>
    <dgm:cxn modelId="{DD8ADBC6-9405-49B4-B731-3C75F4551A45}" type="presOf" srcId="{0F99AC84-4534-43C6-8B41-259E2ECCF7F0}" destId="{9406E811-5E57-47D3-9A13-AAF96BF6722E}" srcOrd="0" destOrd="0" presId="urn:microsoft.com/office/officeart/2005/8/layout/hierarchy4"/>
    <dgm:cxn modelId="{60DE36C9-5C09-4693-9869-963E4BB1C613}" srcId="{FE7D0F10-FA6A-4D7B-800B-C30F5F77981D}" destId="{F4243861-6D72-4F92-AC07-FD031CCD3D8E}" srcOrd="0" destOrd="0" parTransId="{CDDA5514-0FB6-42EE-88F2-50FEBC317E68}" sibTransId="{719F8898-C068-425A-8544-AFD8011AF152}"/>
    <dgm:cxn modelId="{60CD98D1-7790-4FB0-898F-3874413E06EF}" srcId="{D06B48B2-6AA0-46A6-AE80-1D725EC389BD}" destId="{44C5DD40-27D6-428B-931D-81C9C3768B71}" srcOrd="0" destOrd="0" parTransId="{69C1B9BA-1131-40C2-AAA9-F30E77D3D843}" sibTransId="{B031BA87-FF99-47E1-A90E-0C48548DFF42}"/>
    <dgm:cxn modelId="{CC0061D7-2A7E-49D1-B441-34C43014653E}" type="presOf" srcId="{FE7D0F10-FA6A-4D7B-800B-C30F5F77981D}" destId="{BD0DC53E-9F8B-4187-BBDD-19AA9D951EDF}" srcOrd="0" destOrd="0" presId="urn:microsoft.com/office/officeart/2005/8/layout/hierarchy4"/>
    <dgm:cxn modelId="{40EB01DA-ED35-441B-AFB3-5822D0154002}" type="presOf" srcId="{44C5DD40-27D6-428B-931D-81C9C3768B71}" destId="{B28D341E-D174-49A1-8D94-F92B57FD5ABA}" srcOrd="0" destOrd="0" presId="urn:microsoft.com/office/officeart/2005/8/layout/hierarchy4"/>
    <dgm:cxn modelId="{667C59E1-291F-4A7F-AC4F-51577F5E31D0}" srcId="{0F99AC84-4534-43C6-8B41-259E2ECCF7F0}" destId="{FE7D0F10-FA6A-4D7B-800B-C30F5F77981D}" srcOrd="0" destOrd="0" parTransId="{36C1D3B1-0E4D-417D-9510-447B346A557C}" sibTransId="{89DFF535-4A3E-4414-9A0E-470254B11EC9}"/>
    <dgm:cxn modelId="{E17226E6-BA2E-47CB-AE8A-CE7B6473042F}" type="presOf" srcId="{F4243861-6D72-4F92-AC07-FD031CCD3D8E}" destId="{CA59A2DB-742E-48FB-8ED5-BBEBCAD96C06}" srcOrd="0" destOrd="0" presId="urn:microsoft.com/office/officeart/2005/8/layout/hierarchy4"/>
    <dgm:cxn modelId="{AC73FDE9-16BA-4487-BFB1-CE95C735633F}" srcId="{3268C32D-0557-4826-80E3-47F181C7CA91}" destId="{0F99AC84-4534-43C6-8B41-259E2ECCF7F0}" srcOrd="0" destOrd="0" parTransId="{B343A611-F31E-488C-815F-AFC0059F7200}" sibTransId="{448C927C-2DC0-4C40-808E-C6FEF0F9399F}"/>
    <dgm:cxn modelId="{5A191852-C6EF-4329-B46C-4638B0DEAF14}" type="presParOf" srcId="{E5E75D13-77DD-4CAD-9CF5-9D4CD91BD7A9}" destId="{0DB9DD2E-0FC3-441E-A49E-38F5FA95E44B}" srcOrd="0" destOrd="0" presId="urn:microsoft.com/office/officeart/2005/8/layout/hierarchy4"/>
    <dgm:cxn modelId="{DBA1F31C-A5DB-429C-8684-938EAFFCF1AB}" type="presParOf" srcId="{0DB9DD2E-0FC3-441E-A49E-38F5FA95E44B}" destId="{9406E811-5E57-47D3-9A13-AAF96BF6722E}" srcOrd="0" destOrd="0" presId="urn:microsoft.com/office/officeart/2005/8/layout/hierarchy4"/>
    <dgm:cxn modelId="{B1D31415-90CF-4AB9-872C-93845C1FAE21}" type="presParOf" srcId="{0DB9DD2E-0FC3-441E-A49E-38F5FA95E44B}" destId="{AD20B12A-76DB-4595-A859-332C69C52A4F}" srcOrd="1" destOrd="0" presId="urn:microsoft.com/office/officeart/2005/8/layout/hierarchy4"/>
    <dgm:cxn modelId="{21BD835F-56AC-46C2-918C-36D37B844F28}" type="presParOf" srcId="{0DB9DD2E-0FC3-441E-A49E-38F5FA95E44B}" destId="{BE7907ED-0AF5-47E9-8A35-4BA11BB0A2CE}" srcOrd="2" destOrd="0" presId="urn:microsoft.com/office/officeart/2005/8/layout/hierarchy4"/>
    <dgm:cxn modelId="{D130009D-CA26-404C-B061-C3EBCAA31230}" type="presParOf" srcId="{BE7907ED-0AF5-47E9-8A35-4BA11BB0A2CE}" destId="{B4ECC67D-CC2C-475E-A4AA-382110925A2E}" srcOrd="0" destOrd="0" presId="urn:microsoft.com/office/officeart/2005/8/layout/hierarchy4"/>
    <dgm:cxn modelId="{FC112B7C-00D9-4615-B023-61F37E31F281}" type="presParOf" srcId="{B4ECC67D-CC2C-475E-A4AA-382110925A2E}" destId="{BD0DC53E-9F8B-4187-BBDD-19AA9D951EDF}" srcOrd="0" destOrd="0" presId="urn:microsoft.com/office/officeart/2005/8/layout/hierarchy4"/>
    <dgm:cxn modelId="{86220F96-90BD-4F49-87B8-C75B0386E0C1}" type="presParOf" srcId="{B4ECC67D-CC2C-475E-A4AA-382110925A2E}" destId="{A689074D-2EFE-4D5F-8AEB-EEA8E490E03D}" srcOrd="1" destOrd="0" presId="urn:microsoft.com/office/officeart/2005/8/layout/hierarchy4"/>
    <dgm:cxn modelId="{87F2764A-2283-4EF5-BA0B-F4224A5FEF37}" type="presParOf" srcId="{B4ECC67D-CC2C-475E-A4AA-382110925A2E}" destId="{B52C3D0B-AA6D-4F4E-AB88-6DCE039713E0}" srcOrd="2" destOrd="0" presId="urn:microsoft.com/office/officeart/2005/8/layout/hierarchy4"/>
    <dgm:cxn modelId="{C78AEE30-C4FA-4A00-A979-B8D54CAF2901}" type="presParOf" srcId="{B52C3D0B-AA6D-4F4E-AB88-6DCE039713E0}" destId="{F301EF56-5AB6-433D-B789-9A98B72ED382}" srcOrd="0" destOrd="0" presId="urn:microsoft.com/office/officeart/2005/8/layout/hierarchy4"/>
    <dgm:cxn modelId="{95883FA1-B159-4936-8882-22E38F0428C1}" type="presParOf" srcId="{F301EF56-5AB6-433D-B789-9A98B72ED382}" destId="{CA59A2DB-742E-48FB-8ED5-BBEBCAD96C06}" srcOrd="0" destOrd="0" presId="urn:microsoft.com/office/officeart/2005/8/layout/hierarchy4"/>
    <dgm:cxn modelId="{C55AEF8D-392F-408B-9F13-D87D39A50CC1}" type="presParOf" srcId="{F301EF56-5AB6-433D-B789-9A98B72ED382}" destId="{8E1981F6-D42D-4220-BDC2-0A4422F629B0}" srcOrd="1" destOrd="0" presId="urn:microsoft.com/office/officeart/2005/8/layout/hierarchy4"/>
    <dgm:cxn modelId="{69CC71A7-35E0-4CBC-B52F-9F10827790BC}" type="presParOf" srcId="{B52C3D0B-AA6D-4F4E-AB88-6DCE039713E0}" destId="{4937F4BD-8404-4EA7-B3D1-1D4D33E3C7BF}" srcOrd="1" destOrd="0" presId="urn:microsoft.com/office/officeart/2005/8/layout/hierarchy4"/>
    <dgm:cxn modelId="{BE04925D-A751-4E53-9C5F-D6E6920BB314}" type="presParOf" srcId="{B52C3D0B-AA6D-4F4E-AB88-6DCE039713E0}" destId="{BBF5BE97-BCE7-42CB-8EE0-95ADC3B1291E}" srcOrd="2" destOrd="0" presId="urn:microsoft.com/office/officeart/2005/8/layout/hierarchy4"/>
    <dgm:cxn modelId="{DCB09E02-5BD2-4CEE-BE30-3B0B5A8B617A}" type="presParOf" srcId="{BBF5BE97-BCE7-42CB-8EE0-95ADC3B1291E}" destId="{1BF0EF6A-17C4-4EC1-91E2-A19F1C9A872D}" srcOrd="0" destOrd="0" presId="urn:microsoft.com/office/officeart/2005/8/layout/hierarchy4"/>
    <dgm:cxn modelId="{3923A529-1AD5-40A7-B8B3-201B4B14BE5A}" type="presParOf" srcId="{BBF5BE97-BCE7-42CB-8EE0-95ADC3B1291E}" destId="{10F44E50-9A36-4345-807A-690C893C6100}" srcOrd="1" destOrd="0" presId="urn:microsoft.com/office/officeart/2005/8/layout/hierarchy4"/>
    <dgm:cxn modelId="{8EA862DB-09B1-4D22-97B3-33F9963544FF}" type="presParOf" srcId="{BE7907ED-0AF5-47E9-8A35-4BA11BB0A2CE}" destId="{2CB82A27-F1E0-4DCF-AB58-F67BC564BDDC}" srcOrd="1" destOrd="0" presId="urn:microsoft.com/office/officeart/2005/8/layout/hierarchy4"/>
    <dgm:cxn modelId="{A795787C-46CB-47D1-861C-F20C6BBAA4D6}" type="presParOf" srcId="{BE7907ED-0AF5-47E9-8A35-4BA11BB0A2CE}" destId="{F3CF2318-824B-4377-8933-AD655E0BBDDD}" srcOrd="2" destOrd="0" presId="urn:microsoft.com/office/officeart/2005/8/layout/hierarchy4"/>
    <dgm:cxn modelId="{9E2A059F-5844-4338-A64B-5FC46096B36A}" type="presParOf" srcId="{F3CF2318-824B-4377-8933-AD655E0BBDDD}" destId="{83C40F5E-C146-47D7-AF49-A1EBDF4F534D}" srcOrd="0" destOrd="0" presId="urn:microsoft.com/office/officeart/2005/8/layout/hierarchy4"/>
    <dgm:cxn modelId="{2DCEDF43-83E7-4513-B281-0A73CB4C7266}" type="presParOf" srcId="{F3CF2318-824B-4377-8933-AD655E0BBDDD}" destId="{9B1B6351-C009-4E76-8D9F-8035B6A7C10C}" srcOrd="1" destOrd="0" presId="urn:microsoft.com/office/officeart/2005/8/layout/hierarchy4"/>
    <dgm:cxn modelId="{8086E4BA-BDE9-4408-98FB-30EC9BD343D5}" type="presParOf" srcId="{F3CF2318-824B-4377-8933-AD655E0BBDDD}" destId="{6550677B-95A6-41A4-BEBA-C0683351D60E}" srcOrd="2" destOrd="0" presId="urn:microsoft.com/office/officeart/2005/8/layout/hierarchy4"/>
    <dgm:cxn modelId="{9C8CA922-F880-452E-BE3F-210ED7B847ED}" type="presParOf" srcId="{6550677B-95A6-41A4-BEBA-C0683351D60E}" destId="{093BB688-089F-4E29-B632-35CF19DC199C}" srcOrd="0" destOrd="0" presId="urn:microsoft.com/office/officeart/2005/8/layout/hierarchy4"/>
    <dgm:cxn modelId="{CD792AEB-E4D9-478C-86A3-4898104D50C7}" type="presParOf" srcId="{093BB688-089F-4E29-B632-35CF19DC199C}" destId="{B28D341E-D174-49A1-8D94-F92B57FD5ABA}" srcOrd="0" destOrd="0" presId="urn:microsoft.com/office/officeart/2005/8/layout/hierarchy4"/>
    <dgm:cxn modelId="{A9548BED-26C2-4EAE-BABA-D7CCC036C4C4}" type="presParOf" srcId="{093BB688-089F-4E29-B632-35CF19DC199C}" destId="{F9B29166-AA15-439D-9E9E-3BC2489B95BB}" srcOrd="1" destOrd="0" presId="urn:microsoft.com/office/officeart/2005/8/layout/hierarchy4"/>
    <dgm:cxn modelId="{BDF0167F-C1B8-408B-9E0F-0BBA0F6AA6B3}" type="presParOf" srcId="{6550677B-95A6-41A4-BEBA-C0683351D60E}" destId="{3153239E-5434-428E-8DC8-5F4C333A38C2}" srcOrd="1" destOrd="0" presId="urn:microsoft.com/office/officeart/2005/8/layout/hierarchy4"/>
    <dgm:cxn modelId="{DD7D6DDA-4014-455C-9888-06C0D21E4EE0}" type="presParOf" srcId="{6550677B-95A6-41A4-BEBA-C0683351D60E}" destId="{E170D81B-4A10-4291-B40F-77214F9E5EFE}" srcOrd="2" destOrd="0" presId="urn:microsoft.com/office/officeart/2005/8/layout/hierarchy4"/>
    <dgm:cxn modelId="{D210F6DC-E7D1-4D6F-A528-EC6831A4EBB0}" type="presParOf" srcId="{E170D81B-4A10-4291-B40F-77214F9E5EFE}" destId="{59B84AD1-BF35-47C5-996D-68B01930E818}" srcOrd="0" destOrd="0" presId="urn:microsoft.com/office/officeart/2005/8/layout/hierarchy4"/>
    <dgm:cxn modelId="{C6B17B6B-5ADF-403C-A9BA-594F91B8F7EF}" type="presParOf" srcId="{E170D81B-4A10-4291-B40F-77214F9E5EFE}" destId="{CD1EDE0D-BFB7-4D45-8BBD-E6A83E7731E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68C32D-0557-4826-80E3-47F181C7CA9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0F99AC84-4534-43C6-8B41-259E2ECCF7F0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i-FI" noProof="0" dirty="0"/>
            <a:t>Kevään ensimmäinen yhteishaku</a:t>
          </a:r>
          <a:endParaRPr lang="sv-SE" noProof="0" dirty="0"/>
        </a:p>
      </dgm:t>
    </dgm:pt>
    <dgm:pt modelId="{B343A611-F31E-488C-815F-AFC0059F7200}" type="parTrans" cxnId="{AC73FDE9-16BA-4487-BFB1-CE95C735633F}">
      <dgm:prSet/>
      <dgm:spPr/>
      <dgm:t>
        <a:bodyPr/>
        <a:lstStyle/>
        <a:p>
          <a:endParaRPr lang="fi-FI"/>
        </a:p>
      </dgm:t>
    </dgm:pt>
    <dgm:pt modelId="{448C927C-2DC0-4C40-808E-C6FEF0F9399F}" type="sibTrans" cxnId="{AC73FDE9-16BA-4487-BFB1-CE95C735633F}">
      <dgm:prSet/>
      <dgm:spPr/>
      <dgm:t>
        <a:bodyPr/>
        <a:lstStyle/>
        <a:p>
          <a:endParaRPr lang="fi-FI"/>
        </a:p>
      </dgm:t>
    </dgm:pt>
    <dgm:pt modelId="{FE7D0F10-FA6A-4D7B-800B-C30F5F77981D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v-SE" noProof="0" dirty="0" err="1"/>
            <a:t>Aloituspaikkoja</a:t>
          </a:r>
          <a:br>
            <a:rPr lang="sv-SE" noProof="0" dirty="0"/>
          </a:br>
          <a:r>
            <a:rPr lang="fi-FI" dirty="0"/>
            <a:t>6 135 </a:t>
          </a:r>
          <a:endParaRPr lang="sv-SE" noProof="0" dirty="0"/>
        </a:p>
      </dgm:t>
    </dgm:pt>
    <dgm:pt modelId="{36C1D3B1-0E4D-417D-9510-447B346A557C}" type="parTrans" cxnId="{667C59E1-291F-4A7F-AC4F-51577F5E31D0}">
      <dgm:prSet/>
      <dgm:spPr/>
      <dgm:t>
        <a:bodyPr/>
        <a:lstStyle/>
        <a:p>
          <a:endParaRPr lang="fi-FI"/>
        </a:p>
      </dgm:t>
    </dgm:pt>
    <dgm:pt modelId="{89DFF535-4A3E-4414-9A0E-470254B11EC9}" type="sibTrans" cxnId="{667C59E1-291F-4A7F-AC4F-51577F5E31D0}">
      <dgm:prSet/>
      <dgm:spPr/>
      <dgm:t>
        <a:bodyPr/>
        <a:lstStyle/>
        <a:p>
          <a:endParaRPr lang="fi-FI"/>
        </a:p>
      </dgm:t>
    </dgm:pt>
    <dgm:pt modelId="{F4243861-6D72-4F92-AC07-FD031CCD3D8E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i-FI" sz="1600" dirty="0"/>
            <a:t>AMK</a:t>
          </a:r>
          <a:br>
            <a:rPr lang="fi-FI" sz="1600" dirty="0"/>
          </a:br>
          <a:r>
            <a:rPr lang="fi-FI" sz="1600" dirty="0"/>
            <a:t>2 668</a:t>
          </a:r>
        </a:p>
      </dgm:t>
    </dgm:pt>
    <dgm:pt modelId="{CDDA5514-0FB6-42EE-88F2-50FEBC317E68}" type="parTrans" cxnId="{60DE36C9-5C09-4693-9869-963E4BB1C613}">
      <dgm:prSet/>
      <dgm:spPr/>
      <dgm:t>
        <a:bodyPr/>
        <a:lstStyle/>
        <a:p>
          <a:endParaRPr lang="fi-FI"/>
        </a:p>
      </dgm:t>
    </dgm:pt>
    <dgm:pt modelId="{719F8898-C068-425A-8544-AFD8011AF152}" type="sibTrans" cxnId="{60DE36C9-5C09-4693-9869-963E4BB1C613}">
      <dgm:prSet/>
      <dgm:spPr/>
      <dgm:t>
        <a:bodyPr/>
        <a:lstStyle/>
        <a:p>
          <a:endParaRPr lang="fi-FI"/>
        </a:p>
      </dgm:t>
    </dgm:pt>
    <dgm:pt modelId="{FEA39E70-904C-44B9-A5F2-5E93E3DEDE5A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i-FI" sz="1600" dirty="0"/>
            <a:t>YO</a:t>
          </a:r>
        </a:p>
        <a:p>
          <a:r>
            <a:rPr lang="fi-FI" sz="1600" dirty="0"/>
            <a:t>3 467</a:t>
          </a:r>
        </a:p>
      </dgm:t>
    </dgm:pt>
    <dgm:pt modelId="{A7D5521D-4D46-473D-ACED-74B4A166156D}" type="parTrans" cxnId="{421D87AE-816A-48B4-B6E6-BA05C96DFFF6}">
      <dgm:prSet/>
      <dgm:spPr/>
      <dgm:t>
        <a:bodyPr/>
        <a:lstStyle/>
        <a:p>
          <a:endParaRPr lang="fi-FI"/>
        </a:p>
      </dgm:t>
    </dgm:pt>
    <dgm:pt modelId="{E7D96E5D-6850-4424-A711-12928434533A}" type="sibTrans" cxnId="{421D87AE-816A-48B4-B6E6-BA05C96DFFF6}">
      <dgm:prSet/>
      <dgm:spPr/>
      <dgm:t>
        <a:bodyPr/>
        <a:lstStyle/>
        <a:p>
          <a:endParaRPr lang="fi-FI"/>
        </a:p>
      </dgm:t>
    </dgm:pt>
    <dgm:pt modelId="{D06B48B2-6AA0-46A6-AE80-1D725EC389BD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v-SE" noProof="0" dirty="0" err="1"/>
            <a:t>Hakukohteita</a:t>
          </a:r>
          <a:endParaRPr lang="sv-SE" noProof="0" dirty="0"/>
        </a:p>
        <a:p>
          <a:r>
            <a:rPr lang="sv-SE" noProof="0" dirty="0"/>
            <a:t>407</a:t>
          </a:r>
        </a:p>
      </dgm:t>
    </dgm:pt>
    <dgm:pt modelId="{85575C10-1489-476E-9060-9A8E8A2A6CE0}" type="parTrans" cxnId="{BB18DD08-0A5E-43B4-A712-B7D7061E700B}">
      <dgm:prSet/>
      <dgm:spPr/>
      <dgm:t>
        <a:bodyPr/>
        <a:lstStyle/>
        <a:p>
          <a:endParaRPr lang="fi-FI"/>
        </a:p>
      </dgm:t>
    </dgm:pt>
    <dgm:pt modelId="{BF28A151-099A-4D7E-B50F-A619E65A5FA1}" type="sibTrans" cxnId="{BB18DD08-0A5E-43B4-A712-B7D7061E700B}">
      <dgm:prSet/>
      <dgm:spPr/>
      <dgm:t>
        <a:bodyPr/>
        <a:lstStyle/>
        <a:p>
          <a:endParaRPr lang="fi-FI"/>
        </a:p>
      </dgm:t>
    </dgm:pt>
    <dgm:pt modelId="{44C5DD40-27D6-428B-931D-81C9C3768B71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v-SE" sz="1600" noProof="0" dirty="0"/>
            <a:t>AMK</a:t>
          </a:r>
        </a:p>
        <a:p>
          <a:r>
            <a:rPr lang="fi-FI" sz="1600" dirty="0"/>
            <a:t>198</a:t>
          </a:r>
        </a:p>
      </dgm:t>
    </dgm:pt>
    <dgm:pt modelId="{69C1B9BA-1131-40C2-AAA9-F30E77D3D843}" type="parTrans" cxnId="{60CD98D1-7790-4FB0-898F-3874413E06EF}">
      <dgm:prSet/>
      <dgm:spPr/>
      <dgm:t>
        <a:bodyPr/>
        <a:lstStyle/>
        <a:p>
          <a:endParaRPr lang="fi-FI"/>
        </a:p>
      </dgm:t>
    </dgm:pt>
    <dgm:pt modelId="{B031BA87-FF99-47E1-A90E-0C48548DFF42}" type="sibTrans" cxnId="{60CD98D1-7790-4FB0-898F-3874413E06EF}">
      <dgm:prSet/>
      <dgm:spPr/>
      <dgm:t>
        <a:bodyPr/>
        <a:lstStyle/>
        <a:p>
          <a:endParaRPr lang="fi-FI"/>
        </a:p>
      </dgm:t>
    </dgm:pt>
    <dgm:pt modelId="{C185E2D4-790A-40F7-A7C3-D1811795E709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fi-FI" sz="1600" dirty="0"/>
            <a:t>YO</a:t>
          </a:r>
        </a:p>
        <a:p>
          <a:r>
            <a:rPr lang="fi-FI" sz="1600" dirty="0"/>
            <a:t> 217</a:t>
          </a:r>
        </a:p>
      </dgm:t>
    </dgm:pt>
    <dgm:pt modelId="{ED00995C-AC94-45F3-BCC8-5CB3FA6FC9F5}" type="parTrans" cxnId="{0353293B-9DB0-4CAC-8F5B-2077AB48DC53}">
      <dgm:prSet/>
      <dgm:spPr/>
      <dgm:t>
        <a:bodyPr/>
        <a:lstStyle/>
        <a:p>
          <a:endParaRPr lang="fi-FI"/>
        </a:p>
      </dgm:t>
    </dgm:pt>
    <dgm:pt modelId="{7816E453-E0CC-4E2C-8F98-5F49AEA434FB}" type="sibTrans" cxnId="{0353293B-9DB0-4CAC-8F5B-2077AB48DC53}">
      <dgm:prSet/>
      <dgm:spPr/>
      <dgm:t>
        <a:bodyPr/>
        <a:lstStyle/>
        <a:p>
          <a:endParaRPr lang="fi-FI"/>
        </a:p>
      </dgm:t>
    </dgm:pt>
    <dgm:pt modelId="{E5E75D13-77DD-4CAD-9CF5-9D4CD91BD7A9}" type="pres">
      <dgm:prSet presAssocID="{3268C32D-0557-4826-80E3-47F181C7CA9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DB9DD2E-0FC3-441E-A49E-38F5FA95E44B}" type="pres">
      <dgm:prSet presAssocID="{0F99AC84-4534-43C6-8B41-259E2ECCF7F0}" presName="vertOne" presStyleCnt="0"/>
      <dgm:spPr/>
    </dgm:pt>
    <dgm:pt modelId="{9406E811-5E57-47D3-9A13-AAF96BF6722E}" type="pres">
      <dgm:prSet presAssocID="{0F99AC84-4534-43C6-8B41-259E2ECCF7F0}" presName="txOne" presStyleLbl="node0" presStyleIdx="0" presStyleCnt="1">
        <dgm:presLayoutVars>
          <dgm:chPref val="3"/>
        </dgm:presLayoutVars>
      </dgm:prSet>
      <dgm:spPr/>
    </dgm:pt>
    <dgm:pt modelId="{AD20B12A-76DB-4595-A859-332C69C52A4F}" type="pres">
      <dgm:prSet presAssocID="{0F99AC84-4534-43C6-8B41-259E2ECCF7F0}" presName="parTransOne" presStyleCnt="0"/>
      <dgm:spPr/>
    </dgm:pt>
    <dgm:pt modelId="{BE7907ED-0AF5-47E9-8A35-4BA11BB0A2CE}" type="pres">
      <dgm:prSet presAssocID="{0F99AC84-4534-43C6-8B41-259E2ECCF7F0}" presName="horzOne" presStyleCnt="0"/>
      <dgm:spPr/>
    </dgm:pt>
    <dgm:pt modelId="{B4ECC67D-CC2C-475E-A4AA-382110925A2E}" type="pres">
      <dgm:prSet presAssocID="{FE7D0F10-FA6A-4D7B-800B-C30F5F77981D}" presName="vertTwo" presStyleCnt="0"/>
      <dgm:spPr/>
    </dgm:pt>
    <dgm:pt modelId="{BD0DC53E-9F8B-4187-BBDD-19AA9D951EDF}" type="pres">
      <dgm:prSet presAssocID="{FE7D0F10-FA6A-4D7B-800B-C30F5F77981D}" presName="txTwo" presStyleLbl="node2" presStyleIdx="0" presStyleCnt="2">
        <dgm:presLayoutVars>
          <dgm:chPref val="3"/>
        </dgm:presLayoutVars>
      </dgm:prSet>
      <dgm:spPr/>
    </dgm:pt>
    <dgm:pt modelId="{A689074D-2EFE-4D5F-8AEB-EEA8E490E03D}" type="pres">
      <dgm:prSet presAssocID="{FE7D0F10-FA6A-4D7B-800B-C30F5F77981D}" presName="parTransTwo" presStyleCnt="0"/>
      <dgm:spPr/>
    </dgm:pt>
    <dgm:pt modelId="{B52C3D0B-AA6D-4F4E-AB88-6DCE039713E0}" type="pres">
      <dgm:prSet presAssocID="{FE7D0F10-FA6A-4D7B-800B-C30F5F77981D}" presName="horzTwo" presStyleCnt="0"/>
      <dgm:spPr/>
    </dgm:pt>
    <dgm:pt modelId="{F301EF56-5AB6-433D-B789-9A98B72ED382}" type="pres">
      <dgm:prSet presAssocID="{F4243861-6D72-4F92-AC07-FD031CCD3D8E}" presName="vertThree" presStyleCnt="0"/>
      <dgm:spPr/>
    </dgm:pt>
    <dgm:pt modelId="{CA59A2DB-742E-48FB-8ED5-BBEBCAD96C06}" type="pres">
      <dgm:prSet presAssocID="{F4243861-6D72-4F92-AC07-FD031CCD3D8E}" presName="txThree" presStyleLbl="node3" presStyleIdx="0" presStyleCnt="4">
        <dgm:presLayoutVars>
          <dgm:chPref val="3"/>
        </dgm:presLayoutVars>
      </dgm:prSet>
      <dgm:spPr/>
    </dgm:pt>
    <dgm:pt modelId="{8E1981F6-D42D-4220-BDC2-0A4422F629B0}" type="pres">
      <dgm:prSet presAssocID="{F4243861-6D72-4F92-AC07-FD031CCD3D8E}" presName="horzThree" presStyleCnt="0"/>
      <dgm:spPr/>
    </dgm:pt>
    <dgm:pt modelId="{4937F4BD-8404-4EA7-B3D1-1D4D33E3C7BF}" type="pres">
      <dgm:prSet presAssocID="{719F8898-C068-425A-8544-AFD8011AF152}" presName="sibSpaceThree" presStyleCnt="0"/>
      <dgm:spPr/>
    </dgm:pt>
    <dgm:pt modelId="{BBF5BE97-BCE7-42CB-8EE0-95ADC3B1291E}" type="pres">
      <dgm:prSet presAssocID="{FEA39E70-904C-44B9-A5F2-5E93E3DEDE5A}" presName="vertThree" presStyleCnt="0"/>
      <dgm:spPr/>
    </dgm:pt>
    <dgm:pt modelId="{1BF0EF6A-17C4-4EC1-91E2-A19F1C9A872D}" type="pres">
      <dgm:prSet presAssocID="{FEA39E70-904C-44B9-A5F2-5E93E3DEDE5A}" presName="txThree" presStyleLbl="node3" presStyleIdx="1" presStyleCnt="4" custLinFactNeighborX="1487" custLinFactNeighborY="113">
        <dgm:presLayoutVars>
          <dgm:chPref val="3"/>
        </dgm:presLayoutVars>
      </dgm:prSet>
      <dgm:spPr/>
    </dgm:pt>
    <dgm:pt modelId="{10F44E50-9A36-4345-807A-690C893C6100}" type="pres">
      <dgm:prSet presAssocID="{FEA39E70-904C-44B9-A5F2-5E93E3DEDE5A}" presName="horzThree" presStyleCnt="0"/>
      <dgm:spPr/>
    </dgm:pt>
    <dgm:pt modelId="{2CB82A27-F1E0-4DCF-AB58-F67BC564BDDC}" type="pres">
      <dgm:prSet presAssocID="{89DFF535-4A3E-4414-9A0E-470254B11EC9}" presName="sibSpaceTwo" presStyleCnt="0"/>
      <dgm:spPr/>
    </dgm:pt>
    <dgm:pt modelId="{F3CF2318-824B-4377-8933-AD655E0BBDDD}" type="pres">
      <dgm:prSet presAssocID="{D06B48B2-6AA0-46A6-AE80-1D725EC389BD}" presName="vertTwo" presStyleCnt="0"/>
      <dgm:spPr/>
    </dgm:pt>
    <dgm:pt modelId="{83C40F5E-C146-47D7-AF49-A1EBDF4F534D}" type="pres">
      <dgm:prSet presAssocID="{D06B48B2-6AA0-46A6-AE80-1D725EC389BD}" presName="txTwo" presStyleLbl="node2" presStyleIdx="1" presStyleCnt="2">
        <dgm:presLayoutVars>
          <dgm:chPref val="3"/>
        </dgm:presLayoutVars>
      </dgm:prSet>
      <dgm:spPr/>
    </dgm:pt>
    <dgm:pt modelId="{9B1B6351-C009-4E76-8D9F-8035B6A7C10C}" type="pres">
      <dgm:prSet presAssocID="{D06B48B2-6AA0-46A6-AE80-1D725EC389BD}" presName="parTransTwo" presStyleCnt="0"/>
      <dgm:spPr/>
    </dgm:pt>
    <dgm:pt modelId="{6550677B-95A6-41A4-BEBA-C0683351D60E}" type="pres">
      <dgm:prSet presAssocID="{D06B48B2-6AA0-46A6-AE80-1D725EC389BD}" presName="horzTwo" presStyleCnt="0"/>
      <dgm:spPr/>
    </dgm:pt>
    <dgm:pt modelId="{093BB688-089F-4E29-B632-35CF19DC199C}" type="pres">
      <dgm:prSet presAssocID="{44C5DD40-27D6-428B-931D-81C9C3768B71}" presName="vertThree" presStyleCnt="0"/>
      <dgm:spPr/>
    </dgm:pt>
    <dgm:pt modelId="{B28D341E-D174-49A1-8D94-F92B57FD5ABA}" type="pres">
      <dgm:prSet presAssocID="{44C5DD40-27D6-428B-931D-81C9C3768B71}" presName="txThree" presStyleLbl="node3" presStyleIdx="2" presStyleCnt="4">
        <dgm:presLayoutVars>
          <dgm:chPref val="3"/>
        </dgm:presLayoutVars>
      </dgm:prSet>
      <dgm:spPr/>
    </dgm:pt>
    <dgm:pt modelId="{F9B29166-AA15-439D-9E9E-3BC2489B95BB}" type="pres">
      <dgm:prSet presAssocID="{44C5DD40-27D6-428B-931D-81C9C3768B71}" presName="horzThree" presStyleCnt="0"/>
      <dgm:spPr/>
    </dgm:pt>
    <dgm:pt modelId="{3153239E-5434-428E-8DC8-5F4C333A38C2}" type="pres">
      <dgm:prSet presAssocID="{B031BA87-FF99-47E1-A90E-0C48548DFF42}" presName="sibSpaceThree" presStyleCnt="0"/>
      <dgm:spPr/>
    </dgm:pt>
    <dgm:pt modelId="{E170D81B-4A10-4291-B40F-77214F9E5EFE}" type="pres">
      <dgm:prSet presAssocID="{C185E2D4-790A-40F7-A7C3-D1811795E709}" presName="vertThree" presStyleCnt="0"/>
      <dgm:spPr/>
    </dgm:pt>
    <dgm:pt modelId="{59B84AD1-BF35-47C5-996D-68B01930E818}" type="pres">
      <dgm:prSet presAssocID="{C185E2D4-790A-40F7-A7C3-D1811795E709}" presName="txThree" presStyleLbl="node3" presStyleIdx="3" presStyleCnt="4">
        <dgm:presLayoutVars>
          <dgm:chPref val="3"/>
        </dgm:presLayoutVars>
      </dgm:prSet>
      <dgm:spPr/>
    </dgm:pt>
    <dgm:pt modelId="{CD1EDE0D-BFB7-4D45-8BBD-E6A83E7731EA}" type="pres">
      <dgm:prSet presAssocID="{C185E2D4-790A-40F7-A7C3-D1811795E709}" presName="horzThree" presStyleCnt="0"/>
      <dgm:spPr/>
    </dgm:pt>
  </dgm:ptLst>
  <dgm:cxnLst>
    <dgm:cxn modelId="{BB18DD08-0A5E-43B4-A712-B7D7061E700B}" srcId="{0F99AC84-4534-43C6-8B41-259E2ECCF7F0}" destId="{D06B48B2-6AA0-46A6-AE80-1D725EC389BD}" srcOrd="1" destOrd="0" parTransId="{85575C10-1489-476E-9060-9A8E8A2A6CE0}" sibTransId="{BF28A151-099A-4D7E-B50F-A619E65A5FA1}"/>
    <dgm:cxn modelId="{0353293B-9DB0-4CAC-8F5B-2077AB48DC53}" srcId="{D06B48B2-6AA0-46A6-AE80-1D725EC389BD}" destId="{C185E2D4-790A-40F7-A7C3-D1811795E709}" srcOrd="1" destOrd="0" parTransId="{ED00995C-AC94-45F3-BCC8-5CB3FA6FC9F5}" sibTransId="{7816E453-E0CC-4E2C-8F98-5F49AEA434FB}"/>
    <dgm:cxn modelId="{1C1A9262-FB82-4108-93D9-EC51A404BF0D}" type="presOf" srcId="{FEA39E70-904C-44B9-A5F2-5E93E3DEDE5A}" destId="{1BF0EF6A-17C4-4EC1-91E2-A19F1C9A872D}" srcOrd="0" destOrd="0" presId="urn:microsoft.com/office/officeart/2005/8/layout/hierarchy4"/>
    <dgm:cxn modelId="{9AB7556D-6584-478B-A4DB-6902F52FACA0}" type="presOf" srcId="{D06B48B2-6AA0-46A6-AE80-1D725EC389BD}" destId="{83C40F5E-C146-47D7-AF49-A1EBDF4F534D}" srcOrd="0" destOrd="0" presId="urn:microsoft.com/office/officeart/2005/8/layout/hierarchy4"/>
    <dgm:cxn modelId="{909ADEA1-4DAC-4E54-9D4E-17D7D363F283}" type="presOf" srcId="{C185E2D4-790A-40F7-A7C3-D1811795E709}" destId="{59B84AD1-BF35-47C5-996D-68B01930E818}" srcOrd="0" destOrd="0" presId="urn:microsoft.com/office/officeart/2005/8/layout/hierarchy4"/>
    <dgm:cxn modelId="{8C510BAB-C92E-4478-8440-E8E53BEDD8C7}" type="presOf" srcId="{3268C32D-0557-4826-80E3-47F181C7CA91}" destId="{E5E75D13-77DD-4CAD-9CF5-9D4CD91BD7A9}" srcOrd="0" destOrd="0" presId="urn:microsoft.com/office/officeart/2005/8/layout/hierarchy4"/>
    <dgm:cxn modelId="{421D87AE-816A-48B4-B6E6-BA05C96DFFF6}" srcId="{FE7D0F10-FA6A-4D7B-800B-C30F5F77981D}" destId="{FEA39E70-904C-44B9-A5F2-5E93E3DEDE5A}" srcOrd="1" destOrd="0" parTransId="{A7D5521D-4D46-473D-ACED-74B4A166156D}" sibTransId="{E7D96E5D-6850-4424-A711-12928434533A}"/>
    <dgm:cxn modelId="{DD8ADBC6-9405-49B4-B731-3C75F4551A45}" type="presOf" srcId="{0F99AC84-4534-43C6-8B41-259E2ECCF7F0}" destId="{9406E811-5E57-47D3-9A13-AAF96BF6722E}" srcOrd="0" destOrd="0" presId="urn:microsoft.com/office/officeart/2005/8/layout/hierarchy4"/>
    <dgm:cxn modelId="{60DE36C9-5C09-4693-9869-963E4BB1C613}" srcId="{FE7D0F10-FA6A-4D7B-800B-C30F5F77981D}" destId="{F4243861-6D72-4F92-AC07-FD031CCD3D8E}" srcOrd="0" destOrd="0" parTransId="{CDDA5514-0FB6-42EE-88F2-50FEBC317E68}" sibTransId="{719F8898-C068-425A-8544-AFD8011AF152}"/>
    <dgm:cxn modelId="{60CD98D1-7790-4FB0-898F-3874413E06EF}" srcId="{D06B48B2-6AA0-46A6-AE80-1D725EC389BD}" destId="{44C5DD40-27D6-428B-931D-81C9C3768B71}" srcOrd="0" destOrd="0" parTransId="{69C1B9BA-1131-40C2-AAA9-F30E77D3D843}" sibTransId="{B031BA87-FF99-47E1-A90E-0C48548DFF42}"/>
    <dgm:cxn modelId="{CC0061D7-2A7E-49D1-B441-34C43014653E}" type="presOf" srcId="{FE7D0F10-FA6A-4D7B-800B-C30F5F77981D}" destId="{BD0DC53E-9F8B-4187-BBDD-19AA9D951EDF}" srcOrd="0" destOrd="0" presId="urn:microsoft.com/office/officeart/2005/8/layout/hierarchy4"/>
    <dgm:cxn modelId="{40EB01DA-ED35-441B-AFB3-5822D0154002}" type="presOf" srcId="{44C5DD40-27D6-428B-931D-81C9C3768B71}" destId="{B28D341E-D174-49A1-8D94-F92B57FD5ABA}" srcOrd="0" destOrd="0" presId="urn:microsoft.com/office/officeart/2005/8/layout/hierarchy4"/>
    <dgm:cxn modelId="{667C59E1-291F-4A7F-AC4F-51577F5E31D0}" srcId="{0F99AC84-4534-43C6-8B41-259E2ECCF7F0}" destId="{FE7D0F10-FA6A-4D7B-800B-C30F5F77981D}" srcOrd="0" destOrd="0" parTransId="{36C1D3B1-0E4D-417D-9510-447B346A557C}" sibTransId="{89DFF535-4A3E-4414-9A0E-470254B11EC9}"/>
    <dgm:cxn modelId="{E17226E6-BA2E-47CB-AE8A-CE7B6473042F}" type="presOf" srcId="{F4243861-6D72-4F92-AC07-FD031CCD3D8E}" destId="{CA59A2DB-742E-48FB-8ED5-BBEBCAD96C06}" srcOrd="0" destOrd="0" presId="urn:microsoft.com/office/officeart/2005/8/layout/hierarchy4"/>
    <dgm:cxn modelId="{AC73FDE9-16BA-4487-BFB1-CE95C735633F}" srcId="{3268C32D-0557-4826-80E3-47F181C7CA91}" destId="{0F99AC84-4534-43C6-8B41-259E2ECCF7F0}" srcOrd="0" destOrd="0" parTransId="{B343A611-F31E-488C-815F-AFC0059F7200}" sibTransId="{448C927C-2DC0-4C40-808E-C6FEF0F9399F}"/>
    <dgm:cxn modelId="{5A191852-C6EF-4329-B46C-4638B0DEAF14}" type="presParOf" srcId="{E5E75D13-77DD-4CAD-9CF5-9D4CD91BD7A9}" destId="{0DB9DD2E-0FC3-441E-A49E-38F5FA95E44B}" srcOrd="0" destOrd="0" presId="urn:microsoft.com/office/officeart/2005/8/layout/hierarchy4"/>
    <dgm:cxn modelId="{DBA1F31C-A5DB-429C-8684-938EAFFCF1AB}" type="presParOf" srcId="{0DB9DD2E-0FC3-441E-A49E-38F5FA95E44B}" destId="{9406E811-5E57-47D3-9A13-AAF96BF6722E}" srcOrd="0" destOrd="0" presId="urn:microsoft.com/office/officeart/2005/8/layout/hierarchy4"/>
    <dgm:cxn modelId="{B1D31415-90CF-4AB9-872C-93845C1FAE21}" type="presParOf" srcId="{0DB9DD2E-0FC3-441E-A49E-38F5FA95E44B}" destId="{AD20B12A-76DB-4595-A859-332C69C52A4F}" srcOrd="1" destOrd="0" presId="urn:microsoft.com/office/officeart/2005/8/layout/hierarchy4"/>
    <dgm:cxn modelId="{21BD835F-56AC-46C2-918C-36D37B844F28}" type="presParOf" srcId="{0DB9DD2E-0FC3-441E-A49E-38F5FA95E44B}" destId="{BE7907ED-0AF5-47E9-8A35-4BA11BB0A2CE}" srcOrd="2" destOrd="0" presId="urn:microsoft.com/office/officeart/2005/8/layout/hierarchy4"/>
    <dgm:cxn modelId="{D130009D-CA26-404C-B061-C3EBCAA31230}" type="presParOf" srcId="{BE7907ED-0AF5-47E9-8A35-4BA11BB0A2CE}" destId="{B4ECC67D-CC2C-475E-A4AA-382110925A2E}" srcOrd="0" destOrd="0" presId="urn:microsoft.com/office/officeart/2005/8/layout/hierarchy4"/>
    <dgm:cxn modelId="{FC112B7C-00D9-4615-B023-61F37E31F281}" type="presParOf" srcId="{B4ECC67D-CC2C-475E-A4AA-382110925A2E}" destId="{BD0DC53E-9F8B-4187-BBDD-19AA9D951EDF}" srcOrd="0" destOrd="0" presId="urn:microsoft.com/office/officeart/2005/8/layout/hierarchy4"/>
    <dgm:cxn modelId="{86220F96-90BD-4F49-87B8-C75B0386E0C1}" type="presParOf" srcId="{B4ECC67D-CC2C-475E-A4AA-382110925A2E}" destId="{A689074D-2EFE-4D5F-8AEB-EEA8E490E03D}" srcOrd="1" destOrd="0" presId="urn:microsoft.com/office/officeart/2005/8/layout/hierarchy4"/>
    <dgm:cxn modelId="{87F2764A-2283-4EF5-BA0B-F4224A5FEF37}" type="presParOf" srcId="{B4ECC67D-CC2C-475E-A4AA-382110925A2E}" destId="{B52C3D0B-AA6D-4F4E-AB88-6DCE039713E0}" srcOrd="2" destOrd="0" presId="urn:microsoft.com/office/officeart/2005/8/layout/hierarchy4"/>
    <dgm:cxn modelId="{C78AEE30-C4FA-4A00-A979-B8D54CAF2901}" type="presParOf" srcId="{B52C3D0B-AA6D-4F4E-AB88-6DCE039713E0}" destId="{F301EF56-5AB6-433D-B789-9A98B72ED382}" srcOrd="0" destOrd="0" presId="urn:microsoft.com/office/officeart/2005/8/layout/hierarchy4"/>
    <dgm:cxn modelId="{95883FA1-B159-4936-8882-22E38F0428C1}" type="presParOf" srcId="{F301EF56-5AB6-433D-B789-9A98B72ED382}" destId="{CA59A2DB-742E-48FB-8ED5-BBEBCAD96C06}" srcOrd="0" destOrd="0" presId="urn:microsoft.com/office/officeart/2005/8/layout/hierarchy4"/>
    <dgm:cxn modelId="{C55AEF8D-392F-408B-9F13-D87D39A50CC1}" type="presParOf" srcId="{F301EF56-5AB6-433D-B789-9A98B72ED382}" destId="{8E1981F6-D42D-4220-BDC2-0A4422F629B0}" srcOrd="1" destOrd="0" presId="urn:microsoft.com/office/officeart/2005/8/layout/hierarchy4"/>
    <dgm:cxn modelId="{69CC71A7-35E0-4CBC-B52F-9F10827790BC}" type="presParOf" srcId="{B52C3D0B-AA6D-4F4E-AB88-6DCE039713E0}" destId="{4937F4BD-8404-4EA7-B3D1-1D4D33E3C7BF}" srcOrd="1" destOrd="0" presId="urn:microsoft.com/office/officeart/2005/8/layout/hierarchy4"/>
    <dgm:cxn modelId="{BE04925D-A751-4E53-9C5F-D6E6920BB314}" type="presParOf" srcId="{B52C3D0B-AA6D-4F4E-AB88-6DCE039713E0}" destId="{BBF5BE97-BCE7-42CB-8EE0-95ADC3B1291E}" srcOrd="2" destOrd="0" presId="urn:microsoft.com/office/officeart/2005/8/layout/hierarchy4"/>
    <dgm:cxn modelId="{DCB09E02-5BD2-4CEE-BE30-3B0B5A8B617A}" type="presParOf" srcId="{BBF5BE97-BCE7-42CB-8EE0-95ADC3B1291E}" destId="{1BF0EF6A-17C4-4EC1-91E2-A19F1C9A872D}" srcOrd="0" destOrd="0" presId="urn:microsoft.com/office/officeart/2005/8/layout/hierarchy4"/>
    <dgm:cxn modelId="{3923A529-1AD5-40A7-B8B3-201B4B14BE5A}" type="presParOf" srcId="{BBF5BE97-BCE7-42CB-8EE0-95ADC3B1291E}" destId="{10F44E50-9A36-4345-807A-690C893C6100}" srcOrd="1" destOrd="0" presId="urn:microsoft.com/office/officeart/2005/8/layout/hierarchy4"/>
    <dgm:cxn modelId="{8EA862DB-09B1-4D22-97B3-33F9963544FF}" type="presParOf" srcId="{BE7907ED-0AF5-47E9-8A35-4BA11BB0A2CE}" destId="{2CB82A27-F1E0-4DCF-AB58-F67BC564BDDC}" srcOrd="1" destOrd="0" presId="urn:microsoft.com/office/officeart/2005/8/layout/hierarchy4"/>
    <dgm:cxn modelId="{A795787C-46CB-47D1-861C-F20C6BBAA4D6}" type="presParOf" srcId="{BE7907ED-0AF5-47E9-8A35-4BA11BB0A2CE}" destId="{F3CF2318-824B-4377-8933-AD655E0BBDDD}" srcOrd="2" destOrd="0" presId="urn:microsoft.com/office/officeart/2005/8/layout/hierarchy4"/>
    <dgm:cxn modelId="{9E2A059F-5844-4338-A64B-5FC46096B36A}" type="presParOf" srcId="{F3CF2318-824B-4377-8933-AD655E0BBDDD}" destId="{83C40F5E-C146-47D7-AF49-A1EBDF4F534D}" srcOrd="0" destOrd="0" presId="urn:microsoft.com/office/officeart/2005/8/layout/hierarchy4"/>
    <dgm:cxn modelId="{2DCEDF43-83E7-4513-B281-0A73CB4C7266}" type="presParOf" srcId="{F3CF2318-824B-4377-8933-AD655E0BBDDD}" destId="{9B1B6351-C009-4E76-8D9F-8035B6A7C10C}" srcOrd="1" destOrd="0" presId="urn:microsoft.com/office/officeart/2005/8/layout/hierarchy4"/>
    <dgm:cxn modelId="{8086E4BA-BDE9-4408-98FB-30EC9BD343D5}" type="presParOf" srcId="{F3CF2318-824B-4377-8933-AD655E0BBDDD}" destId="{6550677B-95A6-41A4-BEBA-C0683351D60E}" srcOrd="2" destOrd="0" presId="urn:microsoft.com/office/officeart/2005/8/layout/hierarchy4"/>
    <dgm:cxn modelId="{9C8CA922-F880-452E-BE3F-210ED7B847ED}" type="presParOf" srcId="{6550677B-95A6-41A4-BEBA-C0683351D60E}" destId="{093BB688-089F-4E29-B632-35CF19DC199C}" srcOrd="0" destOrd="0" presId="urn:microsoft.com/office/officeart/2005/8/layout/hierarchy4"/>
    <dgm:cxn modelId="{CD792AEB-E4D9-478C-86A3-4898104D50C7}" type="presParOf" srcId="{093BB688-089F-4E29-B632-35CF19DC199C}" destId="{B28D341E-D174-49A1-8D94-F92B57FD5ABA}" srcOrd="0" destOrd="0" presId="urn:microsoft.com/office/officeart/2005/8/layout/hierarchy4"/>
    <dgm:cxn modelId="{A9548BED-26C2-4EAE-BABA-D7CCC036C4C4}" type="presParOf" srcId="{093BB688-089F-4E29-B632-35CF19DC199C}" destId="{F9B29166-AA15-439D-9E9E-3BC2489B95BB}" srcOrd="1" destOrd="0" presId="urn:microsoft.com/office/officeart/2005/8/layout/hierarchy4"/>
    <dgm:cxn modelId="{BDF0167F-C1B8-408B-9E0F-0BBA0F6AA6B3}" type="presParOf" srcId="{6550677B-95A6-41A4-BEBA-C0683351D60E}" destId="{3153239E-5434-428E-8DC8-5F4C333A38C2}" srcOrd="1" destOrd="0" presId="urn:microsoft.com/office/officeart/2005/8/layout/hierarchy4"/>
    <dgm:cxn modelId="{DD7D6DDA-4014-455C-9888-06C0D21E4EE0}" type="presParOf" srcId="{6550677B-95A6-41A4-BEBA-C0683351D60E}" destId="{E170D81B-4A10-4291-B40F-77214F9E5EFE}" srcOrd="2" destOrd="0" presId="urn:microsoft.com/office/officeart/2005/8/layout/hierarchy4"/>
    <dgm:cxn modelId="{D210F6DC-E7D1-4D6F-A528-EC6831A4EBB0}" type="presParOf" srcId="{E170D81B-4A10-4291-B40F-77214F9E5EFE}" destId="{59B84AD1-BF35-47C5-996D-68B01930E818}" srcOrd="0" destOrd="0" presId="urn:microsoft.com/office/officeart/2005/8/layout/hierarchy4"/>
    <dgm:cxn modelId="{C6B17B6B-5ADF-403C-A9BA-594F91B8F7EF}" type="presParOf" srcId="{E170D81B-4A10-4291-B40F-77214F9E5EFE}" destId="{CD1EDE0D-BFB7-4D45-8BBD-E6A83E7731E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68C32D-0557-4826-80E3-47F181C7CA9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0F99AC84-4534-43C6-8B41-259E2ECCF7F0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3600" noProof="0" dirty="0"/>
            <a:t>Kevään toinen yhteishaku</a:t>
          </a:r>
        </a:p>
      </dgm:t>
    </dgm:pt>
    <dgm:pt modelId="{B343A611-F31E-488C-815F-AFC0059F7200}" type="parTrans" cxnId="{AC73FDE9-16BA-4487-BFB1-CE95C735633F}">
      <dgm:prSet/>
      <dgm:spPr/>
      <dgm:t>
        <a:bodyPr/>
        <a:lstStyle/>
        <a:p>
          <a:endParaRPr lang="fi-FI"/>
        </a:p>
      </dgm:t>
    </dgm:pt>
    <dgm:pt modelId="{448C927C-2DC0-4C40-808E-C6FEF0F9399F}" type="sibTrans" cxnId="{AC73FDE9-16BA-4487-BFB1-CE95C735633F}">
      <dgm:prSet/>
      <dgm:spPr/>
      <dgm:t>
        <a:bodyPr/>
        <a:lstStyle/>
        <a:p>
          <a:endParaRPr lang="fi-FI"/>
        </a:p>
      </dgm:t>
    </dgm:pt>
    <dgm:pt modelId="{FE7D0F10-FA6A-4D7B-800B-C30F5F77981D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sv-SE" noProof="0" dirty="0" err="1"/>
            <a:t>Aloituspaikkoja</a:t>
          </a:r>
          <a:br>
            <a:rPr lang="sv-SE" noProof="0" dirty="0"/>
          </a:br>
          <a:r>
            <a:rPr lang="fi-FI" dirty="0"/>
            <a:t>49 779 </a:t>
          </a:r>
          <a:endParaRPr lang="sv-SE" noProof="0" dirty="0"/>
        </a:p>
      </dgm:t>
    </dgm:pt>
    <dgm:pt modelId="{89DFF535-4A3E-4414-9A0E-470254B11EC9}" type="sibTrans" cxnId="{667C59E1-291F-4A7F-AC4F-51577F5E31D0}">
      <dgm:prSet/>
      <dgm:spPr/>
      <dgm:t>
        <a:bodyPr/>
        <a:lstStyle/>
        <a:p>
          <a:endParaRPr lang="fi-FI"/>
        </a:p>
      </dgm:t>
    </dgm:pt>
    <dgm:pt modelId="{36C1D3B1-0E4D-417D-9510-447B346A557C}" type="parTrans" cxnId="{667C59E1-291F-4A7F-AC4F-51577F5E31D0}">
      <dgm:prSet/>
      <dgm:spPr/>
      <dgm:t>
        <a:bodyPr/>
        <a:lstStyle/>
        <a:p>
          <a:endParaRPr lang="fi-FI"/>
        </a:p>
      </dgm:t>
    </dgm:pt>
    <dgm:pt modelId="{F4243861-6D72-4F92-AC07-FD031CCD3D8E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600" dirty="0"/>
            <a:t>AMK</a:t>
          </a:r>
        </a:p>
        <a:p>
          <a:r>
            <a:rPr lang="fi-FI" sz="1600" dirty="0"/>
            <a:t>25 562 </a:t>
          </a:r>
        </a:p>
      </dgm:t>
    </dgm:pt>
    <dgm:pt modelId="{719F8898-C068-425A-8544-AFD8011AF152}" type="sibTrans" cxnId="{60DE36C9-5C09-4693-9869-963E4BB1C613}">
      <dgm:prSet/>
      <dgm:spPr/>
      <dgm:t>
        <a:bodyPr/>
        <a:lstStyle/>
        <a:p>
          <a:endParaRPr lang="fi-FI"/>
        </a:p>
      </dgm:t>
    </dgm:pt>
    <dgm:pt modelId="{CDDA5514-0FB6-42EE-88F2-50FEBC317E68}" type="parTrans" cxnId="{60DE36C9-5C09-4693-9869-963E4BB1C613}">
      <dgm:prSet/>
      <dgm:spPr/>
      <dgm:t>
        <a:bodyPr/>
        <a:lstStyle/>
        <a:p>
          <a:endParaRPr lang="fi-FI"/>
        </a:p>
      </dgm:t>
    </dgm:pt>
    <dgm:pt modelId="{FEA39E70-904C-44B9-A5F2-5E93E3DEDE5A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600" dirty="0"/>
            <a:t>YO</a:t>
          </a:r>
        </a:p>
        <a:p>
          <a:r>
            <a:rPr lang="fi-FI" sz="1600" dirty="0"/>
            <a:t>24 217 </a:t>
          </a:r>
        </a:p>
      </dgm:t>
    </dgm:pt>
    <dgm:pt modelId="{E7D96E5D-6850-4424-A711-12928434533A}" type="sibTrans" cxnId="{421D87AE-816A-48B4-B6E6-BA05C96DFFF6}">
      <dgm:prSet/>
      <dgm:spPr/>
      <dgm:t>
        <a:bodyPr/>
        <a:lstStyle/>
        <a:p>
          <a:endParaRPr lang="fi-FI"/>
        </a:p>
      </dgm:t>
    </dgm:pt>
    <dgm:pt modelId="{A7D5521D-4D46-473D-ACED-74B4A166156D}" type="parTrans" cxnId="{421D87AE-816A-48B4-B6E6-BA05C96DFFF6}">
      <dgm:prSet/>
      <dgm:spPr/>
      <dgm:t>
        <a:bodyPr/>
        <a:lstStyle/>
        <a:p>
          <a:endParaRPr lang="fi-FI"/>
        </a:p>
      </dgm:t>
    </dgm:pt>
    <dgm:pt modelId="{D06B48B2-6AA0-46A6-AE80-1D725EC389BD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endParaRPr lang="sv-SE" noProof="0" dirty="0"/>
        </a:p>
        <a:p>
          <a:r>
            <a:rPr lang="sv-SE" noProof="0" dirty="0" err="1"/>
            <a:t>Hakukohteita</a:t>
          </a:r>
          <a:endParaRPr lang="sv-SE" noProof="0" dirty="0"/>
        </a:p>
        <a:p>
          <a:r>
            <a:rPr lang="sv-SE" noProof="0" dirty="0"/>
            <a:t>1554</a:t>
          </a:r>
          <a:br>
            <a:rPr lang="sv-SE" noProof="0" dirty="0"/>
          </a:br>
          <a:endParaRPr lang="sv-SE" noProof="0" dirty="0"/>
        </a:p>
      </dgm:t>
    </dgm:pt>
    <dgm:pt modelId="{BF28A151-099A-4D7E-B50F-A619E65A5FA1}" type="sibTrans" cxnId="{BB18DD08-0A5E-43B4-A712-B7D7061E700B}">
      <dgm:prSet/>
      <dgm:spPr/>
      <dgm:t>
        <a:bodyPr/>
        <a:lstStyle/>
        <a:p>
          <a:endParaRPr lang="fi-FI"/>
        </a:p>
      </dgm:t>
    </dgm:pt>
    <dgm:pt modelId="{85575C10-1489-476E-9060-9A8E8A2A6CE0}" type="parTrans" cxnId="{BB18DD08-0A5E-43B4-A712-B7D7061E700B}">
      <dgm:prSet/>
      <dgm:spPr/>
      <dgm:t>
        <a:bodyPr/>
        <a:lstStyle/>
        <a:p>
          <a:endParaRPr lang="fi-FI"/>
        </a:p>
      </dgm:t>
    </dgm:pt>
    <dgm:pt modelId="{44C5DD40-27D6-428B-931D-81C9C3768B71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600" dirty="0"/>
            <a:t>AMK</a:t>
          </a:r>
        </a:p>
        <a:p>
          <a:r>
            <a:rPr lang="fi-FI" sz="1600" dirty="0"/>
            <a:t>763</a:t>
          </a:r>
        </a:p>
      </dgm:t>
    </dgm:pt>
    <dgm:pt modelId="{B031BA87-FF99-47E1-A90E-0C48548DFF42}" type="sibTrans" cxnId="{60CD98D1-7790-4FB0-898F-3874413E06EF}">
      <dgm:prSet/>
      <dgm:spPr/>
      <dgm:t>
        <a:bodyPr/>
        <a:lstStyle/>
        <a:p>
          <a:endParaRPr lang="fi-FI"/>
        </a:p>
      </dgm:t>
    </dgm:pt>
    <dgm:pt modelId="{69C1B9BA-1131-40C2-AAA9-F30E77D3D843}" type="parTrans" cxnId="{60CD98D1-7790-4FB0-898F-3874413E06EF}">
      <dgm:prSet/>
      <dgm:spPr/>
      <dgm:t>
        <a:bodyPr/>
        <a:lstStyle/>
        <a:p>
          <a:endParaRPr lang="fi-FI"/>
        </a:p>
      </dgm:t>
    </dgm:pt>
    <dgm:pt modelId="{C185E2D4-790A-40F7-A7C3-D1811795E709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600" dirty="0"/>
            <a:t>YO</a:t>
          </a:r>
        </a:p>
        <a:p>
          <a:r>
            <a:rPr lang="fi-FI" sz="1600" dirty="0"/>
            <a:t>791</a:t>
          </a:r>
        </a:p>
      </dgm:t>
    </dgm:pt>
    <dgm:pt modelId="{7816E453-E0CC-4E2C-8F98-5F49AEA434FB}" type="sibTrans" cxnId="{0353293B-9DB0-4CAC-8F5B-2077AB48DC53}">
      <dgm:prSet/>
      <dgm:spPr/>
      <dgm:t>
        <a:bodyPr/>
        <a:lstStyle/>
        <a:p>
          <a:endParaRPr lang="fi-FI"/>
        </a:p>
      </dgm:t>
    </dgm:pt>
    <dgm:pt modelId="{ED00995C-AC94-45F3-BCC8-5CB3FA6FC9F5}" type="parTrans" cxnId="{0353293B-9DB0-4CAC-8F5B-2077AB48DC53}">
      <dgm:prSet/>
      <dgm:spPr/>
      <dgm:t>
        <a:bodyPr/>
        <a:lstStyle/>
        <a:p>
          <a:endParaRPr lang="fi-FI"/>
        </a:p>
      </dgm:t>
    </dgm:pt>
    <dgm:pt modelId="{E5E75D13-77DD-4CAD-9CF5-9D4CD91BD7A9}" type="pres">
      <dgm:prSet presAssocID="{3268C32D-0557-4826-80E3-47F181C7CA9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DB9DD2E-0FC3-441E-A49E-38F5FA95E44B}" type="pres">
      <dgm:prSet presAssocID="{0F99AC84-4534-43C6-8B41-259E2ECCF7F0}" presName="vertOne" presStyleCnt="0"/>
      <dgm:spPr/>
    </dgm:pt>
    <dgm:pt modelId="{9406E811-5E57-47D3-9A13-AAF96BF6722E}" type="pres">
      <dgm:prSet presAssocID="{0F99AC84-4534-43C6-8B41-259E2ECCF7F0}" presName="txOne" presStyleLbl="node0" presStyleIdx="0" presStyleCnt="1" custLinFactNeighborX="750" custLinFactNeighborY="-1960">
        <dgm:presLayoutVars>
          <dgm:chPref val="3"/>
        </dgm:presLayoutVars>
      </dgm:prSet>
      <dgm:spPr/>
    </dgm:pt>
    <dgm:pt modelId="{AD20B12A-76DB-4595-A859-332C69C52A4F}" type="pres">
      <dgm:prSet presAssocID="{0F99AC84-4534-43C6-8B41-259E2ECCF7F0}" presName="parTransOne" presStyleCnt="0"/>
      <dgm:spPr/>
    </dgm:pt>
    <dgm:pt modelId="{BE7907ED-0AF5-47E9-8A35-4BA11BB0A2CE}" type="pres">
      <dgm:prSet presAssocID="{0F99AC84-4534-43C6-8B41-259E2ECCF7F0}" presName="horzOne" presStyleCnt="0"/>
      <dgm:spPr/>
    </dgm:pt>
    <dgm:pt modelId="{B4ECC67D-CC2C-475E-A4AA-382110925A2E}" type="pres">
      <dgm:prSet presAssocID="{FE7D0F10-FA6A-4D7B-800B-C30F5F77981D}" presName="vertTwo" presStyleCnt="0"/>
      <dgm:spPr/>
    </dgm:pt>
    <dgm:pt modelId="{BD0DC53E-9F8B-4187-BBDD-19AA9D951EDF}" type="pres">
      <dgm:prSet presAssocID="{FE7D0F10-FA6A-4D7B-800B-C30F5F77981D}" presName="txTwo" presStyleLbl="node2" presStyleIdx="0" presStyleCnt="2">
        <dgm:presLayoutVars>
          <dgm:chPref val="3"/>
        </dgm:presLayoutVars>
      </dgm:prSet>
      <dgm:spPr/>
    </dgm:pt>
    <dgm:pt modelId="{A689074D-2EFE-4D5F-8AEB-EEA8E490E03D}" type="pres">
      <dgm:prSet presAssocID="{FE7D0F10-FA6A-4D7B-800B-C30F5F77981D}" presName="parTransTwo" presStyleCnt="0"/>
      <dgm:spPr/>
    </dgm:pt>
    <dgm:pt modelId="{B52C3D0B-AA6D-4F4E-AB88-6DCE039713E0}" type="pres">
      <dgm:prSet presAssocID="{FE7D0F10-FA6A-4D7B-800B-C30F5F77981D}" presName="horzTwo" presStyleCnt="0"/>
      <dgm:spPr/>
    </dgm:pt>
    <dgm:pt modelId="{F301EF56-5AB6-433D-B789-9A98B72ED382}" type="pres">
      <dgm:prSet presAssocID="{F4243861-6D72-4F92-AC07-FD031CCD3D8E}" presName="vertThree" presStyleCnt="0"/>
      <dgm:spPr/>
    </dgm:pt>
    <dgm:pt modelId="{CA59A2DB-742E-48FB-8ED5-BBEBCAD96C06}" type="pres">
      <dgm:prSet presAssocID="{F4243861-6D72-4F92-AC07-FD031CCD3D8E}" presName="txThree" presStyleLbl="node3" presStyleIdx="0" presStyleCnt="4">
        <dgm:presLayoutVars>
          <dgm:chPref val="3"/>
        </dgm:presLayoutVars>
      </dgm:prSet>
      <dgm:spPr/>
    </dgm:pt>
    <dgm:pt modelId="{8E1981F6-D42D-4220-BDC2-0A4422F629B0}" type="pres">
      <dgm:prSet presAssocID="{F4243861-6D72-4F92-AC07-FD031CCD3D8E}" presName="horzThree" presStyleCnt="0"/>
      <dgm:spPr/>
    </dgm:pt>
    <dgm:pt modelId="{4937F4BD-8404-4EA7-B3D1-1D4D33E3C7BF}" type="pres">
      <dgm:prSet presAssocID="{719F8898-C068-425A-8544-AFD8011AF152}" presName="sibSpaceThree" presStyleCnt="0"/>
      <dgm:spPr/>
    </dgm:pt>
    <dgm:pt modelId="{BBF5BE97-BCE7-42CB-8EE0-95ADC3B1291E}" type="pres">
      <dgm:prSet presAssocID="{FEA39E70-904C-44B9-A5F2-5E93E3DEDE5A}" presName="vertThree" presStyleCnt="0"/>
      <dgm:spPr/>
    </dgm:pt>
    <dgm:pt modelId="{1BF0EF6A-17C4-4EC1-91E2-A19F1C9A872D}" type="pres">
      <dgm:prSet presAssocID="{FEA39E70-904C-44B9-A5F2-5E93E3DEDE5A}" presName="txThree" presStyleLbl="node3" presStyleIdx="1" presStyleCnt="4" custLinFactNeighborX="1487" custLinFactNeighborY="113">
        <dgm:presLayoutVars>
          <dgm:chPref val="3"/>
        </dgm:presLayoutVars>
      </dgm:prSet>
      <dgm:spPr/>
    </dgm:pt>
    <dgm:pt modelId="{10F44E50-9A36-4345-807A-690C893C6100}" type="pres">
      <dgm:prSet presAssocID="{FEA39E70-904C-44B9-A5F2-5E93E3DEDE5A}" presName="horzThree" presStyleCnt="0"/>
      <dgm:spPr/>
    </dgm:pt>
    <dgm:pt modelId="{2CB82A27-F1E0-4DCF-AB58-F67BC564BDDC}" type="pres">
      <dgm:prSet presAssocID="{89DFF535-4A3E-4414-9A0E-470254B11EC9}" presName="sibSpaceTwo" presStyleCnt="0"/>
      <dgm:spPr/>
    </dgm:pt>
    <dgm:pt modelId="{F3CF2318-824B-4377-8933-AD655E0BBDDD}" type="pres">
      <dgm:prSet presAssocID="{D06B48B2-6AA0-46A6-AE80-1D725EC389BD}" presName="vertTwo" presStyleCnt="0"/>
      <dgm:spPr/>
    </dgm:pt>
    <dgm:pt modelId="{83C40F5E-C146-47D7-AF49-A1EBDF4F534D}" type="pres">
      <dgm:prSet presAssocID="{D06B48B2-6AA0-46A6-AE80-1D725EC389BD}" presName="txTwo" presStyleLbl="node2" presStyleIdx="1" presStyleCnt="2">
        <dgm:presLayoutVars>
          <dgm:chPref val="3"/>
        </dgm:presLayoutVars>
      </dgm:prSet>
      <dgm:spPr/>
    </dgm:pt>
    <dgm:pt modelId="{9B1B6351-C009-4E76-8D9F-8035B6A7C10C}" type="pres">
      <dgm:prSet presAssocID="{D06B48B2-6AA0-46A6-AE80-1D725EC389BD}" presName="parTransTwo" presStyleCnt="0"/>
      <dgm:spPr/>
    </dgm:pt>
    <dgm:pt modelId="{6550677B-95A6-41A4-BEBA-C0683351D60E}" type="pres">
      <dgm:prSet presAssocID="{D06B48B2-6AA0-46A6-AE80-1D725EC389BD}" presName="horzTwo" presStyleCnt="0"/>
      <dgm:spPr/>
    </dgm:pt>
    <dgm:pt modelId="{093BB688-089F-4E29-B632-35CF19DC199C}" type="pres">
      <dgm:prSet presAssocID="{44C5DD40-27D6-428B-931D-81C9C3768B71}" presName="vertThree" presStyleCnt="0"/>
      <dgm:spPr/>
    </dgm:pt>
    <dgm:pt modelId="{B28D341E-D174-49A1-8D94-F92B57FD5ABA}" type="pres">
      <dgm:prSet presAssocID="{44C5DD40-27D6-428B-931D-81C9C3768B71}" presName="txThree" presStyleLbl="node3" presStyleIdx="2" presStyleCnt="4">
        <dgm:presLayoutVars>
          <dgm:chPref val="3"/>
        </dgm:presLayoutVars>
      </dgm:prSet>
      <dgm:spPr/>
    </dgm:pt>
    <dgm:pt modelId="{F9B29166-AA15-439D-9E9E-3BC2489B95BB}" type="pres">
      <dgm:prSet presAssocID="{44C5DD40-27D6-428B-931D-81C9C3768B71}" presName="horzThree" presStyleCnt="0"/>
      <dgm:spPr/>
    </dgm:pt>
    <dgm:pt modelId="{3153239E-5434-428E-8DC8-5F4C333A38C2}" type="pres">
      <dgm:prSet presAssocID="{B031BA87-FF99-47E1-A90E-0C48548DFF42}" presName="sibSpaceThree" presStyleCnt="0"/>
      <dgm:spPr/>
    </dgm:pt>
    <dgm:pt modelId="{E170D81B-4A10-4291-B40F-77214F9E5EFE}" type="pres">
      <dgm:prSet presAssocID="{C185E2D4-790A-40F7-A7C3-D1811795E709}" presName="vertThree" presStyleCnt="0"/>
      <dgm:spPr/>
    </dgm:pt>
    <dgm:pt modelId="{59B84AD1-BF35-47C5-996D-68B01930E818}" type="pres">
      <dgm:prSet presAssocID="{C185E2D4-790A-40F7-A7C3-D1811795E709}" presName="txThree" presStyleLbl="node3" presStyleIdx="3" presStyleCnt="4">
        <dgm:presLayoutVars>
          <dgm:chPref val="3"/>
        </dgm:presLayoutVars>
      </dgm:prSet>
      <dgm:spPr/>
    </dgm:pt>
    <dgm:pt modelId="{CD1EDE0D-BFB7-4D45-8BBD-E6A83E7731EA}" type="pres">
      <dgm:prSet presAssocID="{C185E2D4-790A-40F7-A7C3-D1811795E709}" presName="horzThree" presStyleCnt="0"/>
      <dgm:spPr/>
    </dgm:pt>
  </dgm:ptLst>
  <dgm:cxnLst>
    <dgm:cxn modelId="{BB18DD08-0A5E-43B4-A712-B7D7061E700B}" srcId="{0F99AC84-4534-43C6-8B41-259E2ECCF7F0}" destId="{D06B48B2-6AA0-46A6-AE80-1D725EC389BD}" srcOrd="1" destOrd="0" parTransId="{85575C10-1489-476E-9060-9A8E8A2A6CE0}" sibTransId="{BF28A151-099A-4D7E-B50F-A619E65A5FA1}"/>
    <dgm:cxn modelId="{0353293B-9DB0-4CAC-8F5B-2077AB48DC53}" srcId="{D06B48B2-6AA0-46A6-AE80-1D725EC389BD}" destId="{C185E2D4-790A-40F7-A7C3-D1811795E709}" srcOrd="1" destOrd="0" parTransId="{ED00995C-AC94-45F3-BCC8-5CB3FA6FC9F5}" sibTransId="{7816E453-E0CC-4E2C-8F98-5F49AEA434FB}"/>
    <dgm:cxn modelId="{1C1A9262-FB82-4108-93D9-EC51A404BF0D}" type="presOf" srcId="{FEA39E70-904C-44B9-A5F2-5E93E3DEDE5A}" destId="{1BF0EF6A-17C4-4EC1-91E2-A19F1C9A872D}" srcOrd="0" destOrd="0" presId="urn:microsoft.com/office/officeart/2005/8/layout/hierarchy4"/>
    <dgm:cxn modelId="{9AB7556D-6584-478B-A4DB-6902F52FACA0}" type="presOf" srcId="{D06B48B2-6AA0-46A6-AE80-1D725EC389BD}" destId="{83C40F5E-C146-47D7-AF49-A1EBDF4F534D}" srcOrd="0" destOrd="0" presId="urn:microsoft.com/office/officeart/2005/8/layout/hierarchy4"/>
    <dgm:cxn modelId="{909ADEA1-4DAC-4E54-9D4E-17D7D363F283}" type="presOf" srcId="{C185E2D4-790A-40F7-A7C3-D1811795E709}" destId="{59B84AD1-BF35-47C5-996D-68B01930E818}" srcOrd="0" destOrd="0" presId="urn:microsoft.com/office/officeart/2005/8/layout/hierarchy4"/>
    <dgm:cxn modelId="{8C510BAB-C92E-4478-8440-E8E53BEDD8C7}" type="presOf" srcId="{3268C32D-0557-4826-80E3-47F181C7CA91}" destId="{E5E75D13-77DD-4CAD-9CF5-9D4CD91BD7A9}" srcOrd="0" destOrd="0" presId="urn:microsoft.com/office/officeart/2005/8/layout/hierarchy4"/>
    <dgm:cxn modelId="{421D87AE-816A-48B4-B6E6-BA05C96DFFF6}" srcId="{FE7D0F10-FA6A-4D7B-800B-C30F5F77981D}" destId="{FEA39E70-904C-44B9-A5F2-5E93E3DEDE5A}" srcOrd="1" destOrd="0" parTransId="{A7D5521D-4D46-473D-ACED-74B4A166156D}" sibTransId="{E7D96E5D-6850-4424-A711-12928434533A}"/>
    <dgm:cxn modelId="{DD8ADBC6-9405-49B4-B731-3C75F4551A45}" type="presOf" srcId="{0F99AC84-4534-43C6-8B41-259E2ECCF7F0}" destId="{9406E811-5E57-47D3-9A13-AAF96BF6722E}" srcOrd="0" destOrd="0" presId="urn:microsoft.com/office/officeart/2005/8/layout/hierarchy4"/>
    <dgm:cxn modelId="{60DE36C9-5C09-4693-9869-963E4BB1C613}" srcId="{FE7D0F10-FA6A-4D7B-800B-C30F5F77981D}" destId="{F4243861-6D72-4F92-AC07-FD031CCD3D8E}" srcOrd="0" destOrd="0" parTransId="{CDDA5514-0FB6-42EE-88F2-50FEBC317E68}" sibTransId="{719F8898-C068-425A-8544-AFD8011AF152}"/>
    <dgm:cxn modelId="{60CD98D1-7790-4FB0-898F-3874413E06EF}" srcId="{D06B48B2-6AA0-46A6-AE80-1D725EC389BD}" destId="{44C5DD40-27D6-428B-931D-81C9C3768B71}" srcOrd="0" destOrd="0" parTransId="{69C1B9BA-1131-40C2-AAA9-F30E77D3D843}" sibTransId="{B031BA87-FF99-47E1-A90E-0C48548DFF42}"/>
    <dgm:cxn modelId="{CC0061D7-2A7E-49D1-B441-34C43014653E}" type="presOf" srcId="{FE7D0F10-FA6A-4D7B-800B-C30F5F77981D}" destId="{BD0DC53E-9F8B-4187-BBDD-19AA9D951EDF}" srcOrd="0" destOrd="0" presId="urn:microsoft.com/office/officeart/2005/8/layout/hierarchy4"/>
    <dgm:cxn modelId="{40EB01DA-ED35-441B-AFB3-5822D0154002}" type="presOf" srcId="{44C5DD40-27D6-428B-931D-81C9C3768B71}" destId="{B28D341E-D174-49A1-8D94-F92B57FD5ABA}" srcOrd="0" destOrd="0" presId="urn:microsoft.com/office/officeart/2005/8/layout/hierarchy4"/>
    <dgm:cxn modelId="{667C59E1-291F-4A7F-AC4F-51577F5E31D0}" srcId="{0F99AC84-4534-43C6-8B41-259E2ECCF7F0}" destId="{FE7D0F10-FA6A-4D7B-800B-C30F5F77981D}" srcOrd="0" destOrd="0" parTransId="{36C1D3B1-0E4D-417D-9510-447B346A557C}" sibTransId="{89DFF535-4A3E-4414-9A0E-470254B11EC9}"/>
    <dgm:cxn modelId="{E17226E6-BA2E-47CB-AE8A-CE7B6473042F}" type="presOf" srcId="{F4243861-6D72-4F92-AC07-FD031CCD3D8E}" destId="{CA59A2DB-742E-48FB-8ED5-BBEBCAD96C06}" srcOrd="0" destOrd="0" presId="urn:microsoft.com/office/officeart/2005/8/layout/hierarchy4"/>
    <dgm:cxn modelId="{AC73FDE9-16BA-4487-BFB1-CE95C735633F}" srcId="{3268C32D-0557-4826-80E3-47F181C7CA91}" destId="{0F99AC84-4534-43C6-8B41-259E2ECCF7F0}" srcOrd="0" destOrd="0" parTransId="{B343A611-F31E-488C-815F-AFC0059F7200}" sibTransId="{448C927C-2DC0-4C40-808E-C6FEF0F9399F}"/>
    <dgm:cxn modelId="{5A191852-C6EF-4329-B46C-4638B0DEAF14}" type="presParOf" srcId="{E5E75D13-77DD-4CAD-9CF5-9D4CD91BD7A9}" destId="{0DB9DD2E-0FC3-441E-A49E-38F5FA95E44B}" srcOrd="0" destOrd="0" presId="urn:microsoft.com/office/officeart/2005/8/layout/hierarchy4"/>
    <dgm:cxn modelId="{DBA1F31C-A5DB-429C-8684-938EAFFCF1AB}" type="presParOf" srcId="{0DB9DD2E-0FC3-441E-A49E-38F5FA95E44B}" destId="{9406E811-5E57-47D3-9A13-AAF96BF6722E}" srcOrd="0" destOrd="0" presId="urn:microsoft.com/office/officeart/2005/8/layout/hierarchy4"/>
    <dgm:cxn modelId="{B1D31415-90CF-4AB9-872C-93845C1FAE21}" type="presParOf" srcId="{0DB9DD2E-0FC3-441E-A49E-38F5FA95E44B}" destId="{AD20B12A-76DB-4595-A859-332C69C52A4F}" srcOrd="1" destOrd="0" presId="urn:microsoft.com/office/officeart/2005/8/layout/hierarchy4"/>
    <dgm:cxn modelId="{21BD835F-56AC-46C2-918C-36D37B844F28}" type="presParOf" srcId="{0DB9DD2E-0FC3-441E-A49E-38F5FA95E44B}" destId="{BE7907ED-0AF5-47E9-8A35-4BA11BB0A2CE}" srcOrd="2" destOrd="0" presId="urn:microsoft.com/office/officeart/2005/8/layout/hierarchy4"/>
    <dgm:cxn modelId="{D130009D-CA26-404C-B061-C3EBCAA31230}" type="presParOf" srcId="{BE7907ED-0AF5-47E9-8A35-4BA11BB0A2CE}" destId="{B4ECC67D-CC2C-475E-A4AA-382110925A2E}" srcOrd="0" destOrd="0" presId="urn:microsoft.com/office/officeart/2005/8/layout/hierarchy4"/>
    <dgm:cxn modelId="{FC112B7C-00D9-4615-B023-61F37E31F281}" type="presParOf" srcId="{B4ECC67D-CC2C-475E-A4AA-382110925A2E}" destId="{BD0DC53E-9F8B-4187-BBDD-19AA9D951EDF}" srcOrd="0" destOrd="0" presId="urn:microsoft.com/office/officeart/2005/8/layout/hierarchy4"/>
    <dgm:cxn modelId="{86220F96-90BD-4F49-87B8-C75B0386E0C1}" type="presParOf" srcId="{B4ECC67D-CC2C-475E-A4AA-382110925A2E}" destId="{A689074D-2EFE-4D5F-8AEB-EEA8E490E03D}" srcOrd="1" destOrd="0" presId="urn:microsoft.com/office/officeart/2005/8/layout/hierarchy4"/>
    <dgm:cxn modelId="{87F2764A-2283-4EF5-BA0B-F4224A5FEF37}" type="presParOf" srcId="{B4ECC67D-CC2C-475E-A4AA-382110925A2E}" destId="{B52C3D0B-AA6D-4F4E-AB88-6DCE039713E0}" srcOrd="2" destOrd="0" presId="urn:microsoft.com/office/officeart/2005/8/layout/hierarchy4"/>
    <dgm:cxn modelId="{C78AEE30-C4FA-4A00-A979-B8D54CAF2901}" type="presParOf" srcId="{B52C3D0B-AA6D-4F4E-AB88-6DCE039713E0}" destId="{F301EF56-5AB6-433D-B789-9A98B72ED382}" srcOrd="0" destOrd="0" presId="urn:microsoft.com/office/officeart/2005/8/layout/hierarchy4"/>
    <dgm:cxn modelId="{95883FA1-B159-4936-8882-22E38F0428C1}" type="presParOf" srcId="{F301EF56-5AB6-433D-B789-9A98B72ED382}" destId="{CA59A2DB-742E-48FB-8ED5-BBEBCAD96C06}" srcOrd="0" destOrd="0" presId="urn:microsoft.com/office/officeart/2005/8/layout/hierarchy4"/>
    <dgm:cxn modelId="{C55AEF8D-392F-408B-9F13-D87D39A50CC1}" type="presParOf" srcId="{F301EF56-5AB6-433D-B789-9A98B72ED382}" destId="{8E1981F6-D42D-4220-BDC2-0A4422F629B0}" srcOrd="1" destOrd="0" presId="urn:microsoft.com/office/officeart/2005/8/layout/hierarchy4"/>
    <dgm:cxn modelId="{69CC71A7-35E0-4CBC-B52F-9F10827790BC}" type="presParOf" srcId="{B52C3D0B-AA6D-4F4E-AB88-6DCE039713E0}" destId="{4937F4BD-8404-4EA7-B3D1-1D4D33E3C7BF}" srcOrd="1" destOrd="0" presId="urn:microsoft.com/office/officeart/2005/8/layout/hierarchy4"/>
    <dgm:cxn modelId="{BE04925D-A751-4E53-9C5F-D6E6920BB314}" type="presParOf" srcId="{B52C3D0B-AA6D-4F4E-AB88-6DCE039713E0}" destId="{BBF5BE97-BCE7-42CB-8EE0-95ADC3B1291E}" srcOrd="2" destOrd="0" presId="urn:microsoft.com/office/officeart/2005/8/layout/hierarchy4"/>
    <dgm:cxn modelId="{DCB09E02-5BD2-4CEE-BE30-3B0B5A8B617A}" type="presParOf" srcId="{BBF5BE97-BCE7-42CB-8EE0-95ADC3B1291E}" destId="{1BF0EF6A-17C4-4EC1-91E2-A19F1C9A872D}" srcOrd="0" destOrd="0" presId="urn:microsoft.com/office/officeart/2005/8/layout/hierarchy4"/>
    <dgm:cxn modelId="{3923A529-1AD5-40A7-B8B3-201B4B14BE5A}" type="presParOf" srcId="{BBF5BE97-BCE7-42CB-8EE0-95ADC3B1291E}" destId="{10F44E50-9A36-4345-807A-690C893C6100}" srcOrd="1" destOrd="0" presId="urn:microsoft.com/office/officeart/2005/8/layout/hierarchy4"/>
    <dgm:cxn modelId="{8EA862DB-09B1-4D22-97B3-33F9963544FF}" type="presParOf" srcId="{BE7907ED-0AF5-47E9-8A35-4BA11BB0A2CE}" destId="{2CB82A27-F1E0-4DCF-AB58-F67BC564BDDC}" srcOrd="1" destOrd="0" presId="urn:microsoft.com/office/officeart/2005/8/layout/hierarchy4"/>
    <dgm:cxn modelId="{A795787C-46CB-47D1-861C-F20C6BBAA4D6}" type="presParOf" srcId="{BE7907ED-0AF5-47E9-8A35-4BA11BB0A2CE}" destId="{F3CF2318-824B-4377-8933-AD655E0BBDDD}" srcOrd="2" destOrd="0" presId="urn:microsoft.com/office/officeart/2005/8/layout/hierarchy4"/>
    <dgm:cxn modelId="{9E2A059F-5844-4338-A64B-5FC46096B36A}" type="presParOf" srcId="{F3CF2318-824B-4377-8933-AD655E0BBDDD}" destId="{83C40F5E-C146-47D7-AF49-A1EBDF4F534D}" srcOrd="0" destOrd="0" presId="urn:microsoft.com/office/officeart/2005/8/layout/hierarchy4"/>
    <dgm:cxn modelId="{2DCEDF43-83E7-4513-B281-0A73CB4C7266}" type="presParOf" srcId="{F3CF2318-824B-4377-8933-AD655E0BBDDD}" destId="{9B1B6351-C009-4E76-8D9F-8035B6A7C10C}" srcOrd="1" destOrd="0" presId="urn:microsoft.com/office/officeart/2005/8/layout/hierarchy4"/>
    <dgm:cxn modelId="{8086E4BA-BDE9-4408-98FB-30EC9BD343D5}" type="presParOf" srcId="{F3CF2318-824B-4377-8933-AD655E0BBDDD}" destId="{6550677B-95A6-41A4-BEBA-C0683351D60E}" srcOrd="2" destOrd="0" presId="urn:microsoft.com/office/officeart/2005/8/layout/hierarchy4"/>
    <dgm:cxn modelId="{9C8CA922-F880-452E-BE3F-210ED7B847ED}" type="presParOf" srcId="{6550677B-95A6-41A4-BEBA-C0683351D60E}" destId="{093BB688-089F-4E29-B632-35CF19DC199C}" srcOrd="0" destOrd="0" presId="urn:microsoft.com/office/officeart/2005/8/layout/hierarchy4"/>
    <dgm:cxn modelId="{CD792AEB-E4D9-478C-86A3-4898104D50C7}" type="presParOf" srcId="{093BB688-089F-4E29-B632-35CF19DC199C}" destId="{B28D341E-D174-49A1-8D94-F92B57FD5ABA}" srcOrd="0" destOrd="0" presId="urn:microsoft.com/office/officeart/2005/8/layout/hierarchy4"/>
    <dgm:cxn modelId="{A9548BED-26C2-4EAE-BABA-D7CCC036C4C4}" type="presParOf" srcId="{093BB688-089F-4E29-B632-35CF19DC199C}" destId="{F9B29166-AA15-439D-9E9E-3BC2489B95BB}" srcOrd="1" destOrd="0" presId="urn:microsoft.com/office/officeart/2005/8/layout/hierarchy4"/>
    <dgm:cxn modelId="{BDF0167F-C1B8-408B-9E0F-0BBA0F6AA6B3}" type="presParOf" srcId="{6550677B-95A6-41A4-BEBA-C0683351D60E}" destId="{3153239E-5434-428E-8DC8-5F4C333A38C2}" srcOrd="1" destOrd="0" presId="urn:microsoft.com/office/officeart/2005/8/layout/hierarchy4"/>
    <dgm:cxn modelId="{DD7D6DDA-4014-455C-9888-06C0D21E4EE0}" type="presParOf" srcId="{6550677B-95A6-41A4-BEBA-C0683351D60E}" destId="{E170D81B-4A10-4291-B40F-77214F9E5EFE}" srcOrd="2" destOrd="0" presId="urn:microsoft.com/office/officeart/2005/8/layout/hierarchy4"/>
    <dgm:cxn modelId="{D210F6DC-E7D1-4D6F-A528-EC6831A4EBB0}" type="presParOf" srcId="{E170D81B-4A10-4291-B40F-77214F9E5EFE}" destId="{59B84AD1-BF35-47C5-996D-68B01930E818}" srcOrd="0" destOrd="0" presId="urn:microsoft.com/office/officeart/2005/8/layout/hierarchy4"/>
    <dgm:cxn modelId="{C6B17B6B-5ADF-403C-A9BA-594F91B8F7EF}" type="presParOf" srcId="{E170D81B-4A10-4291-B40F-77214F9E5EFE}" destId="{CD1EDE0D-BFB7-4D45-8BBD-E6A83E7731E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06E811-5E57-47D3-9A13-AAF96BF6722E}">
      <dsp:nvSpPr>
        <dsp:cNvPr id="0" name=""/>
        <dsp:cNvSpPr/>
      </dsp:nvSpPr>
      <dsp:spPr>
        <a:xfrm>
          <a:off x="1913" y="1825"/>
          <a:ext cx="5179498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500" kern="1200" noProof="0" dirty="0"/>
            <a:t>Kevään ensimmäinen yhteishaku</a:t>
          </a:r>
          <a:endParaRPr lang="sv-SE" sz="4500" kern="1200" noProof="0" dirty="0"/>
        </a:p>
      </dsp:txBody>
      <dsp:txXfrm>
        <a:off x="49367" y="49279"/>
        <a:ext cx="5084590" cy="1525285"/>
      </dsp:txXfrm>
    </dsp:sp>
    <dsp:sp modelId="{BD0DC53E-9F8B-4187-BBDD-19AA9D951EDF}">
      <dsp:nvSpPr>
        <dsp:cNvPr id="0" name=""/>
        <dsp:cNvSpPr/>
      </dsp:nvSpPr>
      <dsp:spPr>
        <a:xfrm>
          <a:off x="1913" y="1715135"/>
          <a:ext cx="2537556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noProof="0" dirty="0" err="1"/>
            <a:t>Aloituspaikkoja</a:t>
          </a:r>
          <a:br>
            <a:rPr lang="sv-SE" sz="2800" kern="1200" noProof="0" dirty="0"/>
          </a:br>
          <a:r>
            <a:rPr lang="fi-FI" sz="2800" b="0" i="0" kern="1200" dirty="0"/>
            <a:t>8 576</a:t>
          </a:r>
          <a:endParaRPr lang="sv-SE" sz="2800" kern="1200" noProof="0" dirty="0"/>
        </a:p>
      </dsp:txBody>
      <dsp:txXfrm>
        <a:off x="49367" y="1762589"/>
        <a:ext cx="2442648" cy="1525285"/>
      </dsp:txXfrm>
    </dsp:sp>
    <dsp:sp modelId="{CA59A2DB-742E-48FB-8ED5-BBEBCAD96C06}">
      <dsp:nvSpPr>
        <dsp:cNvPr id="0" name=""/>
        <dsp:cNvSpPr/>
      </dsp:nvSpPr>
      <dsp:spPr>
        <a:xfrm>
          <a:off x="1913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AMK</a:t>
          </a:r>
          <a:br>
            <a:rPr lang="fi-FI" sz="1600" kern="1200" dirty="0"/>
          </a:br>
          <a:r>
            <a:rPr lang="fi-FI" sz="1600" b="0" i="0" kern="1200" dirty="0"/>
            <a:t>5 258</a:t>
          </a:r>
          <a:endParaRPr lang="fi-FI" sz="1600" kern="1200" dirty="0"/>
        </a:p>
      </dsp:txBody>
      <dsp:txXfrm>
        <a:off x="38310" y="3464843"/>
        <a:ext cx="1169887" cy="1547399"/>
      </dsp:txXfrm>
    </dsp:sp>
    <dsp:sp modelId="{1BF0EF6A-17C4-4EC1-91E2-A19F1C9A872D}">
      <dsp:nvSpPr>
        <dsp:cNvPr id="0" name=""/>
        <dsp:cNvSpPr/>
      </dsp:nvSpPr>
      <dsp:spPr>
        <a:xfrm>
          <a:off x="1315266" y="3430271"/>
          <a:ext cx="1242681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YO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 dirty="0"/>
            <a:t>3 318</a:t>
          </a:r>
          <a:endParaRPr lang="fi-FI" sz="1600" kern="1200" dirty="0"/>
        </a:p>
      </dsp:txBody>
      <dsp:txXfrm>
        <a:off x="1351663" y="3466668"/>
        <a:ext cx="1169887" cy="1547399"/>
      </dsp:txXfrm>
    </dsp:sp>
    <dsp:sp modelId="{83C40F5E-C146-47D7-AF49-A1EBDF4F534D}">
      <dsp:nvSpPr>
        <dsp:cNvPr id="0" name=""/>
        <dsp:cNvSpPr/>
      </dsp:nvSpPr>
      <dsp:spPr>
        <a:xfrm>
          <a:off x="2643855" y="1715135"/>
          <a:ext cx="2537556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noProof="0" dirty="0" err="1"/>
            <a:t>Hakukohteita</a:t>
          </a:r>
          <a:endParaRPr lang="sv-SE" sz="2800" kern="1200" noProof="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0" i="0" kern="1200" dirty="0"/>
            <a:t>426</a:t>
          </a:r>
          <a:endParaRPr lang="sv-SE" sz="2800" kern="1200" noProof="0" dirty="0"/>
        </a:p>
      </dsp:txBody>
      <dsp:txXfrm>
        <a:off x="2691309" y="1762589"/>
        <a:ext cx="2442648" cy="1525285"/>
      </dsp:txXfrm>
    </dsp:sp>
    <dsp:sp modelId="{B28D341E-D174-49A1-8D94-F92B57FD5ABA}">
      <dsp:nvSpPr>
        <dsp:cNvPr id="0" name=""/>
        <dsp:cNvSpPr/>
      </dsp:nvSpPr>
      <dsp:spPr>
        <a:xfrm>
          <a:off x="2643855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noProof="0" dirty="0"/>
            <a:t>AMK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 dirty="0"/>
            <a:t>213</a:t>
          </a:r>
          <a:endParaRPr lang="fi-FI" sz="1600" kern="1200" dirty="0"/>
        </a:p>
      </dsp:txBody>
      <dsp:txXfrm>
        <a:off x="2680252" y="3464843"/>
        <a:ext cx="1169887" cy="1547399"/>
      </dsp:txXfrm>
    </dsp:sp>
    <dsp:sp modelId="{59B84AD1-BF35-47C5-996D-68B01930E818}">
      <dsp:nvSpPr>
        <dsp:cNvPr id="0" name=""/>
        <dsp:cNvSpPr/>
      </dsp:nvSpPr>
      <dsp:spPr>
        <a:xfrm>
          <a:off x="3938729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YO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 </a:t>
          </a:r>
          <a:r>
            <a:rPr lang="fi-FI" sz="1600" b="0" i="0" kern="1200" dirty="0"/>
            <a:t>213</a:t>
          </a:r>
          <a:endParaRPr lang="fi-FI" sz="1600" kern="1200" dirty="0"/>
        </a:p>
      </dsp:txBody>
      <dsp:txXfrm>
        <a:off x="3975126" y="3464843"/>
        <a:ext cx="1169887" cy="15473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06E811-5E57-47D3-9A13-AAF96BF6722E}">
      <dsp:nvSpPr>
        <dsp:cNvPr id="0" name=""/>
        <dsp:cNvSpPr/>
      </dsp:nvSpPr>
      <dsp:spPr>
        <a:xfrm>
          <a:off x="3826" y="0"/>
          <a:ext cx="5179498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600" kern="1200" noProof="0" dirty="0"/>
            <a:t>Kevään toinen yhteishaku</a:t>
          </a:r>
        </a:p>
      </dsp:txBody>
      <dsp:txXfrm>
        <a:off x="51280" y="47454"/>
        <a:ext cx="5084590" cy="1525285"/>
      </dsp:txXfrm>
    </dsp:sp>
    <dsp:sp modelId="{BD0DC53E-9F8B-4187-BBDD-19AA9D951EDF}">
      <dsp:nvSpPr>
        <dsp:cNvPr id="0" name=""/>
        <dsp:cNvSpPr/>
      </dsp:nvSpPr>
      <dsp:spPr>
        <a:xfrm>
          <a:off x="1913" y="1715135"/>
          <a:ext cx="2537556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noProof="0" dirty="0" err="1"/>
            <a:t>Aloituspaikkoja</a:t>
          </a:r>
          <a:br>
            <a:rPr lang="sv-SE" sz="2200" kern="1200" noProof="0" dirty="0"/>
          </a:br>
          <a:r>
            <a:rPr lang="fi-FI" sz="2200" b="0" i="0" kern="1200" dirty="0"/>
            <a:t>51 126</a:t>
          </a:r>
          <a:endParaRPr lang="sv-SE" sz="2200" kern="1200" noProof="0" dirty="0"/>
        </a:p>
      </dsp:txBody>
      <dsp:txXfrm>
        <a:off x="49367" y="1762589"/>
        <a:ext cx="2442648" cy="1525285"/>
      </dsp:txXfrm>
    </dsp:sp>
    <dsp:sp modelId="{CA59A2DB-742E-48FB-8ED5-BBEBCAD96C06}">
      <dsp:nvSpPr>
        <dsp:cNvPr id="0" name=""/>
        <dsp:cNvSpPr/>
      </dsp:nvSpPr>
      <dsp:spPr>
        <a:xfrm>
          <a:off x="1913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AMK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 dirty="0"/>
            <a:t>25 776</a:t>
          </a:r>
          <a:endParaRPr lang="fi-FI" sz="1600" kern="1200" dirty="0"/>
        </a:p>
      </dsp:txBody>
      <dsp:txXfrm>
        <a:off x="38310" y="3464843"/>
        <a:ext cx="1169887" cy="1547399"/>
      </dsp:txXfrm>
    </dsp:sp>
    <dsp:sp modelId="{1BF0EF6A-17C4-4EC1-91E2-A19F1C9A872D}">
      <dsp:nvSpPr>
        <dsp:cNvPr id="0" name=""/>
        <dsp:cNvSpPr/>
      </dsp:nvSpPr>
      <dsp:spPr>
        <a:xfrm>
          <a:off x="1315266" y="3430271"/>
          <a:ext cx="1242681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YO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 dirty="0"/>
            <a:t>25 350</a:t>
          </a:r>
          <a:endParaRPr lang="fi-FI" sz="1600" kern="1200" dirty="0"/>
        </a:p>
      </dsp:txBody>
      <dsp:txXfrm>
        <a:off x="1351663" y="3466668"/>
        <a:ext cx="1169887" cy="1547399"/>
      </dsp:txXfrm>
    </dsp:sp>
    <dsp:sp modelId="{83C40F5E-C146-47D7-AF49-A1EBDF4F534D}">
      <dsp:nvSpPr>
        <dsp:cNvPr id="0" name=""/>
        <dsp:cNvSpPr/>
      </dsp:nvSpPr>
      <dsp:spPr>
        <a:xfrm>
          <a:off x="2643855" y="1715135"/>
          <a:ext cx="2537556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200" kern="1200" noProof="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noProof="0" dirty="0" err="1"/>
            <a:t>Hakukohteita</a:t>
          </a:r>
          <a:endParaRPr lang="sv-SE" sz="2200" kern="1200" noProof="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0" i="0" kern="1200" dirty="0"/>
            <a:t>1 555</a:t>
          </a:r>
          <a:br>
            <a:rPr lang="sv-SE" sz="2200" kern="1200" noProof="0" dirty="0"/>
          </a:br>
          <a:endParaRPr lang="sv-SE" sz="2200" kern="1200" noProof="0" dirty="0"/>
        </a:p>
      </dsp:txBody>
      <dsp:txXfrm>
        <a:off x="2691309" y="1762589"/>
        <a:ext cx="2442648" cy="1525285"/>
      </dsp:txXfrm>
    </dsp:sp>
    <dsp:sp modelId="{B28D341E-D174-49A1-8D94-F92B57FD5ABA}">
      <dsp:nvSpPr>
        <dsp:cNvPr id="0" name=""/>
        <dsp:cNvSpPr/>
      </dsp:nvSpPr>
      <dsp:spPr>
        <a:xfrm>
          <a:off x="2643855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AMK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 dirty="0"/>
            <a:t>763</a:t>
          </a:r>
          <a:endParaRPr lang="fi-FI" sz="1600" kern="1200" dirty="0"/>
        </a:p>
      </dsp:txBody>
      <dsp:txXfrm>
        <a:off x="2680252" y="3464843"/>
        <a:ext cx="1169887" cy="1547399"/>
      </dsp:txXfrm>
    </dsp:sp>
    <dsp:sp modelId="{59B84AD1-BF35-47C5-996D-68B01930E818}">
      <dsp:nvSpPr>
        <dsp:cNvPr id="0" name=""/>
        <dsp:cNvSpPr/>
      </dsp:nvSpPr>
      <dsp:spPr>
        <a:xfrm>
          <a:off x="3938729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YO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0" i="0" kern="1200" dirty="0"/>
            <a:t>792</a:t>
          </a:r>
          <a:endParaRPr lang="fi-FI" sz="1600" kern="1200" dirty="0"/>
        </a:p>
      </dsp:txBody>
      <dsp:txXfrm>
        <a:off x="3975126" y="3464843"/>
        <a:ext cx="1169887" cy="15473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06E811-5E57-47D3-9A13-AAF96BF6722E}">
      <dsp:nvSpPr>
        <dsp:cNvPr id="0" name=""/>
        <dsp:cNvSpPr/>
      </dsp:nvSpPr>
      <dsp:spPr>
        <a:xfrm>
          <a:off x="1913" y="1825"/>
          <a:ext cx="5179498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500" kern="1200" noProof="0" dirty="0"/>
            <a:t>Kevään ensimmäinen yhteishaku</a:t>
          </a:r>
          <a:endParaRPr lang="sv-SE" sz="4500" kern="1200" noProof="0" dirty="0"/>
        </a:p>
      </dsp:txBody>
      <dsp:txXfrm>
        <a:off x="49367" y="49279"/>
        <a:ext cx="5084590" cy="1525285"/>
      </dsp:txXfrm>
    </dsp:sp>
    <dsp:sp modelId="{BD0DC53E-9F8B-4187-BBDD-19AA9D951EDF}">
      <dsp:nvSpPr>
        <dsp:cNvPr id="0" name=""/>
        <dsp:cNvSpPr/>
      </dsp:nvSpPr>
      <dsp:spPr>
        <a:xfrm>
          <a:off x="1913" y="1715135"/>
          <a:ext cx="2537556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noProof="0" dirty="0" err="1"/>
            <a:t>Aloituspaikkoja</a:t>
          </a:r>
          <a:br>
            <a:rPr lang="sv-SE" sz="2800" kern="1200" noProof="0" dirty="0"/>
          </a:br>
          <a:r>
            <a:rPr lang="fi-FI" sz="2800" kern="1200" dirty="0"/>
            <a:t>6 135 </a:t>
          </a:r>
          <a:endParaRPr lang="sv-SE" sz="2800" kern="1200" noProof="0" dirty="0"/>
        </a:p>
      </dsp:txBody>
      <dsp:txXfrm>
        <a:off x="49367" y="1762589"/>
        <a:ext cx="2442648" cy="1525285"/>
      </dsp:txXfrm>
    </dsp:sp>
    <dsp:sp modelId="{CA59A2DB-742E-48FB-8ED5-BBEBCAD96C06}">
      <dsp:nvSpPr>
        <dsp:cNvPr id="0" name=""/>
        <dsp:cNvSpPr/>
      </dsp:nvSpPr>
      <dsp:spPr>
        <a:xfrm>
          <a:off x="1913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AMK</a:t>
          </a:r>
          <a:br>
            <a:rPr lang="fi-FI" sz="1600" kern="1200" dirty="0"/>
          </a:br>
          <a:r>
            <a:rPr lang="fi-FI" sz="1600" kern="1200" dirty="0"/>
            <a:t>2 668</a:t>
          </a:r>
        </a:p>
      </dsp:txBody>
      <dsp:txXfrm>
        <a:off x="38310" y="3464843"/>
        <a:ext cx="1169887" cy="1547399"/>
      </dsp:txXfrm>
    </dsp:sp>
    <dsp:sp modelId="{1BF0EF6A-17C4-4EC1-91E2-A19F1C9A872D}">
      <dsp:nvSpPr>
        <dsp:cNvPr id="0" name=""/>
        <dsp:cNvSpPr/>
      </dsp:nvSpPr>
      <dsp:spPr>
        <a:xfrm>
          <a:off x="1315266" y="3430271"/>
          <a:ext cx="1242681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YO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3 467</a:t>
          </a:r>
        </a:p>
      </dsp:txBody>
      <dsp:txXfrm>
        <a:off x="1351663" y="3466668"/>
        <a:ext cx="1169887" cy="1547399"/>
      </dsp:txXfrm>
    </dsp:sp>
    <dsp:sp modelId="{83C40F5E-C146-47D7-AF49-A1EBDF4F534D}">
      <dsp:nvSpPr>
        <dsp:cNvPr id="0" name=""/>
        <dsp:cNvSpPr/>
      </dsp:nvSpPr>
      <dsp:spPr>
        <a:xfrm>
          <a:off x="2643855" y="1715135"/>
          <a:ext cx="2537556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noProof="0" dirty="0" err="1"/>
            <a:t>Hakukohteita</a:t>
          </a:r>
          <a:endParaRPr lang="sv-SE" sz="2800" kern="1200" noProof="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noProof="0" dirty="0"/>
            <a:t>407</a:t>
          </a:r>
        </a:p>
      </dsp:txBody>
      <dsp:txXfrm>
        <a:off x="2691309" y="1762589"/>
        <a:ext cx="2442648" cy="1525285"/>
      </dsp:txXfrm>
    </dsp:sp>
    <dsp:sp modelId="{B28D341E-D174-49A1-8D94-F92B57FD5ABA}">
      <dsp:nvSpPr>
        <dsp:cNvPr id="0" name=""/>
        <dsp:cNvSpPr/>
      </dsp:nvSpPr>
      <dsp:spPr>
        <a:xfrm>
          <a:off x="2643855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noProof="0" dirty="0"/>
            <a:t>AMK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198</a:t>
          </a:r>
        </a:p>
      </dsp:txBody>
      <dsp:txXfrm>
        <a:off x="2680252" y="3464843"/>
        <a:ext cx="1169887" cy="1547399"/>
      </dsp:txXfrm>
    </dsp:sp>
    <dsp:sp modelId="{59B84AD1-BF35-47C5-996D-68B01930E818}">
      <dsp:nvSpPr>
        <dsp:cNvPr id="0" name=""/>
        <dsp:cNvSpPr/>
      </dsp:nvSpPr>
      <dsp:spPr>
        <a:xfrm>
          <a:off x="3938729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YO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 217</a:t>
          </a:r>
        </a:p>
      </dsp:txBody>
      <dsp:txXfrm>
        <a:off x="3975126" y="3464843"/>
        <a:ext cx="1169887" cy="15473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06E811-5E57-47D3-9A13-AAF96BF6722E}">
      <dsp:nvSpPr>
        <dsp:cNvPr id="0" name=""/>
        <dsp:cNvSpPr/>
      </dsp:nvSpPr>
      <dsp:spPr>
        <a:xfrm>
          <a:off x="3826" y="0"/>
          <a:ext cx="5179498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600" kern="1200" noProof="0" dirty="0"/>
            <a:t>Kevään toinen yhteishaku</a:t>
          </a:r>
        </a:p>
      </dsp:txBody>
      <dsp:txXfrm>
        <a:off x="51280" y="47454"/>
        <a:ext cx="5084590" cy="1525285"/>
      </dsp:txXfrm>
    </dsp:sp>
    <dsp:sp modelId="{BD0DC53E-9F8B-4187-BBDD-19AA9D951EDF}">
      <dsp:nvSpPr>
        <dsp:cNvPr id="0" name=""/>
        <dsp:cNvSpPr/>
      </dsp:nvSpPr>
      <dsp:spPr>
        <a:xfrm>
          <a:off x="1913" y="1715135"/>
          <a:ext cx="2537556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noProof="0" dirty="0" err="1"/>
            <a:t>Aloituspaikkoja</a:t>
          </a:r>
          <a:br>
            <a:rPr lang="sv-SE" sz="2200" kern="1200" noProof="0" dirty="0"/>
          </a:br>
          <a:r>
            <a:rPr lang="fi-FI" sz="2200" kern="1200" dirty="0"/>
            <a:t>49 779 </a:t>
          </a:r>
          <a:endParaRPr lang="sv-SE" sz="2200" kern="1200" noProof="0" dirty="0"/>
        </a:p>
      </dsp:txBody>
      <dsp:txXfrm>
        <a:off x="49367" y="1762589"/>
        <a:ext cx="2442648" cy="1525285"/>
      </dsp:txXfrm>
    </dsp:sp>
    <dsp:sp modelId="{CA59A2DB-742E-48FB-8ED5-BBEBCAD96C06}">
      <dsp:nvSpPr>
        <dsp:cNvPr id="0" name=""/>
        <dsp:cNvSpPr/>
      </dsp:nvSpPr>
      <dsp:spPr>
        <a:xfrm>
          <a:off x="1913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AMK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25 562 </a:t>
          </a:r>
        </a:p>
      </dsp:txBody>
      <dsp:txXfrm>
        <a:off x="38310" y="3464843"/>
        <a:ext cx="1169887" cy="1547399"/>
      </dsp:txXfrm>
    </dsp:sp>
    <dsp:sp modelId="{1BF0EF6A-17C4-4EC1-91E2-A19F1C9A872D}">
      <dsp:nvSpPr>
        <dsp:cNvPr id="0" name=""/>
        <dsp:cNvSpPr/>
      </dsp:nvSpPr>
      <dsp:spPr>
        <a:xfrm>
          <a:off x="1315266" y="3430271"/>
          <a:ext cx="1242681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YO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24 217 </a:t>
          </a:r>
        </a:p>
      </dsp:txBody>
      <dsp:txXfrm>
        <a:off x="1351663" y="3466668"/>
        <a:ext cx="1169887" cy="1547399"/>
      </dsp:txXfrm>
    </dsp:sp>
    <dsp:sp modelId="{83C40F5E-C146-47D7-AF49-A1EBDF4F534D}">
      <dsp:nvSpPr>
        <dsp:cNvPr id="0" name=""/>
        <dsp:cNvSpPr/>
      </dsp:nvSpPr>
      <dsp:spPr>
        <a:xfrm>
          <a:off x="2643855" y="1715135"/>
          <a:ext cx="2537556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200" kern="1200" noProof="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noProof="0" dirty="0" err="1"/>
            <a:t>Hakukohteita</a:t>
          </a:r>
          <a:endParaRPr lang="sv-SE" sz="2200" kern="1200" noProof="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noProof="0" dirty="0"/>
            <a:t>1554</a:t>
          </a:r>
          <a:br>
            <a:rPr lang="sv-SE" sz="2200" kern="1200" noProof="0" dirty="0"/>
          </a:br>
          <a:endParaRPr lang="sv-SE" sz="2200" kern="1200" noProof="0" dirty="0"/>
        </a:p>
      </dsp:txBody>
      <dsp:txXfrm>
        <a:off x="2691309" y="1762589"/>
        <a:ext cx="2442648" cy="1525285"/>
      </dsp:txXfrm>
    </dsp:sp>
    <dsp:sp modelId="{B28D341E-D174-49A1-8D94-F92B57FD5ABA}">
      <dsp:nvSpPr>
        <dsp:cNvPr id="0" name=""/>
        <dsp:cNvSpPr/>
      </dsp:nvSpPr>
      <dsp:spPr>
        <a:xfrm>
          <a:off x="2643855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AMK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763</a:t>
          </a:r>
        </a:p>
      </dsp:txBody>
      <dsp:txXfrm>
        <a:off x="2680252" y="3464843"/>
        <a:ext cx="1169887" cy="1547399"/>
      </dsp:txXfrm>
    </dsp:sp>
    <dsp:sp modelId="{59B84AD1-BF35-47C5-996D-68B01930E818}">
      <dsp:nvSpPr>
        <dsp:cNvPr id="0" name=""/>
        <dsp:cNvSpPr/>
      </dsp:nvSpPr>
      <dsp:spPr>
        <a:xfrm>
          <a:off x="3938729" y="3428446"/>
          <a:ext cx="1242681" cy="1620193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YO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791</a:t>
          </a:r>
        </a:p>
      </dsp:txBody>
      <dsp:txXfrm>
        <a:off x="3975126" y="3464843"/>
        <a:ext cx="1169887" cy="1547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716B9-26D5-4FBF-AF11-BD9C79399125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428FC-1FE7-48F9-B024-E4DE3ACE74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975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2E69DED-20DA-4766-96C0-D7C4ED668880}" type="datetime1">
              <a:rPr lang="fi-FI" smtClean="0"/>
              <a:t>20.1.2025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24A2A7-AE91-47E7-B389-948D5B855F7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6239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2E69DED-20DA-4766-96C0-D7C4ED668880}" type="datetime1">
              <a:rPr lang="fi-FI" smtClean="0"/>
              <a:t>20.1.2025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24A2A7-AE91-47E7-B389-948D5B855F70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6239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63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96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87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68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4271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040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14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0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16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16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03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774B257-7E33-48B1-952A-5D322FD15133}" type="datetimeFigureOut">
              <a:rPr lang="fi-FI" smtClean="0"/>
              <a:t>20.1.2025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3C704-9BCD-4EE7-ABC1-A92203E75CB6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04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youtu.be/_XQrGcerhV0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opintopolku.fi/konfo/fi/sivu/usein-kysyttya-korkeakouluun-hakemisest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/>
              <a:t>yhteishaut 2025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endParaRPr lang="fi-FI" dirty="0"/>
          </a:p>
          <a:p>
            <a:r>
              <a:rPr lang="fi-FI" dirty="0"/>
              <a:t>KE 8. – KE 22.1. klo 15.00</a:t>
            </a:r>
          </a:p>
          <a:p>
            <a:r>
              <a:rPr lang="fi-FI" dirty="0"/>
              <a:t>TI 11. – TI 25.3. klo 15.00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1470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D04D6077-D0EC-436E-A7A5-9B3D6F0BFF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36" y="1036948"/>
            <a:ext cx="10766672" cy="4543571"/>
          </a:xfrm>
        </p:spPr>
      </p:pic>
    </p:spTree>
    <p:extLst>
      <p:ext uri="{BB962C8B-B14F-4D97-AF65-F5344CB8AC3E}">
        <p14:creationId xmlns:p14="http://schemas.microsoft.com/office/powerpoint/2010/main" val="3821111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Ohjeita hakemiseen: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>
                <a:hlinkClick r:id="rId2"/>
              </a:rPr>
              <a:t>https://youtu.be/_XQrGcerhV0</a:t>
            </a:r>
            <a:endParaRPr lang="fi-FI" dirty="0"/>
          </a:p>
          <a:p>
            <a:r>
              <a:rPr lang="fi-FI" sz="2400" dirty="0"/>
              <a:t>Vaihtoehtoja tiedonhakuun:</a:t>
            </a:r>
          </a:p>
          <a:p>
            <a:pPr lvl="1"/>
            <a:r>
              <a:rPr lang="fi-FI" sz="2400" dirty="0">
                <a:hlinkClick r:id="rId2"/>
              </a:rPr>
              <a:t>Yliopistokoulutus.fi</a:t>
            </a:r>
          </a:p>
          <a:p>
            <a:pPr lvl="1"/>
            <a:r>
              <a:rPr lang="fi-FI" sz="2400" dirty="0">
                <a:hlinkClick r:id="rId2"/>
              </a:rPr>
              <a:t>Ammattikorkeakouluun.fi</a:t>
            </a:r>
          </a:p>
          <a:p>
            <a:pPr lvl="1"/>
            <a:r>
              <a:rPr lang="fi-FI" sz="2400" dirty="0">
                <a:hlinkClick r:id="rId2"/>
              </a:rPr>
              <a:t>UASinfo.fi</a:t>
            </a:r>
          </a:p>
          <a:p>
            <a:pPr lvl="1"/>
            <a:r>
              <a:rPr lang="fi-FI" sz="2400" dirty="0">
                <a:hlinkClick r:id="rId2"/>
              </a:rPr>
              <a:t>Studentum.fi</a:t>
            </a:r>
          </a:p>
          <a:p>
            <a:pPr lvl="1"/>
            <a:endParaRPr lang="fi-FI" sz="2400" dirty="0">
              <a:hlinkClick r:id="rId2"/>
            </a:endParaRPr>
          </a:p>
          <a:p>
            <a:r>
              <a:rPr lang="fi-FI" sz="2400" dirty="0"/>
              <a:t>Muista että korkeakoulujen hakupalvelut ovat olemassa Sinua varten! 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638" y="2483064"/>
            <a:ext cx="4754562" cy="3628597"/>
          </a:xfrm>
        </p:spPr>
      </p:pic>
    </p:spTree>
    <p:extLst>
      <p:ext uri="{BB962C8B-B14F-4D97-AF65-F5344CB8AC3E}">
        <p14:creationId xmlns:p14="http://schemas.microsoft.com/office/powerpoint/2010/main" val="3937758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059CDB-EAF2-4E50-A569-182B3173D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yhteishakuklinikat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9495B6-BF90-4617-8FAD-4F7E34D11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Ti 18.3. klo 9.50 - 10.35 luokka F23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/>
              <a:t>Ti 25.3</a:t>
            </a:r>
            <a:r>
              <a:rPr lang="fi-FI" sz="2800" dirty="0"/>
              <a:t>. klo 9.50 - 10.35 luokka F23</a:t>
            </a:r>
          </a:p>
        </p:txBody>
      </p:sp>
    </p:spTree>
    <p:extLst>
      <p:ext uri="{BB962C8B-B14F-4D97-AF65-F5344CB8AC3E}">
        <p14:creationId xmlns:p14="http://schemas.microsoft.com/office/powerpoint/2010/main" val="2621223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13CE1C-C11C-4E70-A52C-9D29E02D2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786" y="2679192"/>
            <a:ext cx="9720072" cy="1499616"/>
          </a:xfrm>
        </p:spPr>
        <p:txBody>
          <a:bodyPr/>
          <a:lstStyle/>
          <a:p>
            <a:pPr algn="ctr"/>
            <a:r>
              <a:rPr lang="fi-FI" dirty="0"/>
              <a:t>Syksyn yhteishaku 1.9.-11.9.2025</a:t>
            </a:r>
          </a:p>
        </p:txBody>
      </p:sp>
    </p:spTree>
    <p:extLst>
      <p:ext uri="{BB962C8B-B14F-4D97-AF65-F5344CB8AC3E}">
        <p14:creationId xmlns:p14="http://schemas.microsoft.com/office/powerpoint/2010/main" val="4105357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B8FA81-DD29-4F07-A5C2-6C0CA352C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Usein kysyttyä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7BF24D-D137-47EE-8B4D-721355BD0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>
                <a:hlinkClick r:id="rId2"/>
              </a:rPr>
              <a:t>https://opintopolku.fi/konfo/fi/sivu/usein-kysyttya-korkeakouluun-hakemisesta</a:t>
            </a:r>
            <a:r>
              <a:rPr lang="fi-FI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5990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6E9699-2945-4C0C-8C05-56BFF0CE6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Toinen tärkeä muistutus: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81B5B1-7F08-4003-B45B-EC2E218CB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i-FI" sz="2800" dirty="0"/>
              <a:t>Tiistaina 4.3.2025 pakollisten kurssien kurssisuoritukset kirjoitettavien aineiden osalta on oltava valmiina.</a:t>
            </a:r>
          </a:p>
          <a:p>
            <a:pPr lvl="1"/>
            <a:r>
              <a:rPr lang="fi-FI" sz="2800" dirty="0"/>
              <a:t>Tiistaina 15.4.2025 lukion koko oppimäärän suorituksesta on oltava varmuus, jos aikoo valmistua keväällä 2025.</a:t>
            </a:r>
          </a:p>
        </p:txBody>
      </p:sp>
    </p:spTree>
    <p:extLst>
      <p:ext uri="{BB962C8B-B14F-4D97-AF65-F5344CB8AC3E}">
        <p14:creationId xmlns:p14="http://schemas.microsoft.com/office/powerpoint/2010/main" val="2331673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E3BEBF2-01EA-4E81-BFA8-600097A76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Tarkista että kurssisuorituksesi ovat kunnossa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5E10061-91F7-4E57-8BE8-C7979932C5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Yhteensä 150 opintopistettä – vähintään!</a:t>
            </a:r>
          </a:p>
          <a:p>
            <a:r>
              <a:rPr lang="fi-FI" dirty="0"/>
              <a:t>2-5 op. -&gt; ei nelosia</a:t>
            </a:r>
          </a:p>
          <a:p>
            <a:r>
              <a:rPr lang="fi-FI" dirty="0"/>
              <a:t>6-11 op. -&gt; 2 op. </a:t>
            </a:r>
          </a:p>
          <a:p>
            <a:r>
              <a:rPr lang="fi-FI" dirty="0"/>
              <a:t>12-17 op. -&gt; 4 op.</a:t>
            </a:r>
          </a:p>
          <a:p>
            <a:r>
              <a:rPr lang="fi-FI" dirty="0"/>
              <a:t>18 op. -&gt; 6 op.</a:t>
            </a:r>
          </a:p>
        </p:txBody>
      </p:sp>
      <p:pic>
        <p:nvPicPr>
          <p:cNvPr id="12" name="Sisällön paikkamerkki 11">
            <a:extLst>
              <a:ext uri="{FF2B5EF4-FFF2-40B4-BE49-F238E27FC236}">
                <a16:creationId xmlns:a16="http://schemas.microsoft.com/office/drawing/2014/main" id="{F6883514-DD9B-4B7F-A85C-DD8DD3FE2EA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267" y="2084833"/>
            <a:ext cx="5036933" cy="4190160"/>
          </a:xfrm>
        </p:spPr>
      </p:pic>
    </p:spTree>
    <p:extLst>
      <p:ext uri="{BB962C8B-B14F-4D97-AF65-F5344CB8AC3E}">
        <p14:creationId xmlns:p14="http://schemas.microsoft.com/office/powerpoint/2010/main" val="2851160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erityisjärjestelyt valintakokeessa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Jos tarvitset erityisjärjestelyjä valintakokeessa, niitä voidaan lääkärintodistuksen tai asiantuntijalausunnon perusteella ottaa huomioon.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Esim. </a:t>
            </a:r>
            <a:r>
              <a:rPr lang="fi-FI" b="1" dirty="0"/>
              <a:t>Lukivaikeuden </a:t>
            </a:r>
            <a:r>
              <a:rPr lang="fi-FI" dirty="0"/>
              <a:t>perusteella myönnettävä lisäaika kokeen suorittamiseen voi olla 0,5–2 tuntia lukivaikeudesta, kokeen luonteesta ja kestosta riippuen.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Jokaisella oppilaitoksella oma takaraja </a:t>
            </a:r>
            <a:r>
              <a:rPr lang="fi-FI" dirty="0"/>
              <a:t>erityisjärjestelyiden hakemiseen</a:t>
            </a:r>
            <a:r>
              <a:rPr lang="fi-FI"/>
              <a:t>. 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638" y="2329880"/>
            <a:ext cx="4754562" cy="3934965"/>
          </a:xfrm>
        </p:spPr>
      </p:pic>
    </p:spTree>
    <p:extLst>
      <p:ext uri="{BB962C8B-B14F-4D97-AF65-F5344CB8AC3E}">
        <p14:creationId xmlns:p14="http://schemas.microsoft.com/office/powerpoint/2010/main" val="2751463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Haku naisten vapaaehtoiseen asepalvelukseen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Vielä kolme vuotta sitten 1.3.2022 asti, MUTTA nyt haku päättyi jo 15.1.</a:t>
            </a:r>
          </a:p>
          <a:p>
            <a:r>
              <a:rPr lang="fi-FI" b="1" dirty="0"/>
              <a:t>Sähköinen</a:t>
            </a:r>
            <a:r>
              <a:rPr lang="fi-FI" dirty="0"/>
              <a:t> haku</a:t>
            </a:r>
          </a:p>
          <a:p>
            <a:r>
              <a:rPr lang="fi-FI" dirty="0"/>
              <a:t>Hakemus -&gt; aluetoimiston valintatilaisuus -&gt; mahdollisuus esittää palvelusta koskevia toiveita</a:t>
            </a:r>
          </a:p>
          <a:p>
            <a:r>
              <a:rPr lang="fi-FI" dirty="0"/>
              <a:t>Voit hakea palvelukseen aikaisintaan sinä vuonna, kun täytät 18 vuotta. Voit hakea kuluvan vuoden heinäkuun saapumiserään ja </a:t>
            </a:r>
            <a:r>
              <a:rPr lang="fi-FI" b="1" dirty="0"/>
              <a:t>seuraavien kolmen vuoden molempiin tammikuun tai heinäkuun eriin.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1509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”Unohda pänttääminen, ota nokoset sen sijaan”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Aivotutkija Minna Huotilainen:</a:t>
            </a:r>
          </a:p>
          <a:p>
            <a:r>
              <a:rPr lang="fi-FI" dirty="0"/>
              <a:t>Unessa aivot pääsevät </a:t>
            </a:r>
            <a:r>
              <a:rPr lang="fi-FI" b="1" dirty="0"/>
              <a:t>jäsentämään</a:t>
            </a:r>
            <a:r>
              <a:rPr lang="fi-FI" dirty="0"/>
              <a:t> tietoa ihan eri tavalla kuin hereillä ollessa – tehokkain sallittu doping-aine!</a:t>
            </a:r>
          </a:p>
          <a:p>
            <a:r>
              <a:rPr lang="fi-FI" dirty="0"/>
              <a:t>”Mitä enemmän oppimistilanteessa on ollut </a:t>
            </a:r>
            <a:r>
              <a:rPr lang="fi-FI" b="1" dirty="0"/>
              <a:t>innostumisen</a:t>
            </a:r>
            <a:r>
              <a:rPr lang="fi-FI" dirty="0"/>
              <a:t> kokemuksia, sitä todennäköisemmin aivot ottavat opiskellut asiat jäsentelyyn unen aikana.”</a:t>
            </a:r>
          </a:p>
          <a:p>
            <a:r>
              <a:rPr lang="fi-FI" dirty="0"/>
              <a:t>Yksinkertainen </a:t>
            </a:r>
            <a:r>
              <a:rPr lang="fi-FI" b="1" dirty="0"/>
              <a:t>fyysinen aktiviteetti </a:t>
            </a:r>
            <a:r>
              <a:rPr lang="fi-FI" dirty="0"/>
              <a:t>opiskelun aikana tehostaa oppimista valtavasti!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106" y="1825625"/>
            <a:ext cx="5138201" cy="2891406"/>
          </a:xfrm>
        </p:spPr>
      </p:pic>
    </p:spTree>
    <p:extLst>
      <p:ext uri="{BB962C8B-B14F-4D97-AF65-F5344CB8AC3E}">
        <p14:creationId xmlns:p14="http://schemas.microsoft.com/office/powerpoint/2010/main" val="315884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DB48B87-994F-4B57-A792-DA69D3650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</p:spPr>
        <p:txBody>
          <a:bodyPr/>
          <a:lstStyle/>
          <a:p>
            <a:pPr algn="ctr"/>
            <a:r>
              <a:rPr lang="fi-FI" dirty="0"/>
              <a:t>Olethan ilmoittautunut </a:t>
            </a:r>
            <a:r>
              <a:rPr lang="fi-FI" dirty="0" err="1"/>
              <a:t>opoinfopäivään</a:t>
            </a:r>
            <a:r>
              <a:rPr lang="fi-F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105414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428" y="773085"/>
            <a:ext cx="4521764" cy="5682672"/>
          </a:xfrm>
        </p:spPr>
      </p:pic>
    </p:spTree>
    <p:extLst>
      <p:ext uri="{BB962C8B-B14F-4D97-AF65-F5344CB8AC3E}">
        <p14:creationId xmlns:p14="http://schemas.microsoft.com/office/powerpoint/2010/main" val="3497438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641935DB-0773-4C06-A6EA-A656D96714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602" y="961535"/>
            <a:ext cx="10269084" cy="4374036"/>
          </a:xfr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AD070419-FFDD-41F6-915C-62053CF48FE9}"/>
              </a:ext>
            </a:extLst>
          </p:cNvPr>
          <p:cNvSpPr txBox="1"/>
          <p:nvPr/>
        </p:nvSpPr>
        <p:spPr>
          <a:xfrm>
            <a:off x="6023728" y="3978111"/>
            <a:ext cx="1329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365FCD51-AC68-435F-BD92-D86C14CD859C}"/>
              </a:ext>
            </a:extLst>
          </p:cNvPr>
          <p:cNvSpPr txBox="1"/>
          <p:nvPr/>
        </p:nvSpPr>
        <p:spPr>
          <a:xfrm>
            <a:off x="5778631" y="2963887"/>
            <a:ext cx="1329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10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9ED5AED8-F19F-4AEE-94CF-94BD6E16245E}"/>
              </a:ext>
            </a:extLst>
          </p:cNvPr>
          <p:cNvSpPr txBox="1"/>
          <p:nvPr/>
        </p:nvSpPr>
        <p:spPr>
          <a:xfrm>
            <a:off x="3789575" y="2422689"/>
            <a:ext cx="1272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17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D590D918-9B47-400A-AFAA-F6DF6BC4FBD7}"/>
              </a:ext>
            </a:extLst>
          </p:cNvPr>
          <p:cNvSpPr txBox="1"/>
          <p:nvPr/>
        </p:nvSpPr>
        <p:spPr>
          <a:xfrm>
            <a:off x="2865748" y="4204355"/>
            <a:ext cx="603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14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C8FB904A-0493-46A0-8B3D-F1DE613391CC}"/>
              </a:ext>
            </a:extLst>
          </p:cNvPr>
          <p:cNvSpPr txBox="1"/>
          <p:nvPr/>
        </p:nvSpPr>
        <p:spPr>
          <a:xfrm>
            <a:off x="4845378" y="5150905"/>
            <a:ext cx="1329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311024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4CAC-F2D9-448B-AFF5-621271A8C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292" y="363370"/>
            <a:ext cx="8018539" cy="1307805"/>
          </a:xfrm>
        </p:spPr>
        <p:txBody>
          <a:bodyPr>
            <a:normAutofit fontScale="90000"/>
          </a:bodyPr>
          <a:lstStyle/>
          <a:p>
            <a:r>
              <a:rPr lang="sv-SE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Korkeakoulujen</a:t>
            </a:r>
            <a:r>
              <a:rPr lang="sv-SE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koulutustarjonta</a:t>
            </a:r>
            <a:r>
              <a:rPr lang="sv-SE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Opintopolussa</a:t>
            </a:r>
            <a:r>
              <a:rPr lang="sv-SE" sz="32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sv-SE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Lukuja</a:t>
            </a:r>
            <a:r>
              <a:rPr lang="sv-SE" sz="3200" dirty="0">
                <a:latin typeface="Verdana" panose="020B0604030504040204" pitchFamily="34" charset="0"/>
                <a:ea typeface="Verdana" panose="020B0604030504040204" pitchFamily="34" charset="0"/>
              </a:rPr>
              <a:t> 2025</a:t>
            </a:r>
            <a:br>
              <a:rPr lang="sv-SE" dirty="0"/>
            </a:br>
            <a:endParaRPr lang="sv-SE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131490D4-E95A-4267-B5FA-EAB09FDCA56B}"/>
              </a:ext>
            </a:extLst>
          </p:cNvPr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75366" y="1807534"/>
          <a:ext cx="5183325" cy="5050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83CAD9DC-FFB6-4347-BD58-CAA1A4C6B403}"/>
              </a:ext>
            </a:extLst>
          </p:cNvPr>
          <p:cNvSpPr txBox="1">
            <a:spLocks/>
          </p:cNvSpPr>
          <p:nvPr/>
        </p:nvSpPr>
        <p:spPr>
          <a:xfrm>
            <a:off x="3509962" y="1534817"/>
            <a:ext cx="5172075" cy="594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0363" indent="-360363" algn="l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895350" indent="-447675" algn="l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439863" indent="-457200" algn="l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701800" indent="-261938" algn="l" defTabSz="914400" rtl="0" eaLnBrk="1" latinLnBrk="0" hangingPunct="1">
              <a:lnSpc>
                <a:spcPct val="15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974850" indent="-273050" algn="l" defTabSz="914400" rtl="0" eaLnBrk="1" latinLnBrk="0" hangingPunct="1">
              <a:lnSpc>
                <a:spcPct val="15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v-SE" dirty="0"/>
          </a:p>
        </p:txBody>
      </p:sp>
      <p:sp>
        <p:nvSpPr>
          <p:cNvPr id="11" name="Puhekupla: Suorakulmio, kulmat pyöristettu 10">
            <a:extLst>
              <a:ext uri="{FF2B5EF4-FFF2-40B4-BE49-F238E27FC236}">
                <a16:creationId xmlns:a16="http://schemas.microsoft.com/office/drawing/2014/main" id="{F2B2ACF1-4E2D-40EE-957C-F1C8AA95C5F5}"/>
              </a:ext>
            </a:extLst>
          </p:cNvPr>
          <p:cNvSpPr/>
          <p:nvPr/>
        </p:nvSpPr>
        <p:spPr>
          <a:xfrm>
            <a:off x="9360817" y="268695"/>
            <a:ext cx="2498104" cy="1003923"/>
          </a:xfrm>
          <a:prstGeom prst="wedgeRoundRectCallout">
            <a:avLst>
              <a:gd name="adj1" fmla="val -28243"/>
              <a:gd name="adj2" fmla="val 96035"/>
              <a:gd name="adj3" fmla="val 16667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sv-SE" sz="1200" dirty="0"/>
              <a:t>56 % </a:t>
            </a:r>
            <a:r>
              <a:rPr lang="sv-SE" sz="1200" dirty="0" err="1"/>
              <a:t>aloituspaikoista</a:t>
            </a:r>
            <a:r>
              <a:rPr lang="sv-SE" sz="1200" dirty="0"/>
              <a:t> </a:t>
            </a:r>
            <a:r>
              <a:rPr lang="sv-SE" sz="1200" dirty="0" err="1"/>
              <a:t>varattu</a:t>
            </a:r>
            <a:r>
              <a:rPr lang="sv-SE" sz="1200" dirty="0"/>
              <a:t> </a:t>
            </a:r>
            <a:r>
              <a:rPr lang="sv-SE" sz="1200" dirty="0" err="1"/>
              <a:t>ensikertalaisille</a:t>
            </a:r>
            <a:endParaRPr lang="sv-SE" sz="1200" dirty="0"/>
          </a:p>
        </p:txBody>
      </p:sp>
      <p:graphicFrame>
        <p:nvGraphicFramePr>
          <p:cNvPr id="13" name="Sisällön paikkamerkki 7">
            <a:extLst>
              <a:ext uri="{FF2B5EF4-FFF2-40B4-BE49-F238E27FC236}">
                <a16:creationId xmlns:a16="http://schemas.microsoft.com/office/drawing/2014/main" id="{57AABE38-B8C6-4F2D-B187-3334D4C4C733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182169" y="1832103"/>
          <a:ext cx="5183325" cy="5050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75086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4CAC-F2D9-448B-AFF5-621271A8C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292" y="363370"/>
            <a:ext cx="8018539" cy="1307805"/>
          </a:xfrm>
        </p:spPr>
        <p:txBody>
          <a:bodyPr>
            <a:normAutofit fontScale="90000"/>
          </a:bodyPr>
          <a:lstStyle/>
          <a:p>
            <a:r>
              <a:rPr lang="sv-SE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Korkeakoulujen</a:t>
            </a:r>
            <a:r>
              <a:rPr lang="sv-SE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koulutustarjonta</a:t>
            </a:r>
            <a:r>
              <a:rPr lang="sv-SE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Opintopolussa</a:t>
            </a:r>
            <a:r>
              <a:rPr lang="sv-SE" sz="3200" dirty="0">
                <a:latin typeface="Verdana" panose="020B0604030504040204" pitchFamily="34" charset="0"/>
                <a:ea typeface="Verdana" panose="020B0604030504040204" pitchFamily="34" charset="0"/>
              </a:rPr>
              <a:t> 2024</a:t>
            </a:r>
            <a:br>
              <a:rPr lang="sv-SE" dirty="0"/>
            </a:br>
            <a:endParaRPr lang="sv-SE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131490D4-E95A-4267-B5FA-EAB09FDCA56B}"/>
              </a:ext>
            </a:extLst>
          </p:cNvPr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75366" y="1807534"/>
          <a:ext cx="5183325" cy="5050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83CAD9DC-FFB6-4347-BD58-CAA1A4C6B403}"/>
              </a:ext>
            </a:extLst>
          </p:cNvPr>
          <p:cNvSpPr txBox="1">
            <a:spLocks/>
          </p:cNvSpPr>
          <p:nvPr/>
        </p:nvSpPr>
        <p:spPr>
          <a:xfrm>
            <a:off x="3509962" y="1534817"/>
            <a:ext cx="5172075" cy="594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0363" indent="-360363" algn="l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895350" indent="-447675" algn="l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439863" indent="-457200" algn="l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701800" indent="-261938" algn="l" defTabSz="914400" rtl="0" eaLnBrk="1" latinLnBrk="0" hangingPunct="1">
              <a:lnSpc>
                <a:spcPct val="15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974850" indent="-273050" algn="l" defTabSz="914400" rtl="0" eaLnBrk="1" latinLnBrk="0" hangingPunct="1">
              <a:lnSpc>
                <a:spcPct val="15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v-SE" dirty="0"/>
          </a:p>
        </p:txBody>
      </p:sp>
      <p:sp>
        <p:nvSpPr>
          <p:cNvPr id="11" name="Puhekupla: Suorakulmio, kulmat pyöristettu 10">
            <a:extLst>
              <a:ext uri="{FF2B5EF4-FFF2-40B4-BE49-F238E27FC236}">
                <a16:creationId xmlns:a16="http://schemas.microsoft.com/office/drawing/2014/main" id="{F2B2ACF1-4E2D-40EE-957C-F1C8AA95C5F5}"/>
              </a:ext>
            </a:extLst>
          </p:cNvPr>
          <p:cNvSpPr/>
          <p:nvPr/>
        </p:nvSpPr>
        <p:spPr>
          <a:xfrm>
            <a:off x="9360817" y="268695"/>
            <a:ext cx="2498104" cy="1003923"/>
          </a:xfrm>
          <a:prstGeom prst="wedgeRoundRectCallout">
            <a:avLst>
              <a:gd name="adj1" fmla="val -28243"/>
              <a:gd name="adj2" fmla="val 96035"/>
              <a:gd name="adj3" fmla="val 16667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sv-SE" sz="1200" dirty="0"/>
              <a:t>52 % </a:t>
            </a:r>
            <a:r>
              <a:rPr lang="sv-SE" sz="1200" dirty="0" err="1"/>
              <a:t>aloituspaikoista</a:t>
            </a:r>
            <a:r>
              <a:rPr lang="sv-SE" sz="1200" dirty="0"/>
              <a:t> </a:t>
            </a:r>
            <a:r>
              <a:rPr lang="sv-SE" sz="1200" dirty="0" err="1"/>
              <a:t>varattu</a:t>
            </a:r>
            <a:r>
              <a:rPr lang="sv-SE" sz="1200" dirty="0"/>
              <a:t> </a:t>
            </a:r>
            <a:r>
              <a:rPr lang="sv-SE" sz="1200" dirty="0" err="1"/>
              <a:t>ensikertalaisille</a:t>
            </a:r>
            <a:endParaRPr lang="sv-SE" sz="1200" dirty="0"/>
          </a:p>
        </p:txBody>
      </p:sp>
      <p:graphicFrame>
        <p:nvGraphicFramePr>
          <p:cNvPr id="13" name="Sisällön paikkamerkki 7">
            <a:extLst>
              <a:ext uri="{FF2B5EF4-FFF2-40B4-BE49-F238E27FC236}">
                <a16:creationId xmlns:a16="http://schemas.microsoft.com/office/drawing/2014/main" id="{57AABE38-B8C6-4F2D-B187-3334D4C4C733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182169" y="1832103"/>
          <a:ext cx="5183325" cy="5050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82167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07D8B0-211A-4E20-A1CC-692A7D919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</p:spPr>
        <p:txBody>
          <a:bodyPr>
            <a:normAutofit fontScale="90000"/>
          </a:bodyPr>
          <a:lstStyle/>
          <a:p>
            <a:pPr algn="ctr"/>
            <a:br>
              <a:rPr lang="fi-FI" dirty="0"/>
            </a:br>
            <a:r>
              <a:rPr lang="fi-FI" dirty="0"/>
              <a:t>yhteishaku Ke 8. – ke 22.1. klo 15.00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vieraskieliset koulutukset sekä Taideyliopiston koulutukset.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8801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07D8B0-211A-4E20-A1CC-692A7D919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</p:spPr>
        <p:txBody>
          <a:bodyPr/>
          <a:lstStyle/>
          <a:p>
            <a:pPr algn="ctr"/>
            <a:r>
              <a:rPr lang="fi-FI" dirty="0"/>
              <a:t>Yhteishaku Ti 11. – ti 25.3. klo 15.00</a:t>
            </a:r>
          </a:p>
        </p:txBody>
      </p:sp>
    </p:spTree>
    <p:extLst>
      <p:ext uri="{BB962C8B-B14F-4D97-AF65-F5344CB8AC3E}">
        <p14:creationId xmlns:p14="http://schemas.microsoft.com/office/powerpoint/2010/main" val="853861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90C54BCF-FCD7-445F-B731-F1977EFBCB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83" y="810706"/>
            <a:ext cx="10544898" cy="5005632"/>
          </a:xfrm>
        </p:spPr>
      </p:pic>
    </p:spTree>
    <p:extLst>
      <p:ext uri="{BB962C8B-B14F-4D97-AF65-F5344CB8AC3E}">
        <p14:creationId xmlns:p14="http://schemas.microsoft.com/office/powerpoint/2010/main" val="669508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AB9551C8-4297-4125-8406-AE40F70D0E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82" y="509048"/>
            <a:ext cx="10478344" cy="5918802"/>
          </a:xfrm>
        </p:spPr>
      </p:pic>
    </p:spTree>
    <p:extLst>
      <p:ext uri="{BB962C8B-B14F-4D97-AF65-F5344CB8AC3E}">
        <p14:creationId xmlns:p14="http://schemas.microsoft.com/office/powerpoint/2010/main" val="3272292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Integraali</Template>
  <TotalTime>1354</TotalTime>
  <Words>479</Words>
  <Application>Microsoft Office PowerPoint</Application>
  <PresentationFormat>Laajakuva</PresentationFormat>
  <Paragraphs>107</Paragraphs>
  <Slides>20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7" baseType="lpstr">
      <vt:lpstr>Arial</vt:lpstr>
      <vt:lpstr>Calibri</vt:lpstr>
      <vt:lpstr>Tw Cen MT</vt:lpstr>
      <vt:lpstr>Tw Cen MT Condensed</vt:lpstr>
      <vt:lpstr>Verdana</vt:lpstr>
      <vt:lpstr>Wingdings 3</vt:lpstr>
      <vt:lpstr>Integraali</vt:lpstr>
      <vt:lpstr>  yhteishaut 2025 </vt:lpstr>
      <vt:lpstr>Olethan ilmoittautunut opoinfopäivään?</vt:lpstr>
      <vt:lpstr>PowerPoint-esitys</vt:lpstr>
      <vt:lpstr>Korkeakoulujen koulutustarjonta Opintopolussa: Lukuja 2025 </vt:lpstr>
      <vt:lpstr>Korkeakoulujen koulutustarjonta Opintopolussa 2024 </vt:lpstr>
      <vt:lpstr> yhteishaku Ke 8. – ke 22.1. klo 15.00  vieraskieliset koulutukset sekä Taideyliopiston koulutukset. </vt:lpstr>
      <vt:lpstr>Yhteishaku Ti 11. – ti 25.3. klo 15.00</vt:lpstr>
      <vt:lpstr>PowerPoint-esitys</vt:lpstr>
      <vt:lpstr>PowerPoint-esitys</vt:lpstr>
      <vt:lpstr>PowerPoint-esitys</vt:lpstr>
      <vt:lpstr>Ohjeita hakemiseen:</vt:lpstr>
      <vt:lpstr>yhteishakuklinikat</vt:lpstr>
      <vt:lpstr>Syksyn yhteishaku 1.9.-11.9.2025</vt:lpstr>
      <vt:lpstr>Usein kysyttyä</vt:lpstr>
      <vt:lpstr>Toinen tärkeä muistutus:</vt:lpstr>
      <vt:lpstr>Tarkista että kurssisuorituksesi ovat kunnossa</vt:lpstr>
      <vt:lpstr>erityisjärjestelyt valintakokeessa</vt:lpstr>
      <vt:lpstr>Haku naisten vapaaehtoiseen asepalvelukseen</vt:lpstr>
      <vt:lpstr>”Unohda pänttääminen, ota nokoset sen sijaan”</vt:lpstr>
      <vt:lpstr>PowerPoint-esitys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Eveliina Ojala</dc:creator>
  <cp:lastModifiedBy>Eveliina Ojala</cp:lastModifiedBy>
  <cp:revision>94</cp:revision>
  <cp:lastPrinted>2025-01-20T07:43:41Z</cp:lastPrinted>
  <dcterms:created xsi:type="dcterms:W3CDTF">2022-02-02T11:52:50Z</dcterms:created>
  <dcterms:modified xsi:type="dcterms:W3CDTF">2025-01-20T12:03:21Z</dcterms:modified>
</cp:coreProperties>
</file>