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7"/>
  </p:notesMasterIdLst>
  <p:handoutMasterIdLst>
    <p:handoutMasterId r:id="rId38"/>
  </p:handoutMasterIdLst>
  <p:sldIdLst>
    <p:sldId id="256" r:id="rId5"/>
    <p:sldId id="1931" r:id="rId6"/>
    <p:sldId id="1932" r:id="rId7"/>
    <p:sldId id="1930" r:id="rId8"/>
    <p:sldId id="1927" r:id="rId9"/>
    <p:sldId id="1929" r:id="rId10"/>
    <p:sldId id="1928" r:id="rId11"/>
    <p:sldId id="1916" r:id="rId12"/>
    <p:sldId id="1924" r:id="rId13"/>
    <p:sldId id="1925" r:id="rId14"/>
    <p:sldId id="1933" r:id="rId15"/>
    <p:sldId id="1856" r:id="rId16"/>
    <p:sldId id="1923" r:id="rId17"/>
    <p:sldId id="1854" r:id="rId18"/>
    <p:sldId id="1917" r:id="rId19"/>
    <p:sldId id="1857" r:id="rId20"/>
    <p:sldId id="1903" r:id="rId21"/>
    <p:sldId id="1865" r:id="rId22"/>
    <p:sldId id="1866" r:id="rId23"/>
    <p:sldId id="1867" r:id="rId24"/>
    <p:sldId id="1868" r:id="rId25"/>
    <p:sldId id="1869" r:id="rId26"/>
    <p:sldId id="1870" r:id="rId27"/>
    <p:sldId id="1919" r:id="rId28"/>
    <p:sldId id="1898" r:id="rId29"/>
    <p:sldId id="1911" r:id="rId30"/>
    <p:sldId id="1912" r:id="rId31"/>
    <p:sldId id="1871" r:id="rId32"/>
    <p:sldId id="1915" r:id="rId33"/>
    <p:sldId id="1875" r:id="rId34"/>
    <p:sldId id="1907" r:id="rId35"/>
    <p:sldId id="1926" r:id="rId3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pola Marita" initials="SM" lastIdx="1" clrIdx="0">
    <p:extLst>
      <p:ext uri="{19B8F6BF-5375-455C-9EA6-DF929625EA0E}">
        <p15:presenceInfo xmlns:p15="http://schemas.microsoft.com/office/powerpoint/2012/main" userId="S-1-5-21-3521595049-301303566-333748410-8913" providerId="AD"/>
      </p:ext>
    </p:extLst>
  </p:cmAuthor>
  <p:cmAuthor id="2" name="Koivula Karoliina" initials="KK" lastIdx="12" clrIdx="1">
    <p:extLst>
      <p:ext uri="{19B8F6BF-5375-455C-9EA6-DF929625EA0E}">
        <p15:presenceInfo xmlns:p15="http://schemas.microsoft.com/office/powerpoint/2012/main" userId="S-1-5-21-3521595049-301303566-333748410-71894" providerId="AD"/>
      </p:ext>
    </p:extLst>
  </p:cmAuthor>
  <p:cmAuthor id="3" name="Tiihonen Raakel" initials="TR" lastIdx="1" clrIdx="2">
    <p:extLst>
      <p:ext uri="{19B8F6BF-5375-455C-9EA6-DF929625EA0E}">
        <p15:presenceInfo xmlns:p15="http://schemas.microsoft.com/office/powerpoint/2012/main" userId="S-1-5-21-3521595049-301303566-333748410-110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E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02" autoAdjust="0"/>
    <p:restoredTop sz="90426" autoAdjust="0"/>
  </p:normalViewPr>
  <p:slideViewPr>
    <p:cSldViewPr snapToGrid="0">
      <p:cViewPr varScale="1">
        <p:scale>
          <a:sx n="61" d="100"/>
          <a:sy n="61" d="100"/>
        </p:scale>
        <p:origin x="628" y="56"/>
      </p:cViewPr>
      <p:guideLst/>
    </p:cSldViewPr>
  </p:slideViewPr>
  <p:notesTextViewPr>
    <p:cViewPr>
      <p:scale>
        <a:sx n="1" d="1"/>
        <a:sy n="1" d="1"/>
      </p:scale>
      <p:origin x="0" y="0"/>
    </p:cViewPr>
  </p:notesTextViewPr>
  <p:sorterViewPr>
    <p:cViewPr>
      <p:scale>
        <a:sx n="100" d="100"/>
        <a:sy n="100" d="100"/>
      </p:scale>
      <p:origin x="0" y="-41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68C32D-0557-4826-80E3-47F181C7CA91}"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i-FI"/>
        </a:p>
      </dgm:t>
    </dgm:pt>
    <dgm:pt modelId="{0F99AC84-4534-43C6-8B41-259E2ECCF7F0}">
      <dgm:prSet/>
      <dgm:spPr>
        <a:solidFill>
          <a:schemeClr val="accent6">
            <a:lumMod val="75000"/>
          </a:schemeClr>
        </a:solidFill>
      </dgm:spPr>
      <dgm:t>
        <a:bodyPr/>
        <a:lstStyle/>
        <a:p>
          <a:r>
            <a:rPr lang="fi-FI" noProof="0" dirty="0"/>
            <a:t>Kevään ensimmäinen yhteishaku</a:t>
          </a:r>
          <a:endParaRPr lang="sv-SE" noProof="0" dirty="0"/>
        </a:p>
      </dgm:t>
    </dgm:pt>
    <dgm:pt modelId="{B343A611-F31E-488C-815F-AFC0059F7200}" type="parTrans" cxnId="{AC73FDE9-16BA-4487-BFB1-CE95C735633F}">
      <dgm:prSet/>
      <dgm:spPr/>
      <dgm:t>
        <a:bodyPr/>
        <a:lstStyle/>
        <a:p>
          <a:endParaRPr lang="fi-FI"/>
        </a:p>
      </dgm:t>
    </dgm:pt>
    <dgm:pt modelId="{448C927C-2DC0-4C40-808E-C6FEF0F9399F}" type="sibTrans" cxnId="{AC73FDE9-16BA-4487-BFB1-CE95C735633F}">
      <dgm:prSet/>
      <dgm:spPr/>
      <dgm:t>
        <a:bodyPr/>
        <a:lstStyle/>
        <a:p>
          <a:endParaRPr lang="fi-FI"/>
        </a:p>
      </dgm:t>
    </dgm:pt>
    <dgm:pt modelId="{FE7D0F10-FA6A-4D7B-800B-C30F5F77981D}">
      <dgm:prSet/>
      <dgm:spPr>
        <a:solidFill>
          <a:schemeClr val="accent6">
            <a:lumMod val="75000"/>
          </a:schemeClr>
        </a:solidFill>
      </dgm:spPr>
      <dgm:t>
        <a:bodyPr/>
        <a:lstStyle/>
        <a:p>
          <a:r>
            <a:rPr lang="sv-SE" noProof="0" dirty="0" err="1"/>
            <a:t>Aloituspaikkoja</a:t>
          </a:r>
          <a:br>
            <a:rPr lang="sv-SE" noProof="0" dirty="0"/>
          </a:br>
          <a:r>
            <a:rPr lang="fi-FI" dirty="0"/>
            <a:t>6 135 </a:t>
          </a:r>
          <a:endParaRPr lang="sv-SE" noProof="0" dirty="0"/>
        </a:p>
      </dgm:t>
    </dgm:pt>
    <dgm:pt modelId="{36C1D3B1-0E4D-417D-9510-447B346A557C}" type="parTrans" cxnId="{667C59E1-291F-4A7F-AC4F-51577F5E31D0}">
      <dgm:prSet/>
      <dgm:spPr/>
      <dgm:t>
        <a:bodyPr/>
        <a:lstStyle/>
        <a:p>
          <a:endParaRPr lang="fi-FI"/>
        </a:p>
      </dgm:t>
    </dgm:pt>
    <dgm:pt modelId="{89DFF535-4A3E-4414-9A0E-470254B11EC9}" type="sibTrans" cxnId="{667C59E1-291F-4A7F-AC4F-51577F5E31D0}">
      <dgm:prSet/>
      <dgm:spPr/>
      <dgm:t>
        <a:bodyPr/>
        <a:lstStyle/>
        <a:p>
          <a:endParaRPr lang="fi-FI"/>
        </a:p>
      </dgm:t>
    </dgm:pt>
    <dgm:pt modelId="{F4243861-6D72-4F92-AC07-FD031CCD3D8E}">
      <dgm:prSet custT="1"/>
      <dgm:spPr>
        <a:solidFill>
          <a:schemeClr val="accent6">
            <a:lumMod val="75000"/>
          </a:schemeClr>
        </a:solidFill>
      </dgm:spPr>
      <dgm:t>
        <a:bodyPr/>
        <a:lstStyle/>
        <a:p>
          <a:r>
            <a:rPr lang="fi-FI" sz="1600" dirty="0"/>
            <a:t>AMK</a:t>
          </a:r>
          <a:br>
            <a:rPr lang="fi-FI" sz="1600" dirty="0"/>
          </a:br>
          <a:r>
            <a:rPr lang="fi-FI" sz="1600" dirty="0"/>
            <a:t>2 668</a:t>
          </a:r>
        </a:p>
      </dgm:t>
    </dgm:pt>
    <dgm:pt modelId="{CDDA5514-0FB6-42EE-88F2-50FEBC317E68}" type="parTrans" cxnId="{60DE36C9-5C09-4693-9869-963E4BB1C613}">
      <dgm:prSet/>
      <dgm:spPr/>
      <dgm:t>
        <a:bodyPr/>
        <a:lstStyle/>
        <a:p>
          <a:endParaRPr lang="fi-FI"/>
        </a:p>
      </dgm:t>
    </dgm:pt>
    <dgm:pt modelId="{719F8898-C068-425A-8544-AFD8011AF152}" type="sibTrans" cxnId="{60DE36C9-5C09-4693-9869-963E4BB1C613}">
      <dgm:prSet/>
      <dgm:spPr/>
      <dgm:t>
        <a:bodyPr/>
        <a:lstStyle/>
        <a:p>
          <a:endParaRPr lang="fi-FI"/>
        </a:p>
      </dgm:t>
    </dgm:pt>
    <dgm:pt modelId="{FEA39E70-904C-44B9-A5F2-5E93E3DEDE5A}">
      <dgm:prSet custT="1"/>
      <dgm:spPr>
        <a:solidFill>
          <a:schemeClr val="accent6">
            <a:lumMod val="75000"/>
          </a:schemeClr>
        </a:solidFill>
      </dgm:spPr>
      <dgm:t>
        <a:bodyPr/>
        <a:lstStyle/>
        <a:p>
          <a:r>
            <a:rPr lang="fi-FI" sz="1600" dirty="0"/>
            <a:t>YO</a:t>
          </a:r>
        </a:p>
        <a:p>
          <a:r>
            <a:rPr lang="fi-FI" sz="1600" dirty="0"/>
            <a:t>3 467</a:t>
          </a:r>
        </a:p>
      </dgm:t>
    </dgm:pt>
    <dgm:pt modelId="{A7D5521D-4D46-473D-ACED-74B4A166156D}" type="parTrans" cxnId="{421D87AE-816A-48B4-B6E6-BA05C96DFFF6}">
      <dgm:prSet/>
      <dgm:spPr/>
      <dgm:t>
        <a:bodyPr/>
        <a:lstStyle/>
        <a:p>
          <a:endParaRPr lang="fi-FI"/>
        </a:p>
      </dgm:t>
    </dgm:pt>
    <dgm:pt modelId="{E7D96E5D-6850-4424-A711-12928434533A}" type="sibTrans" cxnId="{421D87AE-816A-48B4-B6E6-BA05C96DFFF6}">
      <dgm:prSet/>
      <dgm:spPr/>
      <dgm:t>
        <a:bodyPr/>
        <a:lstStyle/>
        <a:p>
          <a:endParaRPr lang="fi-FI"/>
        </a:p>
      </dgm:t>
    </dgm:pt>
    <dgm:pt modelId="{D06B48B2-6AA0-46A6-AE80-1D725EC389BD}">
      <dgm:prSet/>
      <dgm:spPr>
        <a:solidFill>
          <a:schemeClr val="accent6">
            <a:lumMod val="75000"/>
          </a:schemeClr>
        </a:solidFill>
      </dgm:spPr>
      <dgm:t>
        <a:bodyPr/>
        <a:lstStyle/>
        <a:p>
          <a:r>
            <a:rPr lang="sv-SE" noProof="0" dirty="0" err="1"/>
            <a:t>Hakukohteita</a:t>
          </a:r>
          <a:endParaRPr lang="sv-SE" noProof="0" dirty="0"/>
        </a:p>
        <a:p>
          <a:r>
            <a:rPr lang="sv-SE" noProof="0" dirty="0"/>
            <a:t>407</a:t>
          </a:r>
        </a:p>
      </dgm:t>
    </dgm:pt>
    <dgm:pt modelId="{85575C10-1489-476E-9060-9A8E8A2A6CE0}" type="parTrans" cxnId="{BB18DD08-0A5E-43B4-A712-B7D7061E700B}">
      <dgm:prSet/>
      <dgm:spPr/>
      <dgm:t>
        <a:bodyPr/>
        <a:lstStyle/>
        <a:p>
          <a:endParaRPr lang="fi-FI"/>
        </a:p>
      </dgm:t>
    </dgm:pt>
    <dgm:pt modelId="{BF28A151-099A-4D7E-B50F-A619E65A5FA1}" type="sibTrans" cxnId="{BB18DD08-0A5E-43B4-A712-B7D7061E700B}">
      <dgm:prSet/>
      <dgm:spPr/>
      <dgm:t>
        <a:bodyPr/>
        <a:lstStyle/>
        <a:p>
          <a:endParaRPr lang="fi-FI"/>
        </a:p>
      </dgm:t>
    </dgm:pt>
    <dgm:pt modelId="{44C5DD40-27D6-428B-931D-81C9C3768B71}">
      <dgm:prSet custT="1"/>
      <dgm:spPr>
        <a:solidFill>
          <a:schemeClr val="accent6">
            <a:lumMod val="75000"/>
          </a:schemeClr>
        </a:solidFill>
      </dgm:spPr>
      <dgm:t>
        <a:bodyPr/>
        <a:lstStyle/>
        <a:p>
          <a:r>
            <a:rPr lang="sv-SE" sz="1600" noProof="0" dirty="0"/>
            <a:t>AMK</a:t>
          </a:r>
        </a:p>
        <a:p>
          <a:r>
            <a:rPr lang="fi-FI" sz="1600" dirty="0"/>
            <a:t>198</a:t>
          </a:r>
        </a:p>
      </dgm:t>
    </dgm:pt>
    <dgm:pt modelId="{69C1B9BA-1131-40C2-AAA9-F30E77D3D843}" type="parTrans" cxnId="{60CD98D1-7790-4FB0-898F-3874413E06EF}">
      <dgm:prSet/>
      <dgm:spPr/>
      <dgm:t>
        <a:bodyPr/>
        <a:lstStyle/>
        <a:p>
          <a:endParaRPr lang="fi-FI"/>
        </a:p>
      </dgm:t>
    </dgm:pt>
    <dgm:pt modelId="{B031BA87-FF99-47E1-A90E-0C48548DFF42}" type="sibTrans" cxnId="{60CD98D1-7790-4FB0-898F-3874413E06EF}">
      <dgm:prSet/>
      <dgm:spPr/>
      <dgm:t>
        <a:bodyPr/>
        <a:lstStyle/>
        <a:p>
          <a:endParaRPr lang="fi-FI"/>
        </a:p>
      </dgm:t>
    </dgm:pt>
    <dgm:pt modelId="{C185E2D4-790A-40F7-A7C3-D1811795E709}">
      <dgm:prSet custT="1"/>
      <dgm:spPr>
        <a:solidFill>
          <a:schemeClr val="accent6">
            <a:lumMod val="75000"/>
          </a:schemeClr>
        </a:solidFill>
      </dgm:spPr>
      <dgm:t>
        <a:bodyPr/>
        <a:lstStyle/>
        <a:p>
          <a:r>
            <a:rPr lang="fi-FI" sz="1600" dirty="0"/>
            <a:t>YO</a:t>
          </a:r>
        </a:p>
        <a:p>
          <a:r>
            <a:rPr lang="fi-FI" sz="1600" dirty="0"/>
            <a:t> 217</a:t>
          </a:r>
        </a:p>
      </dgm:t>
    </dgm:pt>
    <dgm:pt modelId="{ED00995C-AC94-45F3-BCC8-5CB3FA6FC9F5}" type="parTrans" cxnId="{0353293B-9DB0-4CAC-8F5B-2077AB48DC53}">
      <dgm:prSet/>
      <dgm:spPr/>
      <dgm:t>
        <a:bodyPr/>
        <a:lstStyle/>
        <a:p>
          <a:endParaRPr lang="fi-FI"/>
        </a:p>
      </dgm:t>
    </dgm:pt>
    <dgm:pt modelId="{7816E453-E0CC-4E2C-8F98-5F49AEA434FB}" type="sibTrans" cxnId="{0353293B-9DB0-4CAC-8F5B-2077AB48DC53}">
      <dgm:prSet/>
      <dgm:spPr/>
      <dgm:t>
        <a:bodyPr/>
        <a:lstStyle/>
        <a:p>
          <a:endParaRPr lang="fi-FI"/>
        </a:p>
      </dgm:t>
    </dgm:pt>
    <dgm:pt modelId="{E5E75D13-77DD-4CAD-9CF5-9D4CD91BD7A9}" type="pres">
      <dgm:prSet presAssocID="{3268C32D-0557-4826-80E3-47F181C7CA91}" presName="Name0" presStyleCnt="0">
        <dgm:presLayoutVars>
          <dgm:chPref val="1"/>
          <dgm:dir/>
          <dgm:animOne val="branch"/>
          <dgm:animLvl val="lvl"/>
          <dgm:resizeHandles/>
        </dgm:presLayoutVars>
      </dgm:prSet>
      <dgm:spPr/>
    </dgm:pt>
    <dgm:pt modelId="{0DB9DD2E-0FC3-441E-A49E-38F5FA95E44B}" type="pres">
      <dgm:prSet presAssocID="{0F99AC84-4534-43C6-8B41-259E2ECCF7F0}" presName="vertOne" presStyleCnt="0"/>
      <dgm:spPr/>
    </dgm:pt>
    <dgm:pt modelId="{9406E811-5E57-47D3-9A13-AAF96BF6722E}" type="pres">
      <dgm:prSet presAssocID="{0F99AC84-4534-43C6-8B41-259E2ECCF7F0}" presName="txOne" presStyleLbl="node0" presStyleIdx="0" presStyleCnt="1">
        <dgm:presLayoutVars>
          <dgm:chPref val="3"/>
        </dgm:presLayoutVars>
      </dgm:prSet>
      <dgm:spPr/>
    </dgm:pt>
    <dgm:pt modelId="{AD20B12A-76DB-4595-A859-332C69C52A4F}" type="pres">
      <dgm:prSet presAssocID="{0F99AC84-4534-43C6-8B41-259E2ECCF7F0}" presName="parTransOne" presStyleCnt="0"/>
      <dgm:spPr/>
    </dgm:pt>
    <dgm:pt modelId="{BE7907ED-0AF5-47E9-8A35-4BA11BB0A2CE}" type="pres">
      <dgm:prSet presAssocID="{0F99AC84-4534-43C6-8B41-259E2ECCF7F0}" presName="horzOne" presStyleCnt="0"/>
      <dgm:spPr/>
    </dgm:pt>
    <dgm:pt modelId="{B4ECC67D-CC2C-475E-A4AA-382110925A2E}" type="pres">
      <dgm:prSet presAssocID="{FE7D0F10-FA6A-4D7B-800B-C30F5F77981D}" presName="vertTwo" presStyleCnt="0"/>
      <dgm:spPr/>
    </dgm:pt>
    <dgm:pt modelId="{BD0DC53E-9F8B-4187-BBDD-19AA9D951EDF}" type="pres">
      <dgm:prSet presAssocID="{FE7D0F10-FA6A-4D7B-800B-C30F5F77981D}" presName="txTwo" presStyleLbl="node2" presStyleIdx="0" presStyleCnt="2">
        <dgm:presLayoutVars>
          <dgm:chPref val="3"/>
        </dgm:presLayoutVars>
      </dgm:prSet>
      <dgm:spPr/>
    </dgm:pt>
    <dgm:pt modelId="{A689074D-2EFE-4D5F-8AEB-EEA8E490E03D}" type="pres">
      <dgm:prSet presAssocID="{FE7D0F10-FA6A-4D7B-800B-C30F5F77981D}" presName="parTransTwo" presStyleCnt="0"/>
      <dgm:spPr/>
    </dgm:pt>
    <dgm:pt modelId="{B52C3D0B-AA6D-4F4E-AB88-6DCE039713E0}" type="pres">
      <dgm:prSet presAssocID="{FE7D0F10-FA6A-4D7B-800B-C30F5F77981D}" presName="horzTwo" presStyleCnt="0"/>
      <dgm:spPr/>
    </dgm:pt>
    <dgm:pt modelId="{F301EF56-5AB6-433D-B789-9A98B72ED382}" type="pres">
      <dgm:prSet presAssocID="{F4243861-6D72-4F92-AC07-FD031CCD3D8E}" presName="vertThree" presStyleCnt="0"/>
      <dgm:spPr/>
    </dgm:pt>
    <dgm:pt modelId="{CA59A2DB-742E-48FB-8ED5-BBEBCAD96C06}" type="pres">
      <dgm:prSet presAssocID="{F4243861-6D72-4F92-AC07-FD031CCD3D8E}" presName="txThree" presStyleLbl="node3" presStyleIdx="0" presStyleCnt="4">
        <dgm:presLayoutVars>
          <dgm:chPref val="3"/>
        </dgm:presLayoutVars>
      </dgm:prSet>
      <dgm:spPr/>
    </dgm:pt>
    <dgm:pt modelId="{8E1981F6-D42D-4220-BDC2-0A4422F629B0}" type="pres">
      <dgm:prSet presAssocID="{F4243861-6D72-4F92-AC07-FD031CCD3D8E}" presName="horzThree" presStyleCnt="0"/>
      <dgm:spPr/>
    </dgm:pt>
    <dgm:pt modelId="{4937F4BD-8404-4EA7-B3D1-1D4D33E3C7BF}" type="pres">
      <dgm:prSet presAssocID="{719F8898-C068-425A-8544-AFD8011AF152}" presName="sibSpaceThree" presStyleCnt="0"/>
      <dgm:spPr/>
    </dgm:pt>
    <dgm:pt modelId="{BBF5BE97-BCE7-42CB-8EE0-95ADC3B1291E}" type="pres">
      <dgm:prSet presAssocID="{FEA39E70-904C-44B9-A5F2-5E93E3DEDE5A}" presName="vertThree" presStyleCnt="0"/>
      <dgm:spPr/>
    </dgm:pt>
    <dgm:pt modelId="{1BF0EF6A-17C4-4EC1-91E2-A19F1C9A872D}" type="pres">
      <dgm:prSet presAssocID="{FEA39E70-904C-44B9-A5F2-5E93E3DEDE5A}" presName="txThree" presStyleLbl="node3" presStyleIdx="1" presStyleCnt="4" custLinFactNeighborX="1487" custLinFactNeighborY="113">
        <dgm:presLayoutVars>
          <dgm:chPref val="3"/>
        </dgm:presLayoutVars>
      </dgm:prSet>
      <dgm:spPr/>
    </dgm:pt>
    <dgm:pt modelId="{10F44E50-9A36-4345-807A-690C893C6100}" type="pres">
      <dgm:prSet presAssocID="{FEA39E70-904C-44B9-A5F2-5E93E3DEDE5A}" presName="horzThree" presStyleCnt="0"/>
      <dgm:spPr/>
    </dgm:pt>
    <dgm:pt modelId="{2CB82A27-F1E0-4DCF-AB58-F67BC564BDDC}" type="pres">
      <dgm:prSet presAssocID="{89DFF535-4A3E-4414-9A0E-470254B11EC9}" presName="sibSpaceTwo" presStyleCnt="0"/>
      <dgm:spPr/>
    </dgm:pt>
    <dgm:pt modelId="{F3CF2318-824B-4377-8933-AD655E0BBDDD}" type="pres">
      <dgm:prSet presAssocID="{D06B48B2-6AA0-46A6-AE80-1D725EC389BD}" presName="vertTwo" presStyleCnt="0"/>
      <dgm:spPr/>
    </dgm:pt>
    <dgm:pt modelId="{83C40F5E-C146-47D7-AF49-A1EBDF4F534D}" type="pres">
      <dgm:prSet presAssocID="{D06B48B2-6AA0-46A6-AE80-1D725EC389BD}" presName="txTwo" presStyleLbl="node2" presStyleIdx="1" presStyleCnt="2">
        <dgm:presLayoutVars>
          <dgm:chPref val="3"/>
        </dgm:presLayoutVars>
      </dgm:prSet>
      <dgm:spPr/>
    </dgm:pt>
    <dgm:pt modelId="{9B1B6351-C009-4E76-8D9F-8035B6A7C10C}" type="pres">
      <dgm:prSet presAssocID="{D06B48B2-6AA0-46A6-AE80-1D725EC389BD}" presName="parTransTwo" presStyleCnt="0"/>
      <dgm:spPr/>
    </dgm:pt>
    <dgm:pt modelId="{6550677B-95A6-41A4-BEBA-C0683351D60E}" type="pres">
      <dgm:prSet presAssocID="{D06B48B2-6AA0-46A6-AE80-1D725EC389BD}" presName="horzTwo" presStyleCnt="0"/>
      <dgm:spPr/>
    </dgm:pt>
    <dgm:pt modelId="{093BB688-089F-4E29-B632-35CF19DC199C}" type="pres">
      <dgm:prSet presAssocID="{44C5DD40-27D6-428B-931D-81C9C3768B71}" presName="vertThree" presStyleCnt="0"/>
      <dgm:spPr/>
    </dgm:pt>
    <dgm:pt modelId="{B28D341E-D174-49A1-8D94-F92B57FD5ABA}" type="pres">
      <dgm:prSet presAssocID="{44C5DD40-27D6-428B-931D-81C9C3768B71}" presName="txThree" presStyleLbl="node3" presStyleIdx="2" presStyleCnt="4">
        <dgm:presLayoutVars>
          <dgm:chPref val="3"/>
        </dgm:presLayoutVars>
      </dgm:prSet>
      <dgm:spPr/>
    </dgm:pt>
    <dgm:pt modelId="{F9B29166-AA15-439D-9E9E-3BC2489B95BB}" type="pres">
      <dgm:prSet presAssocID="{44C5DD40-27D6-428B-931D-81C9C3768B71}" presName="horzThree" presStyleCnt="0"/>
      <dgm:spPr/>
    </dgm:pt>
    <dgm:pt modelId="{3153239E-5434-428E-8DC8-5F4C333A38C2}" type="pres">
      <dgm:prSet presAssocID="{B031BA87-FF99-47E1-A90E-0C48548DFF42}" presName="sibSpaceThree" presStyleCnt="0"/>
      <dgm:spPr/>
    </dgm:pt>
    <dgm:pt modelId="{E170D81B-4A10-4291-B40F-77214F9E5EFE}" type="pres">
      <dgm:prSet presAssocID="{C185E2D4-790A-40F7-A7C3-D1811795E709}" presName="vertThree" presStyleCnt="0"/>
      <dgm:spPr/>
    </dgm:pt>
    <dgm:pt modelId="{59B84AD1-BF35-47C5-996D-68B01930E818}" type="pres">
      <dgm:prSet presAssocID="{C185E2D4-790A-40F7-A7C3-D1811795E709}" presName="txThree" presStyleLbl="node3" presStyleIdx="3" presStyleCnt="4">
        <dgm:presLayoutVars>
          <dgm:chPref val="3"/>
        </dgm:presLayoutVars>
      </dgm:prSet>
      <dgm:spPr/>
    </dgm:pt>
    <dgm:pt modelId="{CD1EDE0D-BFB7-4D45-8BBD-E6A83E7731EA}" type="pres">
      <dgm:prSet presAssocID="{C185E2D4-790A-40F7-A7C3-D1811795E709}" presName="horzThree" presStyleCnt="0"/>
      <dgm:spPr/>
    </dgm:pt>
  </dgm:ptLst>
  <dgm:cxnLst>
    <dgm:cxn modelId="{BB18DD08-0A5E-43B4-A712-B7D7061E700B}" srcId="{0F99AC84-4534-43C6-8B41-259E2ECCF7F0}" destId="{D06B48B2-6AA0-46A6-AE80-1D725EC389BD}" srcOrd="1" destOrd="0" parTransId="{85575C10-1489-476E-9060-9A8E8A2A6CE0}" sibTransId="{BF28A151-099A-4D7E-B50F-A619E65A5FA1}"/>
    <dgm:cxn modelId="{0353293B-9DB0-4CAC-8F5B-2077AB48DC53}" srcId="{D06B48B2-6AA0-46A6-AE80-1D725EC389BD}" destId="{C185E2D4-790A-40F7-A7C3-D1811795E709}" srcOrd="1" destOrd="0" parTransId="{ED00995C-AC94-45F3-BCC8-5CB3FA6FC9F5}" sibTransId="{7816E453-E0CC-4E2C-8F98-5F49AEA434FB}"/>
    <dgm:cxn modelId="{1C1A9262-FB82-4108-93D9-EC51A404BF0D}" type="presOf" srcId="{FEA39E70-904C-44B9-A5F2-5E93E3DEDE5A}" destId="{1BF0EF6A-17C4-4EC1-91E2-A19F1C9A872D}" srcOrd="0" destOrd="0" presId="urn:microsoft.com/office/officeart/2005/8/layout/hierarchy4"/>
    <dgm:cxn modelId="{9AB7556D-6584-478B-A4DB-6902F52FACA0}" type="presOf" srcId="{D06B48B2-6AA0-46A6-AE80-1D725EC389BD}" destId="{83C40F5E-C146-47D7-AF49-A1EBDF4F534D}" srcOrd="0" destOrd="0" presId="urn:microsoft.com/office/officeart/2005/8/layout/hierarchy4"/>
    <dgm:cxn modelId="{909ADEA1-4DAC-4E54-9D4E-17D7D363F283}" type="presOf" srcId="{C185E2D4-790A-40F7-A7C3-D1811795E709}" destId="{59B84AD1-BF35-47C5-996D-68B01930E818}" srcOrd="0" destOrd="0" presId="urn:microsoft.com/office/officeart/2005/8/layout/hierarchy4"/>
    <dgm:cxn modelId="{8C510BAB-C92E-4478-8440-E8E53BEDD8C7}" type="presOf" srcId="{3268C32D-0557-4826-80E3-47F181C7CA91}" destId="{E5E75D13-77DD-4CAD-9CF5-9D4CD91BD7A9}" srcOrd="0" destOrd="0" presId="urn:microsoft.com/office/officeart/2005/8/layout/hierarchy4"/>
    <dgm:cxn modelId="{421D87AE-816A-48B4-B6E6-BA05C96DFFF6}" srcId="{FE7D0F10-FA6A-4D7B-800B-C30F5F77981D}" destId="{FEA39E70-904C-44B9-A5F2-5E93E3DEDE5A}" srcOrd="1" destOrd="0" parTransId="{A7D5521D-4D46-473D-ACED-74B4A166156D}" sibTransId="{E7D96E5D-6850-4424-A711-12928434533A}"/>
    <dgm:cxn modelId="{DD8ADBC6-9405-49B4-B731-3C75F4551A45}" type="presOf" srcId="{0F99AC84-4534-43C6-8B41-259E2ECCF7F0}" destId="{9406E811-5E57-47D3-9A13-AAF96BF6722E}" srcOrd="0" destOrd="0" presId="urn:microsoft.com/office/officeart/2005/8/layout/hierarchy4"/>
    <dgm:cxn modelId="{60DE36C9-5C09-4693-9869-963E4BB1C613}" srcId="{FE7D0F10-FA6A-4D7B-800B-C30F5F77981D}" destId="{F4243861-6D72-4F92-AC07-FD031CCD3D8E}" srcOrd="0" destOrd="0" parTransId="{CDDA5514-0FB6-42EE-88F2-50FEBC317E68}" sibTransId="{719F8898-C068-425A-8544-AFD8011AF152}"/>
    <dgm:cxn modelId="{60CD98D1-7790-4FB0-898F-3874413E06EF}" srcId="{D06B48B2-6AA0-46A6-AE80-1D725EC389BD}" destId="{44C5DD40-27D6-428B-931D-81C9C3768B71}" srcOrd="0" destOrd="0" parTransId="{69C1B9BA-1131-40C2-AAA9-F30E77D3D843}" sibTransId="{B031BA87-FF99-47E1-A90E-0C48548DFF42}"/>
    <dgm:cxn modelId="{CC0061D7-2A7E-49D1-B441-34C43014653E}" type="presOf" srcId="{FE7D0F10-FA6A-4D7B-800B-C30F5F77981D}" destId="{BD0DC53E-9F8B-4187-BBDD-19AA9D951EDF}" srcOrd="0" destOrd="0" presId="urn:microsoft.com/office/officeart/2005/8/layout/hierarchy4"/>
    <dgm:cxn modelId="{40EB01DA-ED35-441B-AFB3-5822D0154002}" type="presOf" srcId="{44C5DD40-27D6-428B-931D-81C9C3768B71}" destId="{B28D341E-D174-49A1-8D94-F92B57FD5ABA}" srcOrd="0" destOrd="0" presId="urn:microsoft.com/office/officeart/2005/8/layout/hierarchy4"/>
    <dgm:cxn modelId="{667C59E1-291F-4A7F-AC4F-51577F5E31D0}" srcId="{0F99AC84-4534-43C6-8B41-259E2ECCF7F0}" destId="{FE7D0F10-FA6A-4D7B-800B-C30F5F77981D}" srcOrd="0" destOrd="0" parTransId="{36C1D3B1-0E4D-417D-9510-447B346A557C}" sibTransId="{89DFF535-4A3E-4414-9A0E-470254B11EC9}"/>
    <dgm:cxn modelId="{E17226E6-BA2E-47CB-AE8A-CE7B6473042F}" type="presOf" srcId="{F4243861-6D72-4F92-AC07-FD031CCD3D8E}" destId="{CA59A2DB-742E-48FB-8ED5-BBEBCAD96C06}" srcOrd="0" destOrd="0" presId="urn:microsoft.com/office/officeart/2005/8/layout/hierarchy4"/>
    <dgm:cxn modelId="{AC73FDE9-16BA-4487-BFB1-CE95C735633F}" srcId="{3268C32D-0557-4826-80E3-47F181C7CA91}" destId="{0F99AC84-4534-43C6-8B41-259E2ECCF7F0}" srcOrd="0" destOrd="0" parTransId="{B343A611-F31E-488C-815F-AFC0059F7200}" sibTransId="{448C927C-2DC0-4C40-808E-C6FEF0F9399F}"/>
    <dgm:cxn modelId="{5A191852-C6EF-4329-B46C-4638B0DEAF14}" type="presParOf" srcId="{E5E75D13-77DD-4CAD-9CF5-9D4CD91BD7A9}" destId="{0DB9DD2E-0FC3-441E-A49E-38F5FA95E44B}" srcOrd="0" destOrd="0" presId="urn:microsoft.com/office/officeart/2005/8/layout/hierarchy4"/>
    <dgm:cxn modelId="{DBA1F31C-A5DB-429C-8684-938EAFFCF1AB}" type="presParOf" srcId="{0DB9DD2E-0FC3-441E-A49E-38F5FA95E44B}" destId="{9406E811-5E57-47D3-9A13-AAF96BF6722E}" srcOrd="0" destOrd="0" presId="urn:microsoft.com/office/officeart/2005/8/layout/hierarchy4"/>
    <dgm:cxn modelId="{B1D31415-90CF-4AB9-872C-93845C1FAE21}" type="presParOf" srcId="{0DB9DD2E-0FC3-441E-A49E-38F5FA95E44B}" destId="{AD20B12A-76DB-4595-A859-332C69C52A4F}" srcOrd="1" destOrd="0" presId="urn:microsoft.com/office/officeart/2005/8/layout/hierarchy4"/>
    <dgm:cxn modelId="{21BD835F-56AC-46C2-918C-36D37B844F28}" type="presParOf" srcId="{0DB9DD2E-0FC3-441E-A49E-38F5FA95E44B}" destId="{BE7907ED-0AF5-47E9-8A35-4BA11BB0A2CE}" srcOrd="2" destOrd="0" presId="urn:microsoft.com/office/officeart/2005/8/layout/hierarchy4"/>
    <dgm:cxn modelId="{D130009D-CA26-404C-B061-C3EBCAA31230}" type="presParOf" srcId="{BE7907ED-0AF5-47E9-8A35-4BA11BB0A2CE}" destId="{B4ECC67D-CC2C-475E-A4AA-382110925A2E}" srcOrd="0" destOrd="0" presId="urn:microsoft.com/office/officeart/2005/8/layout/hierarchy4"/>
    <dgm:cxn modelId="{FC112B7C-00D9-4615-B023-61F37E31F281}" type="presParOf" srcId="{B4ECC67D-CC2C-475E-A4AA-382110925A2E}" destId="{BD0DC53E-9F8B-4187-BBDD-19AA9D951EDF}" srcOrd="0" destOrd="0" presId="urn:microsoft.com/office/officeart/2005/8/layout/hierarchy4"/>
    <dgm:cxn modelId="{86220F96-90BD-4F49-87B8-C75B0386E0C1}" type="presParOf" srcId="{B4ECC67D-CC2C-475E-A4AA-382110925A2E}" destId="{A689074D-2EFE-4D5F-8AEB-EEA8E490E03D}" srcOrd="1" destOrd="0" presId="urn:microsoft.com/office/officeart/2005/8/layout/hierarchy4"/>
    <dgm:cxn modelId="{87F2764A-2283-4EF5-BA0B-F4224A5FEF37}" type="presParOf" srcId="{B4ECC67D-CC2C-475E-A4AA-382110925A2E}" destId="{B52C3D0B-AA6D-4F4E-AB88-6DCE039713E0}" srcOrd="2" destOrd="0" presId="urn:microsoft.com/office/officeart/2005/8/layout/hierarchy4"/>
    <dgm:cxn modelId="{C78AEE30-C4FA-4A00-A979-B8D54CAF2901}" type="presParOf" srcId="{B52C3D0B-AA6D-4F4E-AB88-6DCE039713E0}" destId="{F301EF56-5AB6-433D-B789-9A98B72ED382}" srcOrd="0" destOrd="0" presId="urn:microsoft.com/office/officeart/2005/8/layout/hierarchy4"/>
    <dgm:cxn modelId="{95883FA1-B159-4936-8882-22E38F0428C1}" type="presParOf" srcId="{F301EF56-5AB6-433D-B789-9A98B72ED382}" destId="{CA59A2DB-742E-48FB-8ED5-BBEBCAD96C06}" srcOrd="0" destOrd="0" presId="urn:microsoft.com/office/officeart/2005/8/layout/hierarchy4"/>
    <dgm:cxn modelId="{C55AEF8D-392F-408B-9F13-D87D39A50CC1}" type="presParOf" srcId="{F301EF56-5AB6-433D-B789-9A98B72ED382}" destId="{8E1981F6-D42D-4220-BDC2-0A4422F629B0}" srcOrd="1" destOrd="0" presId="urn:microsoft.com/office/officeart/2005/8/layout/hierarchy4"/>
    <dgm:cxn modelId="{69CC71A7-35E0-4CBC-B52F-9F10827790BC}" type="presParOf" srcId="{B52C3D0B-AA6D-4F4E-AB88-6DCE039713E0}" destId="{4937F4BD-8404-4EA7-B3D1-1D4D33E3C7BF}" srcOrd="1" destOrd="0" presId="urn:microsoft.com/office/officeart/2005/8/layout/hierarchy4"/>
    <dgm:cxn modelId="{BE04925D-A751-4E53-9C5F-D6E6920BB314}" type="presParOf" srcId="{B52C3D0B-AA6D-4F4E-AB88-6DCE039713E0}" destId="{BBF5BE97-BCE7-42CB-8EE0-95ADC3B1291E}" srcOrd="2" destOrd="0" presId="urn:microsoft.com/office/officeart/2005/8/layout/hierarchy4"/>
    <dgm:cxn modelId="{DCB09E02-5BD2-4CEE-BE30-3B0B5A8B617A}" type="presParOf" srcId="{BBF5BE97-BCE7-42CB-8EE0-95ADC3B1291E}" destId="{1BF0EF6A-17C4-4EC1-91E2-A19F1C9A872D}" srcOrd="0" destOrd="0" presId="urn:microsoft.com/office/officeart/2005/8/layout/hierarchy4"/>
    <dgm:cxn modelId="{3923A529-1AD5-40A7-B8B3-201B4B14BE5A}" type="presParOf" srcId="{BBF5BE97-BCE7-42CB-8EE0-95ADC3B1291E}" destId="{10F44E50-9A36-4345-807A-690C893C6100}" srcOrd="1" destOrd="0" presId="urn:microsoft.com/office/officeart/2005/8/layout/hierarchy4"/>
    <dgm:cxn modelId="{8EA862DB-09B1-4D22-97B3-33F9963544FF}" type="presParOf" srcId="{BE7907ED-0AF5-47E9-8A35-4BA11BB0A2CE}" destId="{2CB82A27-F1E0-4DCF-AB58-F67BC564BDDC}" srcOrd="1" destOrd="0" presId="urn:microsoft.com/office/officeart/2005/8/layout/hierarchy4"/>
    <dgm:cxn modelId="{A795787C-46CB-47D1-861C-F20C6BBAA4D6}" type="presParOf" srcId="{BE7907ED-0AF5-47E9-8A35-4BA11BB0A2CE}" destId="{F3CF2318-824B-4377-8933-AD655E0BBDDD}" srcOrd="2" destOrd="0" presId="urn:microsoft.com/office/officeart/2005/8/layout/hierarchy4"/>
    <dgm:cxn modelId="{9E2A059F-5844-4338-A64B-5FC46096B36A}" type="presParOf" srcId="{F3CF2318-824B-4377-8933-AD655E0BBDDD}" destId="{83C40F5E-C146-47D7-AF49-A1EBDF4F534D}" srcOrd="0" destOrd="0" presId="urn:microsoft.com/office/officeart/2005/8/layout/hierarchy4"/>
    <dgm:cxn modelId="{2DCEDF43-83E7-4513-B281-0A73CB4C7266}" type="presParOf" srcId="{F3CF2318-824B-4377-8933-AD655E0BBDDD}" destId="{9B1B6351-C009-4E76-8D9F-8035B6A7C10C}" srcOrd="1" destOrd="0" presId="urn:microsoft.com/office/officeart/2005/8/layout/hierarchy4"/>
    <dgm:cxn modelId="{8086E4BA-BDE9-4408-98FB-30EC9BD343D5}" type="presParOf" srcId="{F3CF2318-824B-4377-8933-AD655E0BBDDD}" destId="{6550677B-95A6-41A4-BEBA-C0683351D60E}" srcOrd="2" destOrd="0" presId="urn:microsoft.com/office/officeart/2005/8/layout/hierarchy4"/>
    <dgm:cxn modelId="{9C8CA922-F880-452E-BE3F-210ED7B847ED}" type="presParOf" srcId="{6550677B-95A6-41A4-BEBA-C0683351D60E}" destId="{093BB688-089F-4E29-B632-35CF19DC199C}" srcOrd="0" destOrd="0" presId="urn:microsoft.com/office/officeart/2005/8/layout/hierarchy4"/>
    <dgm:cxn modelId="{CD792AEB-E4D9-478C-86A3-4898104D50C7}" type="presParOf" srcId="{093BB688-089F-4E29-B632-35CF19DC199C}" destId="{B28D341E-D174-49A1-8D94-F92B57FD5ABA}" srcOrd="0" destOrd="0" presId="urn:microsoft.com/office/officeart/2005/8/layout/hierarchy4"/>
    <dgm:cxn modelId="{A9548BED-26C2-4EAE-BABA-D7CCC036C4C4}" type="presParOf" srcId="{093BB688-089F-4E29-B632-35CF19DC199C}" destId="{F9B29166-AA15-439D-9E9E-3BC2489B95BB}" srcOrd="1" destOrd="0" presId="urn:microsoft.com/office/officeart/2005/8/layout/hierarchy4"/>
    <dgm:cxn modelId="{BDF0167F-C1B8-408B-9E0F-0BBA0F6AA6B3}" type="presParOf" srcId="{6550677B-95A6-41A4-BEBA-C0683351D60E}" destId="{3153239E-5434-428E-8DC8-5F4C333A38C2}" srcOrd="1" destOrd="0" presId="urn:microsoft.com/office/officeart/2005/8/layout/hierarchy4"/>
    <dgm:cxn modelId="{DD7D6DDA-4014-455C-9888-06C0D21E4EE0}" type="presParOf" srcId="{6550677B-95A6-41A4-BEBA-C0683351D60E}" destId="{E170D81B-4A10-4291-B40F-77214F9E5EFE}" srcOrd="2" destOrd="0" presId="urn:microsoft.com/office/officeart/2005/8/layout/hierarchy4"/>
    <dgm:cxn modelId="{D210F6DC-E7D1-4D6F-A528-EC6831A4EBB0}" type="presParOf" srcId="{E170D81B-4A10-4291-B40F-77214F9E5EFE}" destId="{59B84AD1-BF35-47C5-996D-68B01930E818}" srcOrd="0" destOrd="0" presId="urn:microsoft.com/office/officeart/2005/8/layout/hierarchy4"/>
    <dgm:cxn modelId="{C6B17B6B-5ADF-403C-A9BA-594F91B8F7EF}" type="presParOf" srcId="{E170D81B-4A10-4291-B40F-77214F9E5EFE}" destId="{CD1EDE0D-BFB7-4D45-8BBD-E6A83E7731E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68C32D-0557-4826-80E3-47F181C7CA91}"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i-FI"/>
        </a:p>
      </dgm:t>
    </dgm:pt>
    <dgm:pt modelId="{0F99AC84-4534-43C6-8B41-259E2ECCF7F0}">
      <dgm:prSet custT="1"/>
      <dgm:spPr>
        <a:solidFill>
          <a:schemeClr val="accent2">
            <a:lumMod val="50000"/>
          </a:schemeClr>
        </a:solidFill>
      </dgm:spPr>
      <dgm:t>
        <a:bodyPr/>
        <a:lstStyle/>
        <a:p>
          <a:r>
            <a:rPr lang="fi-FI" sz="3600" noProof="0" dirty="0"/>
            <a:t>Kevään toinen yhteishaku</a:t>
          </a:r>
        </a:p>
      </dgm:t>
    </dgm:pt>
    <dgm:pt modelId="{B343A611-F31E-488C-815F-AFC0059F7200}" type="parTrans" cxnId="{AC73FDE9-16BA-4487-BFB1-CE95C735633F}">
      <dgm:prSet/>
      <dgm:spPr/>
      <dgm:t>
        <a:bodyPr/>
        <a:lstStyle/>
        <a:p>
          <a:endParaRPr lang="fi-FI"/>
        </a:p>
      </dgm:t>
    </dgm:pt>
    <dgm:pt modelId="{448C927C-2DC0-4C40-808E-C6FEF0F9399F}" type="sibTrans" cxnId="{AC73FDE9-16BA-4487-BFB1-CE95C735633F}">
      <dgm:prSet/>
      <dgm:spPr/>
      <dgm:t>
        <a:bodyPr/>
        <a:lstStyle/>
        <a:p>
          <a:endParaRPr lang="fi-FI"/>
        </a:p>
      </dgm:t>
    </dgm:pt>
    <dgm:pt modelId="{FE7D0F10-FA6A-4D7B-800B-C30F5F77981D}">
      <dgm:prSet/>
      <dgm:spPr>
        <a:solidFill>
          <a:schemeClr val="accent2">
            <a:lumMod val="50000"/>
          </a:schemeClr>
        </a:solidFill>
      </dgm:spPr>
      <dgm:t>
        <a:bodyPr/>
        <a:lstStyle/>
        <a:p>
          <a:r>
            <a:rPr lang="sv-SE" noProof="0" dirty="0" err="1"/>
            <a:t>Aloituspaikkoja</a:t>
          </a:r>
          <a:br>
            <a:rPr lang="sv-SE" noProof="0" dirty="0"/>
          </a:br>
          <a:r>
            <a:rPr lang="fi-FI" dirty="0"/>
            <a:t>49 779 </a:t>
          </a:r>
          <a:endParaRPr lang="sv-SE" noProof="0" dirty="0"/>
        </a:p>
      </dgm:t>
    </dgm:pt>
    <dgm:pt modelId="{89DFF535-4A3E-4414-9A0E-470254B11EC9}" type="sibTrans" cxnId="{667C59E1-291F-4A7F-AC4F-51577F5E31D0}">
      <dgm:prSet/>
      <dgm:spPr/>
      <dgm:t>
        <a:bodyPr/>
        <a:lstStyle/>
        <a:p>
          <a:endParaRPr lang="fi-FI"/>
        </a:p>
      </dgm:t>
    </dgm:pt>
    <dgm:pt modelId="{36C1D3B1-0E4D-417D-9510-447B346A557C}" type="parTrans" cxnId="{667C59E1-291F-4A7F-AC4F-51577F5E31D0}">
      <dgm:prSet/>
      <dgm:spPr/>
      <dgm:t>
        <a:bodyPr/>
        <a:lstStyle/>
        <a:p>
          <a:endParaRPr lang="fi-FI"/>
        </a:p>
      </dgm:t>
    </dgm:pt>
    <dgm:pt modelId="{F4243861-6D72-4F92-AC07-FD031CCD3D8E}">
      <dgm:prSet custT="1"/>
      <dgm:spPr>
        <a:solidFill>
          <a:schemeClr val="accent2">
            <a:lumMod val="50000"/>
          </a:schemeClr>
        </a:solidFill>
      </dgm:spPr>
      <dgm:t>
        <a:bodyPr/>
        <a:lstStyle/>
        <a:p>
          <a:r>
            <a:rPr lang="fi-FI" sz="1600" dirty="0"/>
            <a:t>AMK</a:t>
          </a:r>
        </a:p>
        <a:p>
          <a:r>
            <a:rPr lang="fi-FI" sz="1600" dirty="0"/>
            <a:t>25 562 </a:t>
          </a:r>
        </a:p>
      </dgm:t>
    </dgm:pt>
    <dgm:pt modelId="{719F8898-C068-425A-8544-AFD8011AF152}" type="sibTrans" cxnId="{60DE36C9-5C09-4693-9869-963E4BB1C613}">
      <dgm:prSet/>
      <dgm:spPr/>
      <dgm:t>
        <a:bodyPr/>
        <a:lstStyle/>
        <a:p>
          <a:endParaRPr lang="fi-FI"/>
        </a:p>
      </dgm:t>
    </dgm:pt>
    <dgm:pt modelId="{CDDA5514-0FB6-42EE-88F2-50FEBC317E68}" type="parTrans" cxnId="{60DE36C9-5C09-4693-9869-963E4BB1C613}">
      <dgm:prSet/>
      <dgm:spPr/>
      <dgm:t>
        <a:bodyPr/>
        <a:lstStyle/>
        <a:p>
          <a:endParaRPr lang="fi-FI"/>
        </a:p>
      </dgm:t>
    </dgm:pt>
    <dgm:pt modelId="{FEA39E70-904C-44B9-A5F2-5E93E3DEDE5A}">
      <dgm:prSet custT="1"/>
      <dgm:spPr>
        <a:solidFill>
          <a:schemeClr val="accent2">
            <a:lumMod val="50000"/>
          </a:schemeClr>
        </a:solidFill>
      </dgm:spPr>
      <dgm:t>
        <a:bodyPr/>
        <a:lstStyle/>
        <a:p>
          <a:r>
            <a:rPr lang="fi-FI" sz="1600" dirty="0"/>
            <a:t>YO</a:t>
          </a:r>
        </a:p>
        <a:p>
          <a:r>
            <a:rPr lang="fi-FI" sz="1600" dirty="0"/>
            <a:t>24 217 </a:t>
          </a:r>
        </a:p>
      </dgm:t>
    </dgm:pt>
    <dgm:pt modelId="{E7D96E5D-6850-4424-A711-12928434533A}" type="sibTrans" cxnId="{421D87AE-816A-48B4-B6E6-BA05C96DFFF6}">
      <dgm:prSet/>
      <dgm:spPr/>
      <dgm:t>
        <a:bodyPr/>
        <a:lstStyle/>
        <a:p>
          <a:endParaRPr lang="fi-FI"/>
        </a:p>
      </dgm:t>
    </dgm:pt>
    <dgm:pt modelId="{A7D5521D-4D46-473D-ACED-74B4A166156D}" type="parTrans" cxnId="{421D87AE-816A-48B4-B6E6-BA05C96DFFF6}">
      <dgm:prSet/>
      <dgm:spPr/>
      <dgm:t>
        <a:bodyPr/>
        <a:lstStyle/>
        <a:p>
          <a:endParaRPr lang="fi-FI"/>
        </a:p>
      </dgm:t>
    </dgm:pt>
    <dgm:pt modelId="{D06B48B2-6AA0-46A6-AE80-1D725EC389BD}">
      <dgm:prSet/>
      <dgm:spPr>
        <a:solidFill>
          <a:schemeClr val="accent2">
            <a:lumMod val="50000"/>
          </a:schemeClr>
        </a:solidFill>
      </dgm:spPr>
      <dgm:t>
        <a:bodyPr/>
        <a:lstStyle/>
        <a:p>
          <a:endParaRPr lang="sv-SE" noProof="0" dirty="0"/>
        </a:p>
        <a:p>
          <a:r>
            <a:rPr lang="sv-SE" noProof="0" dirty="0" err="1"/>
            <a:t>Hakukohteita</a:t>
          </a:r>
          <a:endParaRPr lang="sv-SE" noProof="0" dirty="0"/>
        </a:p>
        <a:p>
          <a:r>
            <a:rPr lang="sv-SE" noProof="0" dirty="0"/>
            <a:t>1554</a:t>
          </a:r>
          <a:br>
            <a:rPr lang="sv-SE" noProof="0" dirty="0"/>
          </a:br>
          <a:endParaRPr lang="sv-SE" noProof="0" dirty="0"/>
        </a:p>
      </dgm:t>
    </dgm:pt>
    <dgm:pt modelId="{BF28A151-099A-4D7E-B50F-A619E65A5FA1}" type="sibTrans" cxnId="{BB18DD08-0A5E-43B4-A712-B7D7061E700B}">
      <dgm:prSet/>
      <dgm:spPr/>
      <dgm:t>
        <a:bodyPr/>
        <a:lstStyle/>
        <a:p>
          <a:endParaRPr lang="fi-FI"/>
        </a:p>
      </dgm:t>
    </dgm:pt>
    <dgm:pt modelId="{85575C10-1489-476E-9060-9A8E8A2A6CE0}" type="parTrans" cxnId="{BB18DD08-0A5E-43B4-A712-B7D7061E700B}">
      <dgm:prSet/>
      <dgm:spPr/>
      <dgm:t>
        <a:bodyPr/>
        <a:lstStyle/>
        <a:p>
          <a:endParaRPr lang="fi-FI"/>
        </a:p>
      </dgm:t>
    </dgm:pt>
    <dgm:pt modelId="{44C5DD40-27D6-428B-931D-81C9C3768B71}">
      <dgm:prSet custT="1"/>
      <dgm:spPr>
        <a:solidFill>
          <a:schemeClr val="accent2">
            <a:lumMod val="50000"/>
          </a:schemeClr>
        </a:solidFill>
      </dgm:spPr>
      <dgm:t>
        <a:bodyPr/>
        <a:lstStyle/>
        <a:p>
          <a:r>
            <a:rPr lang="fi-FI" sz="1600" dirty="0"/>
            <a:t>AMK</a:t>
          </a:r>
        </a:p>
        <a:p>
          <a:r>
            <a:rPr lang="fi-FI" sz="1600" dirty="0"/>
            <a:t>763</a:t>
          </a:r>
        </a:p>
      </dgm:t>
    </dgm:pt>
    <dgm:pt modelId="{B031BA87-FF99-47E1-A90E-0C48548DFF42}" type="sibTrans" cxnId="{60CD98D1-7790-4FB0-898F-3874413E06EF}">
      <dgm:prSet/>
      <dgm:spPr/>
      <dgm:t>
        <a:bodyPr/>
        <a:lstStyle/>
        <a:p>
          <a:endParaRPr lang="fi-FI"/>
        </a:p>
      </dgm:t>
    </dgm:pt>
    <dgm:pt modelId="{69C1B9BA-1131-40C2-AAA9-F30E77D3D843}" type="parTrans" cxnId="{60CD98D1-7790-4FB0-898F-3874413E06EF}">
      <dgm:prSet/>
      <dgm:spPr/>
      <dgm:t>
        <a:bodyPr/>
        <a:lstStyle/>
        <a:p>
          <a:endParaRPr lang="fi-FI"/>
        </a:p>
      </dgm:t>
    </dgm:pt>
    <dgm:pt modelId="{C185E2D4-790A-40F7-A7C3-D1811795E709}">
      <dgm:prSet custT="1"/>
      <dgm:spPr>
        <a:solidFill>
          <a:schemeClr val="accent2">
            <a:lumMod val="50000"/>
          </a:schemeClr>
        </a:solidFill>
      </dgm:spPr>
      <dgm:t>
        <a:bodyPr/>
        <a:lstStyle/>
        <a:p>
          <a:r>
            <a:rPr lang="fi-FI" sz="1600" dirty="0"/>
            <a:t>YO</a:t>
          </a:r>
        </a:p>
        <a:p>
          <a:r>
            <a:rPr lang="fi-FI" sz="1600" dirty="0"/>
            <a:t>791</a:t>
          </a:r>
        </a:p>
      </dgm:t>
    </dgm:pt>
    <dgm:pt modelId="{7816E453-E0CC-4E2C-8F98-5F49AEA434FB}" type="sibTrans" cxnId="{0353293B-9DB0-4CAC-8F5B-2077AB48DC53}">
      <dgm:prSet/>
      <dgm:spPr/>
      <dgm:t>
        <a:bodyPr/>
        <a:lstStyle/>
        <a:p>
          <a:endParaRPr lang="fi-FI"/>
        </a:p>
      </dgm:t>
    </dgm:pt>
    <dgm:pt modelId="{ED00995C-AC94-45F3-BCC8-5CB3FA6FC9F5}" type="parTrans" cxnId="{0353293B-9DB0-4CAC-8F5B-2077AB48DC53}">
      <dgm:prSet/>
      <dgm:spPr/>
      <dgm:t>
        <a:bodyPr/>
        <a:lstStyle/>
        <a:p>
          <a:endParaRPr lang="fi-FI"/>
        </a:p>
      </dgm:t>
    </dgm:pt>
    <dgm:pt modelId="{E5E75D13-77DD-4CAD-9CF5-9D4CD91BD7A9}" type="pres">
      <dgm:prSet presAssocID="{3268C32D-0557-4826-80E3-47F181C7CA91}" presName="Name0" presStyleCnt="0">
        <dgm:presLayoutVars>
          <dgm:chPref val="1"/>
          <dgm:dir/>
          <dgm:animOne val="branch"/>
          <dgm:animLvl val="lvl"/>
          <dgm:resizeHandles/>
        </dgm:presLayoutVars>
      </dgm:prSet>
      <dgm:spPr/>
    </dgm:pt>
    <dgm:pt modelId="{0DB9DD2E-0FC3-441E-A49E-38F5FA95E44B}" type="pres">
      <dgm:prSet presAssocID="{0F99AC84-4534-43C6-8B41-259E2ECCF7F0}" presName="vertOne" presStyleCnt="0"/>
      <dgm:spPr/>
    </dgm:pt>
    <dgm:pt modelId="{9406E811-5E57-47D3-9A13-AAF96BF6722E}" type="pres">
      <dgm:prSet presAssocID="{0F99AC84-4534-43C6-8B41-259E2ECCF7F0}" presName="txOne" presStyleLbl="node0" presStyleIdx="0" presStyleCnt="1" custLinFactNeighborX="750" custLinFactNeighborY="-1960">
        <dgm:presLayoutVars>
          <dgm:chPref val="3"/>
        </dgm:presLayoutVars>
      </dgm:prSet>
      <dgm:spPr/>
    </dgm:pt>
    <dgm:pt modelId="{AD20B12A-76DB-4595-A859-332C69C52A4F}" type="pres">
      <dgm:prSet presAssocID="{0F99AC84-4534-43C6-8B41-259E2ECCF7F0}" presName="parTransOne" presStyleCnt="0"/>
      <dgm:spPr/>
    </dgm:pt>
    <dgm:pt modelId="{BE7907ED-0AF5-47E9-8A35-4BA11BB0A2CE}" type="pres">
      <dgm:prSet presAssocID="{0F99AC84-4534-43C6-8B41-259E2ECCF7F0}" presName="horzOne" presStyleCnt="0"/>
      <dgm:spPr/>
    </dgm:pt>
    <dgm:pt modelId="{B4ECC67D-CC2C-475E-A4AA-382110925A2E}" type="pres">
      <dgm:prSet presAssocID="{FE7D0F10-FA6A-4D7B-800B-C30F5F77981D}" presName="vertTwo" presStyleCnt="0"/>
      <dgm:spPr/>
    </dgm:pt>
    <dgm:pt modelId="{BD0DC53E-9F8B-4187-BBDD-19AA9D951EDF}" type="pres">
      <dgm:prSet presAssocID="{FE7D0F10-FA6A-4D7B-800B-C30F5F77981D}" presName="txTwo" presStyleLbl="node2" presStyleIdx="0" presStyleCnt="2">
        <dgm:presLayoutVars>
          <dgm:chPref val="3"/>
        </dgm:presLayoutVars>
      </dgm:prSet>
      <dgm:spPr/>
    </dgm:pt>
    <dgm:pt modelId="{A689074D-2EFE-4D5F-8AEB-EEA8E490E03D}" type="pres">
      <dgm:prSet presAssocID="{FE7D0F10-FA6A-4D7B-800B-C30F5F77981D}" presName="parTransTwo" presStyleCnt="0"/>
      <dgm:spPr/>
    </dgm:pt>
    <dgm:pt modelId="{B52C3D0B-AA6D-4F4E-AB88-6DCE039713E0}" type="pres">
      <dgm:prSet presAssocID="{FE7D0F10-FA6A-4D7B-800B-C30F5F77981D}" presName="horzTwo" presStyleCnt="0"/>
      <dgm:spPr/>
    </dgm:pt>
    <dgm:pt modelId="{F301EF56-5AB6-433D-B789-9A98B72ED382}" type="pres">
      <dgm:prSet presAssocID="{F4243861-6D72-4F92-AC07-FD031CCD3D8E}" presName="vertThree" presStyleCnt="0"/>
      <dgm:spPr/>
    </dgm:pt>
    <dgm:pt modelId="{CA59A2DB-742E-48FB-8ED5-BBEBCAD96C06}" type="pres">
      <dgm:prSet presAssocID="{F4243861-6D72-4F92-AC07-FD031CCD3D8E}" presName="txThree" presStyleLbl="node3" presStyleIdx="0" presStyleCnt="4">
        <dgm:presLayoutVars>
          <dgm:chPref val="3"/>
        </dgm:presLayoutVars>
      </dgm:prSet>
      <dgm:spPr/>
    </dgm:pt>
    <dgm:pt modelId="{8E1981F6-D42D-4220-BDC2-0A4422F629B0}" type="pres">
      <dgm:prSet presAssocID="{F4243861-6D72-4F92-AC07-FD031CCD3D8E}" presName="horzThree" presStyleCnt="0"/>
      <dgm:spPr/>
    </dgm:pt>
    <dgm:pt modelId="{4937F4BD-8404-4EA7-B3D1-1D4D33E3C7BF}" type="pres">
      <dgm:prSet presAssocID="{719F8898-C068-425A-8544-AFD8011AF152}" presName="sibSpaceThree" presStyleCnt="0"/>
      <dgm:spPr/>
    </dgm:pt>
    <dgm:pt modelId="{BBF5BE97-BCE7-42CB-8EE0-95ADC3B1291E}" type="pres">
      <dgm:prSet presAssocID="{FEA39E70-904C-44B9-A5F2-5E93E3DEDE5A}" presName="vertThree" presStyleCnt="0"/>
      <dgm:spPr/>
    </dgm:pt>
    <dgm:pt modelId="{1BF0EF6A-17C4-4EC1-91E2-A19F1C9A872D}" type="pres">
      <dgm:prSet presAssocID="{FEA39E70-904C-44B9-A5F2-5E93E3DEDE5A}" presName="txThree" presStyleLbl="node3" presStyleIdx="1" presStyleCnt="4" custLinFactNeighborX="1487" custLinFactNeighborY="113">
        <dgm:presLayoutVars>
          <dgm:chPref val="3"/>
        </dgm:presLayoutVars>
      </dgm:prSet>
      <dgm:spPr/>
    </dgm:pt>
    <dgm:pt modelId="{10F44E50-9A36-4345-807A-690C893C6100}" type="pres">
      <dgm:prSet presAssocID="{FEA39E70-904C-44B9-A5F2-5E93E3DEDE5A}" presName="horzThree" presStyleCnt="0"/>
      <dgm:spPr/>
    </dgm:pt>
    <dgm:pt modelId="{2CB82A27-F1E0-4DCF-AB58-F67BC564BDDC}" type="pres">
      <dgm:prSet presAssocID="{89DFF535-4A3E-4414-9A0E-470254B11EC9}" presName="sibSpaceTwo" presStyleCnt="0"/>
      <dgm:spPr/>
    </dgm:pt>
    <dgm:pt modelId="{F3CF2318-824B-4377-8933-AD655E0BBDDD}" type="pres">
      <dgm:prSet presAssocID="{D06B48B2-6AA0-46A6-AE80-1D725EC389BD}" presName="vertTwo" presStyleCnt="0"/>
      <dgm:spPr/>
    </dgm:pt>
    <dgm:pt modelId="{83C40F5E-C146-47D7-AF49-A1EBDF4F534D}" type="pres">
      <dgm:prSet presAssocID="{D06B48B2-6AA0-46A6-AE80-1D725EC389BD}" presName="txTwo" presStyleLbl="node2" presStyleIdx="1" presStyleCnt="2">
        <dgm:presLayoutVars>
          <dgm:chPref val="3"/>
        </dgm:presLayoutVars>
      </dgm:prSet>
      <dgm:spPr/>
    </dgm:pt>
    <dgm:pt modelId="{9B1B6351-C009-4E76-8D9F-8035B6A7C10C}" type="pres">
      <dgm:prSet presAssocID="{D06B48B2-6AA0-46A6-AE80-1D725EC389BD}" presName="parTransTwo" presStyleCnt="0"/>
      <dgm:spPr/>
    </dgm:pt>
    <dgm:pt modelId="{6550677B-95A6-41A4-BEBA-C0683351D60E}" type="pres">
      <dgm:prSet presAssocID="{D06B48B2-6AA0-46A6-AE80-1D725EC389BD}" presName="horzTwo" presStyleCnt="0"/>
      <dgm:spPr/>
    </dgm:pt>
    <dgm:pt modelId="{093BB688-089F-4E29-B632-35CF19DC199C}" type="pres">
      <dgm:prSet presAssocID="{44C5DD40-27D6-428B-931D-81C9C3768B71}" presName="vertThree" presStyleCnt="0"/>
      <dgm:spPr/>
    </dgm:pt>
    <dgm:pt modelId="{B28D341E-D174-49A1-8D94-F92B57FD5ABA}" type="pres">
      <dgm:prSet presAssocID="{44C5DD40-27D6-428B-931D-81C9C3768B71}" presName="txThree" presStyleLbl="node3" presStyleIdx="2" presStyleCnt="4">
        <dgm:presLayoutVars>
          <dgm:chPref val="3"/>
        </dgm:presLayoutVars>
      </dgm:prSet>
      <dgm:spPr/>
    </dgm:pt>
    <dgm:pt modelId="{F9B29166-AA15-439D-9E9E-3BC2489B95BB}" type="pres">
      <dgm:prSet presAssocID="{44C5DD40-27D6-428B-931D-81C9C3768B71}" presName="horzThree" presStyleCnt="0"/>
      <dgm:spPr/>
    </dgm:pt>
    <dgm:pt modelId="{3153239E-5434-428E-8DC8-5F4C333A38C2}" type="pres">
      <dgm:prSet presAssocID="{B031BA87-FF99-47E1-A90E-0C48548DFF42}" presName="sibSpaceThree" presStyleCnt="0"/>
      <dgm:spPr/>
    </dgm:pt>
    <dgm:pt modelId="{E170D81B-4A10-4291-B40F-77214F9E5EFE}" type="pres">
      <dgm:prSet presAssocID="{C185E2D4-790A-40F7-A7C3-D1811795E709}" presName="vertThree" presStyleCnt="0"/>
      <dgm:spPr/>
    </dgm:pt>
    <dgm:pt modelId="{59B84AD1-BF35-47C5-996D-68B01930E818}" type="pres">
      <dgm:prSet presAssocID="{C185E2D4-790A-40F7-A7C3-D1811795E709}" presName="txThree" presStyleLbl="node3" presStyleIdx="3" presStyleCnt="4">
        <dgm:presLayoutVars>
          <dgm:chPref val="3"/>
        </dgm:presLayoutVars>
      </dgm:prSet>
      <dgm:spPr/>
    </dgm:pt>
    <dgm:pt modelId="{CD1EDE0D-BFB7-4D45-8BBD-E6A83E7731EA}" type="pres">
      <dgm:prSet presAssocID="{C185E2D4-790A-40F7-A7C3-D1811795E709}" presName="horzThree" presStyleCnt="0"/>
      <dgm:spPr/>
    </dgm:pt>
  </dgm:ptLst>
  <dgm:cxnLst>
    <dgm:cxn modelId="{BB18DD08-0A5E-43B4-A712-B7D7061E700B}" srcId="{0F99AC84-4534-43C6-8B41-259E2ECCF7F0}" destId="{D06B48B2-6AA0-46A6-AE80-1D725EC389BD}" srcOrd="1" destOrd="0" parTransId="{85575C10-1489-476E-9060-9A8E8A2A6CE0}" sibTransId="{BF28A151-099A-4D7E-B50F-A619E65A5FA1}"/>
    <dgm:cxn modelId="{0353293B-9DB0-4CAC-8F5B-2077AB48DC53}" srcId="{D06B48B2-6AA0-46A6-AE80-1D725EC389BD}" destId="{C185E2D4-790A-40F7-A7C3-D1811795E709}" srcOrd="1" destOrd="0" parTransId="{ED00995C-AC94-45F3-BCC8-5CB3FA6FC9F5}" sibTransId="{7816E453-E0CC-4E2C-8F98-5F49AEA434FB}"/>
    <dgm:cxn modelId="{1C1A9262-FB82-4108-93D9-EC51A404BF0D}" type="presOf" srcId="{FEA39E70-904C-44B9-A5F2-5E93E3DEDE5A}" destId="{1BF0EF6A-17C4-4EC1-91E2-A19F1C9A872D}" srcOrd="0" destOrd="0" presId="urn:microsoft.com/office/officeart/2005/8/layout/hierarchy4"/>
    <dgm:cxn modelId="{9AB7556D-6584-478B-A4DB-6902F52FACA0}" type="presOf" srcId="{D06B48B2-6AA0-46A6-AE80-1D725EC389BD}" destId="{83C40F5E-C146-47D7-AF49-A1EBDF4F534D}" srcOrd="0" destOrd="0" presId="urn:microsoft.com/office/officeart/2005/8/layout/hierarchy4"/>
    <dgm:cxn modelId="{909ADEA1-4DAC-4E54-9D4E-17D7D363F283}" type="presOf" srcId="{C185E2D4-790A-40F7-A7C3-D1811795E709}" destId="{59B84AD1-BF35-47C5-996D-68B01930E818}" srcOrd="0" destOrd="0" presId="urn:microsoft.com/office/officeart/2005/8/layout/hierarchy4"/>
    <dgm:cxn modelId="{8C510BAB-C92E-4478-8440-E8E53BEDD8C7}" type="presOf" srcId="{3268C32D-0557-4826-80E3-47F181C7CA91}" destId="{E5E75D13-77DD-4CAD-9CF5-9D4CD91BD7A9}" srcOrd="0" destOrd="0" presId="urn:microsoft.com/office/officeart/2005/8/layout/hierarchy4"/>
    <dgm:cxn modelId="{421D87AE-816A-48B4-B6E6-BA05C96DFFF6}" srcId="{FE7D0F10-FA6A-4D7B-800B-C30F5F77981D}" destId="{FEA39E70-904C-44B9-A5F2-5E93E3DEDE5A}" srcOrd="1" destOrd="0" parTransId="{A7D5521D-4D46-473D-ACED-74B4A166156D}" sibTransId="{E7D96E5D-6850-4424-A711-12928434533A}"/>
    <dgm:cxn modelId="{DD8ADBC6-9405-49B4-B731-3C75F4551A45}" type="presOf" srcId="{0F99AC84-4534-43C6-8B41-259E2ECCF7F0}" destId="{9406E811-5E57-47D3-9A13-AAF96BF6722E}" srcOrd="0" destOrd="0" presId="urn:microsoft.com/office/officeart/2005/8/layout/hierarchy4"/>
    <dgm:cxn modelId="{60DE36C9-5C09-4693-9869-963E4BB1C613}" srcId="{FE7D0F10-FA6A-4D7B-800B-C30F5F77981D}" destId="{F4243861-6D72-4F92-AC07-FD031CCD3D8E}" srcOrd="0" destOrd="0" parTransId="{CDDA5514-0FB6-42EE-88F2-50FEBC317E68}" sibTransId="{719F8898-C068-425A-8544-AFD8011AF152}"/>
    <dgm:cxn modelId="{60CD98D1-7790-4FB0-898F-3874413E06EF}" srcId="{D06B48B2-6AA0-46A6-AE80-1D725EC389BD}" destId="{44C5DD40-27D6-428B-931D-81C9C3768B71}" srcOrd="0" destOrd="0" parTransId="{69C1B9BA-1131-40C2-AAA9-F30E77D3D843}" sibTransId="{B031BA87-FF99-47E1-A90E-0C48548DFF42}"/>
    <dgm:cxn modelId="{CC0061D7-2A7E-49D1-B441-34C43014653E}" type="presOf" srcId="{FE7D0F10-FA6A-4D7B-800B-C30F5F77981D}" destId="{BD0DC53E-9F8B-4187-BBDD-19AA9D951EDF}" srcOrd="0" destOrd="0" presId="urn:microsoft.com/office/officeart/2005/8/layout/hierarchy4"/>
    <dgm:cxn modelId="{40EB01DA-ED35-441B-AFB3-5822D0154002}" type="presOf" srcId="{44C5DD40-27D6-428B-931D-81C9C3768B71}" destId="{B28D341E-D174-49A1-8D94-F92B57FD5ABA}" srcOrd="0" destOrd="0" presId="urn:microsoft.com/office/officeart/2005/8/layout/hierarchy4"/>
    <dgm:cxn modelId="{667C59E1-291F-4A7F-AC4F-51577F5E31D0}" srcId="{0F99AC84-4534-43C6-8B41-259E2ECCF7F0}" destId="{FE7D0F10-FA6A-4D7B-800B-C30F5F77981D}" srcOrd="0" destOrd="0" parTransId="{36C1D3B1-0E4D-417D-9510-447B346A557C}" sibTransId="{89DFF535-4A3E-4414-9A0E-470254B11EC9}"/>
    <dgm:cxn modelId="{E17226E6-BA2E-47CB-AE8A-CE7B6473042F}" type="presOf" srcId="{F4243861-6D72-4F92-AC07-FD031CCD3D8E}" destId="{CA59A2DB-742E-48FB-8ED5-BBEBCAD96C06}" srcOrd="0" destOrd="0" presId="urn:microsoft.com/office/officeart/2005/8/layout/hierarchy4"/>
    <dgm:cxn modelId="{AC73FDE9-16BA-4487-BFB1-CE95C735633F}" srcId="{3268C32D-0557-4826-80E3-47F181C7CA91}" destId="{0F99AC84-4534-43C6-8B41-259E2ECCF7F0}" srcOrd="0" destOrd="0" parTransId="{B343A611-F31E-488C-815F-AFC0059F7200}" sibTransId="{448C927C-2DC0-4C40-808E-C6FEF0F9399F}"/>
    <dgm:cxn modelId="{5A191852-C6EF-4329-B46C-4638B0DEAF14}" type="presParOf" srcId="{E5E75D13-77DD-4CAD-9CF5-9D4CD91BD7A9}" destId="{0DB9DD2E-0FC3-441E-A49E-38F5FA95E44B}" srcOrd="0" destOrd="0" presId="urn:microsoft.com/office/officeart/2005/8/layout/hierarchy4"/>
    <dgm:cxn modelId="{DBA1F31C-A5DB-429C-8684-938EAFFCF1AB}" type="presParOf" srcId="{0DB9DD2E-0FC3-441E-A49E-38F5FA95E44B}" destId="{9406E811-5E57-47D3-9A13-AAF96BF6722E}" srcOrd="0" destOrd="0" presId="urn:microsoft.com/office/officeart/2005/8/layout/hierarchy4"/>
    <dgm:cxn modelId="{B1D31415-90CF-4AB9-872C-93845C1FAE21}" type="presParOf" srcId="{0DB9DD2E-0FC3-441E-A49E-38F5FA95E44B}" destId="{AD20B12A-76DB-4595-A859-332C69C52A4F}" srcOrd="1" destOrd="0" presId="urn:microsoft.com/office/officeart/2005/8/layout/hierarchy4"/>
    <dgm:cxn modelId="{21BD835F-56AC-46C2-918C-36D37B844F28}" type="presParOf" srcId="{0DB9DD2E-0FC3-441E-A49E-38F5FA95E44B}" destId="{BE7907ED-0AF5-47E9-8A35-4BA11BB0A2CE}" srcOrd="2" destOrd="0" presId="urn:microsoft.com/office/officeart/2005/8/layout/hierarchy4"/>
    <dgm:cxn modelId="{D130009D-CA26-404C-B061-C3EBCAA31230}" type="presParOf" srcId="{BE7907ED-0AF5-47E9-8A35-4BA11BB0A2CE}" destId="{B4ECC67D-CC2C-475E-A4AA-382110925A2E}" srcOrd="0" destOrd="0" presId="urn:microsoft.com/office/officeart/2005/8/layout/hierarchy4"/>
    <dgm:cxn modelId="{FC112B7C-00D9-4615-B023-61F37E31F281}" type="presParOf" srcId="{B4ECC67D-CC2C-475E-A4AA-382110925A2E}" destId="{BD0DC53E-9F8B-4187-BBDD-19AA9D951EDF}" srcOrd="0" destOrd="0" presId="urn:microsoft.com/office/officeart/2005/8/layout/hierarchy4"/>
    <dgm:cxn modelId="{86220F96-90BD-4F49-87B8-C75B0386E0C1}" type="presParOf" srcId="{B4ECC67D-CC2C-475E-A4AA-382110925A2E}" destId="{A689074D-2EFE-4D5F-8AEB-EEA8E490E03D}" srcOrd="1" destOrd="0" presId="urn:microsoft.com/office/officeart/2005/8/layout/hierarchy4"/>
    <dgm:cxn modelId="{87F2764A-2283-4EF5-BA0B-F4224A5FEF37}" type="presParOf" srcId="{B4ECC67D-CC2C-475E-A4AA-382110925A2E}" destId="{B52C3D0B-AA6D-4F4E-AB88-6DCE039713E0}" srcOrd="2" destOrd="0" presId="urn:microsoft.com/office/officeart/2005/8/layout/hierarchy4"/>
    <dgm:cxn modelId="{C78AEE30-C4FA-4A00-A979-B8D54CAF2901}" type="presParOf" srcId="{B52C3D0B-AA6D-4F4E-AB88-6DCE039713E0}" destId="{F301EF56-5AB6-433D-B789-9A98B72ED382}" srcOrd="0" destOrd="0" presId="urn:microsoft.com/office/officeart/2005/8/layout/hierarchy4"/>
    <dgm:cxn modelId="{95883FA1-B159-4936-8882-22E38F0428C1}" type="presParOf" srcId="{F301EF56-5AB6-433D-B789-9A98B72ED382}" destId="{CA59A2DB-742E-48FB-8ED5-BBEBCAD96C06}" srcOrd="0" destOrd="0" presId="urn:microsoft.com/office/officeart/2005/8/layout/hierarchy4"/>
    <dgm:cxn modelId="{C55AEF8D-392F-408B-9F13-D87D39A50CC1}" type="presParOf" srcId="{F301EF56-5AB6-433D-B789-9A98B72ED382}" destId="{8E1981F6-D42D-4220-BDC2-0A4422F629B0}" srcOrd="1" destOrd="0" presId="urn:microsoft.com/office/officeart/2005/8/layout/hierarchy4"/>
    <dgm:cxn modelId="{69CC71A7-35E0-4CBC-B52F-9F10827790BC}" type="presParOf" srcId="{B52C3D0B-AA6D-4F4E-AB88-6DCE039713E0}" destId="{4937F4BD-8404-4EA7-B3D1-1D4D33E3C7BF}" srcOrd="1" destOrd="0" presId="urn:microsoft.com/office/officeart/2005/8/layout/hierarchy4"/>
    <dgm:cxn modelId="{BE04925D-A751-4E53-9C5F-D6E6920BB314}" type="presParOf" srcId="{B52C3D0B-AA6D-4F4E-AB88-6DCE039713E0}" destId="{BBF5BE97-BCE7-42CB-8EE0-95ADC3B1291E}" srcOrd="2" destOrd="0" presId="urn:microsoft.com/office/officeart/2005/8/layout/hierarchy4"/>
    <dgm:cxn modelId="{DCB09E02-5BD2-4CEE-BE30-3B0B5A8B617A}" type="presParOf" srcId="{BBF5BE97-BCE7-42CB-8EE0-95ADC3B1291E}" destId="{1BF0EF6A-17C4-4EC1-91E2-A19F1C9A872D}" srcOrd="0" destOrd="0" presId="urn:microsoft.com/office/officeart/2005/8/layout/hierarchy4"/>
    <dgm:cxn modelId="{3923A529-1AD5-40A7-B8B3-201B4B14BE5A}" type="presParOf" srcId="{BBF5BE97-BCE7-42CB-8EE0-95ADC3B1291E}" destId="{10F44E50-9A36-4345-807A-690C893C6100}" srcOrd="1" destOrd="0" presId="urn:microsoft.com/office/officeart/2005/8/layout/hierarchy4"/>
    <dgm:cxn modelId="{8EA862DB-09B1-4D22-97B3-33F9963544FF}" type="presParOf" srcId="{BE7907ED-0AF5-47E9-8A35-4BA11BB0A2CE}" destId="{2CB82A27-F1E0-4DCF-AB58-F67BC564BDDC}" srcOrd="1" destOrd="0" presId="urn:microsoft.com/office/officeart/2005/8/layout/hierarchy4"/>
    <dgm:cxn modelId="{A795787C-46CB-47D1-861C-F20C6BBAA4D6}" type="presParOf" srcId="{BE7907ED-0AF5-47E9-8A35-4BA11BB0A2CE}" destId="{F3CF2318-824B-4377-8933-AD655E0BBDDD}" srcOrd="2" destOrd="0" presId="urn:microsoft.com/office/officeart/2005/8/layout/hierarchy4"/>
    <dgm:cxn modelId="{9E2A059F-5844-4338-A64B-5FC46096B36A}" type="presParOf" srcId="{F3CF2318-824B-4377-8933-AD655E0BBDDD}" destId="{83C40F5E-C146-47D7-AF49-A1EBDF4F534D}" srcOrd="0" destOrd="0" presId="urn:microsoft.com/office/officeart/2005/8/layout/hierarchy4"/>
    <dgm:cxn modelId="{2DCEDF43-83E7-4513-B281-0A73CB4C7266}" type="presParOf" srcId="{F3CF2318-824B-4377-8933-AD655E0BBDDD}" destId="{9B1B6351-C009-4E76-8D9F-8035B6A7C10C}" srcOrd="1" destOrd="0" presId="urn:microsoft.com/office/officeart/2005/8/layout/hierarchy4"/>
    <dgm:cxn modelId="{8086E4BA-BDE9-4408-98FB-30EC9BD343D5}" type="presParOf" srcId="{F3CF2318-824B-4377-8933-AD655E0BBDDD}" destId="{6550677B-95A6-41A4-BEBA-C0683351D60E}" srcOrd="2" destOrd="0" presId="urn:microsoft.com/office/officeart/2005/8/layout/hierarchy4"/>
    <dgm:cxn modelId="{9C8CA922-F880-452E-BE3F-210ED7B847ED}" type="presParOf" srcId="{6550677B-95A6-41A4-BEBA-C0683351D60E}" destId="{093BB688-089F-4E29-B632-35CF19DC199C}" srcOrd="0" destOrd="0" presId="urn:microsoft.com/office/officeart/2005/8/layout/hierarchy4"/>
    <dgm:cxn modelId="{CD792AEB-E4D9-478C-86A3-4898104D50C7}" type="presParOf" srcId="{093BB688-089F-4E29-B632-35CF19DC199C}" destId="{B28D341E-D174-49A1-8D94-F92B57FD5ABA}" srcOrd="0" destOrd="0" presId="urn:microsoft.com/office/officeart/2005/8/layout/hierarchy4"/>
    <dgm:cxn modelId="{A9548BED-26C2-4EAE-BABA-D7CCC036C4C4}" type="presParOf" srcId="{093BB688-089F-4E29-B632-35CF19DC199C}" destId="{F9B29166-AA15-439D-9E9E-3BC2489B95BB}" srcOrd="1" destOrd="0" presId="urn:microsoft.com/office/officeart/2005/8/layout/hierarchy4"/>
    <dgm:cxn modelId="{BDF0167F-C1B8-408B-9E0F-0BBA0F6AA6B3}" type="presParOf" srcId="{6550677B-95A6-41A4-BEBA-C0683351D60E}" destId="{3153239E-5434-428E-8DC8-5F4C333A38C2}" srcOrd="1" destOrd="0" presId="urn:microsoft.com/office/officeart/2005/8/layout/hierarchy4"/>
    <dgm:cxn modelId="{DD7D6DDA-4014-455C-9888-06C0D21E4EE0}" type="presParOf" srcId="{6550677B-95A6-41A4-BEBA-C0683351D60E}" destId="{E170D81B-4A10-4291-B40F-77214F9E5EFE}" srcOrd="2" destOrd="0" presId="urn:microsoft.com/office/officeart/2005/8/layout/hierarchy4"/>
    <dgm:cxn modelId="{D210F6DC-E7D1-4D6F-A528-EC6831A4EBB0}" type="presParOf" srcId="{E170D81B-4A10-4291-B40F-77214F9E5EFE}" destId="{59B84AD1-BF35-47C5-996D-68B01930E818}" srcOrd="0" destOrd="0" presId="urn:microsoft.com/office/officeart/2005/8/layout/hierarchy4"/>
    <dgm:cxn modelId="{C6B17B6B-5ADF-403C-A9BA-594F91B8F7EF}" type="presParOf" srcId="{E170D81B-4A10-4291-B40F-77214F9E5EFE}" destId="{CD1EDE0D-BFB7-4D45-8BBD-E6A83E7731EA}" srcOrd="1" destOrd="0" presId="urn:microsoft.com/office/officeart/2005/8/layout/hierarchy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6E811-5E57-47D3-9A13-AAF96BF6722E}">
      <dsp:nvSpPr>
        <dsp:cNvPr id="0" name=""/>
        <dsp:cNvSpPr/>
      </dsp:nvSpPr>
      <dsp:spPr>
        <a:xfrm>
          <a:off x="1913" y="1825"/>
          <a:ext cx="5179498"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fi-FI" sz="3500" kern="1200" noProof="0" dirty="0"/>
            <a:t>Kevään ensimmäinen yhteishaku</a:t>
          </a:r>
          <a:endParaRPr lang="sv-SE" sz="3500" kern="1200" noProof="0" dirty="0"/>
        </a:p>
      </dsp:txBody>
      <dsp:txXfrm>
        <a:off x="49367" y="49279"/>
        <a:ext cx="5084590" cy="1525285"/>
      </dsp:txXfrm>
    </dsp:sp>
    <dsp:sp modelId="{BD0DC53E-9F8B-4187-BBDD-19AA9D951EDF}">
      <dsp:nvSpPr>
        <dsp:cNvPr id="0" name=""/>
        <dsp:cNvSpPr/>
      </dsp:nvSpPr>
      <dsp:spPr>
        <a:xfrm>
          <a:off x="1913" y="1715135"/>
          <a:ext cx="2537556"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sv-SE" sz="2200" kern="1200" noProof="0" dirty="0" err="1"/>
            <a:t>Aloituspaikkoja</a:t>
          </a:r>
          <a:br>
            <a:rPr lang="sv-SE" sz="2200" kern="1200" noProof="0" dirty="0"/>
          </a:br>
          <a:r>
            <a:rPr lang="fi-FI" sz="2200" kern="1200" dirty="0"/>
            <a:t>6 135 </a:t>
          </a:r>
          <a:endParaRPr lang="sv-SE" sz="2200" kern="1200" noProof="0" dirty="0"/>
        </a:p>
      </dsp:txBody>
      <dsp:txXfrm>
        <a:off x="49367" y="1762589"/>
        <a:ext cx="2442648" cy="1525285"/>
      </dsp:txXfrm>
    </dsp:sp>
    <dsp:sp modelId="{CA59A2DB-742E-48FB-8ED5-BBEBCAD96C06}">
      <dsp:nvSpPr>
        <dsp:cNvPr id="0" name=""/>
        <dsp:cNvSpPr/>
      </dsp:nvSpPr>
      <dsp:spPr>
        <a:xfrm>
          <a:off x="1913" y="3428446"/>
          <a:ext cx="1242681"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AMK</a:t>
          </a:r>
          <a:br>
            <a:rPr lang="fi-FI" sz="1600" kern="1200" dirty="0"/>
          </a:br>
          <a:r>
            <a:rPr lang="fi-FI" sz="1600" kern="1200" dirty="0"/>
            <a:t>2 668</a:t>
          </a:r>
        </a:p>
      </dsp:txBody>
      <dsp:txXfrm>
        <a:off x="38310" y="3464843"/>
        <a:ext cx="1169887" cy="1547399"/>
      </dsp:txXfrm>
    </dsp:sp>
    <dsp:sp modelId="{1BF0EF6A-17C4-4EC1-91E2-A19F1C9A872D}">
      <dsp:nvSpPr>
        <dsp:cNvPr id="0" name=""/>
        <dsp:cNvSpPr/>
      </dsp:nvSpPr>
      <dsp:spPr>
        <a:xfrm>
          <a:off x="1315266" y="3430271"/>
          <a:ext cx="1242681"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YO</a:t>
          </a:r>
        </a:p>
        <a:p>
          <a:pPr marL="0" lvl="0" indent="0" algn="ctr" defTabSz="711200">
            <a:lnSpc>
              <a:spcPct val="90000"/>
            </a:lnSpc>
            <a:spcBef>
              <a:spcPct val="0"/>
            </a:spcBef>
            <a:spcAft>
              <a:spcPct val="35000"/>
            </a:spcAft>
            <a:buNone/>
          </a:pPr>
          <a:r>
            <a:rPr lang="fi-FI" sz="1600" kern="1200" dirty="0"/>
            <a:t>3 467</a:t>
          </a:r>
        </a:p>
      </dsp:txBody>
      <dsp:txXfrm>
        <a:off x="1351663" y="3466668"/>
        <a:ext cx="1169887" cy="1547399"/>
      </dsp:txXfrm>
    </dsp:sp>
    <dsp:sp modelId="{83C40F5E-C146-47D7-AF49-A1EBDF4F534D}">
      <dsp:nvSpPr>
        <dsp:cNvPr id="0" name=""/>
        <dsp:cNvSpPr/>
      </dsp:nvSpPr>
      <dsp:spPr>
        <a:xfrm>
          <a:off x="2643855" y="1715135"/>
          <a:ext cx="2537556"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sv-SE" sz="2200" kern="1200" noProof="0" dirty="0" err="1"/>
            <a:t>Hakukohteita</a:t>
          </a:r>
          <a:endParaRPr lang="sv-SE" sz="2200" kern="1200" noProof="0" dirty="0"/>
        </a:p>
        <a:p>
          <a:pPr marL="0" lvl="0" indent="0" algn="ctr" defTabSz="977900">
            <a:lnSpc>
              <a:spcPct val="90000"/>
            </a:lnSpc>
            <a:spcBef>
              <a:spcPct val="0"/>
            </a:spcBef>
            <a:spcAft>
              <a:spcPct val="35000"/>
            </a:spcAft>
            <a:buNone/>
          </a:pPr>
          <a:r>
            <a:rPr lang="sv-SE" sz="2200" kern="1200" noProof="0" dirty="0"/>
            <a:t>407</a:t>
          </a:r>
        </a:p>
      </dsp:txBody>
      <dsp:txXfrm>
        <a:off x="2691309" y="1762589"/>
        <a:ext cx="2442648" cy="1525285"/>
      </dsp:txXfrm>
    </dsp:sp>
    <dsp:sp modelId="{B28D341E-D174-49A1-8D94-F92B57FD5ABA}">
      <dsp:nvSpPr>
        <dsp:cNvPr id="0" name=""/>
        <dsp:cNvSpPr/>
      </dsp:nvSpPr>
      <dsp:spPr>
        <a:xfrm>
          <a:off x="2643855" y="3428446"/>
          <a:ext cx="1242681"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sv-SE" sz="1600" kern="1200" noProof="0" dirty="0"/>
            <a:t>AMK</a:t>
          </a:r>
        </a:p>
        <a:p>
          <a:pPr marL="0" lvl="0" indent="0" algn="ctr" defTabSz="711200">
            <a:lnSpc>
              <a:spcPct val="90000"/>
            </a:lnSpc>
            <a:spcBef>
              <a:spcPct val="0"/>
            </a:spcBef>
            <a:spcAft>
              <a:spcPct val="35000"/>
            </a:spcAft>
            <a:buNone/>
          </a:pPr>
          <a:r>
            <a:rPr lang="fi-FI" sz="1600" kern="1200" dirty="0"/>
            <a:t>198</a:t>
          </a:r>
        </a:p>
      </dsp:txBody>
      <dsp:txXfrm>
        <a:off x="2680252" y="3464843"/>
        <a:ext cx="1169887" cy="1547399"/>
      </dsp:txXfrm>
    </dsp:sp>
    <dsp:sp modelId="{59B84AD1-BF35-47C5-996D-68B01930E818}">
      <dsp:nvSpPr>
        <dsp:cNvPr id="0" name=""/>
        <dsp:cNvSpPr/>
      </dsp:nvSpPr>
      <dsp:spPr>
        <a:xfrm>
          <a:off x="3938729" y="3428446"/>
          <a:ext cx="1242681" cy="1620193"/>
        </a:xfrm>
        <a:prstGeom prst="roundRect">
          <a:avLst>
            <a:gd name="adj" fmla="val 10000"/>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YO</a:t>
          </a:r>
        </a:p>
        <a:p>
          <a:pPr marL="0" lvl="0" indent="0" algn="ctr" defTabSz="711200">
            <a:lnSpc>
              <a:spcPct val="90000"/>
            </a:lnSpc>
            <a:spcBef>
              <a:spcPct val="0"/>
            </a:spcBef>
            <a:spcAft>
              <a:spcPct val="35000"/>
            </a:spcAft>
            <a:buNone/>
          </a:pPr>
          <a:r>
            <a:rPr lang="fi-FI" sz="1600" kern="1200" dirty="0"/>
            <a:t> 217</a:t>
          </a:r>
        </a:p>
      </dsp:txBody>
      <dsp:txXfrm>
        <a:off x="3975126" y="3464843"/>
        <a:ext cx="1169887" cy="15473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6E811-5E57-47D3-9A13-AAF96BF6722E}">
      <dsp:nvSpPr>
        <dsp:cNvPr id="0" name=""/>
        <dsp:cNvSpPr/>
      </dsp:nvSpPr>
      <dsp:spPr>
        <a:xfrm>
          <a:off x="3826" y="0"/>
          <a:ext cx="5179498"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fi-FI" sz="3600" kern="1200" noProof="0" dirty="0"/>
            <a:t>Kevään toinen yhteishaku</a:t>
          </a:r>
        </a:p>
      </dsp:txBody>
      <dsp:txXfrm>
        <a:off x="51280" y="47454"/>
        <a:ext cx="5084590" cy="1525285"/>
      </dsp:txXfrm>
    </dsp:sp>
    <dsp:sp modelId="{BD0DC53E-9F8B-4187-BBDD-19AA9D951EDF}">
      <dsp:nvSpPr>
        <dsp:cNvPr id="0" name=""/>
        <dsp:cNvSpPr/>
      </dsp:nvSpPr>
      <dsp:spPr>
        <a:xfrm>
          <a:off x="1913" y="1715135"/>
          <a:ext cx="2537556"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sv-SE" sz="2000" kern="1200" noProof="0" dirty="0" err="1"/>
            <a:t>Aloituspaikkoja</a:t>
          </a:r>
          <a:br>
            <a:rPr lang="sv-SE" sz="2000" kern="1200" noProof="0" dirty="0"/>
          </a:br>
          <a:r>
            <a:rPr lang="fi-FI" sz="2000" kern="1200" dirty="0"/>
            <a:t>49 779 </a:t>
          </a:r>
          <a:endParaRPr lang="sv-SE" sz="2000" kern="1200" noProof="0" dirty="0"/>
        </a:p>
      </dsp:txBody>
      <dsp:txXfrm>
        <a:off x="49367" y="1762589"/>
        <a:ext cx="2442648" cy="1525285"/>
      </dsp:txXfrm>
    </dsp:sp>
    <dsp:sp modelId="{CA59A2DB-742E-48FB-8ED5-BBEBCAD96C06}">
      <dsp:nvSpPr>
        <dsp:cNvPr id="0" name=""/>
        <dsp:cNvSpPr/>
      </dsp:nvSpPr>
      <dsp:spPr>
        <a:xfrm>
          <a:off x="1913" y="3428446"/>
          <a:ext cx="1242681"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AMK</a:t>
          </a:r>
        </a:p>
        <a:p>
          <a:pPr marL="0" lvl="0" indent="0" algn="ctr" defTabSz="711200">
            <a:lnSpc>
              <a:spcPct val="90000"/>
            </a:lnSpc>
            <a:spcBef>
              <a:spcPct val="0"/>
            </a:spcBef>
            <a:spcAft>
              <a:spcPct val="35000"/>
            </a:spcAft>
            <a:buNone/>
          </a:pPr>
          <a:r>
            <a:rPr lang="fi-FI" sz="1600" kern="1200" dirty="0"/>
            <a:t>25 562 </a:t>
          </a:r>
        </a:p>
      </dsp:txBody>
      <dsp:txXfrm>
        <a:off x="38310" y="3464843"/>
        <a:ext cx="1169887" cy="1547399"/>
      </dsp:txXfrm>
    </dsp:sp>
    <dsp:sp modelId="{1BF0EF6A-17C4-4EC1-91E2-A19F1C9A872D}">
      <dsp:nvSpPr>
        <dsp:cNvPr id="0" name=""/>
        <dsp:cNvSpPr/>
      </dsp:nvSpPr>
      <dsp:spPr>
        <a:xfrm>
          <a:off x="1315266" y="3430271"/>
          <a:ext cx="1242681"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YO</a:t>
          </a:r>
        </a:p>
        <a:p>
          <a:pPr marL="0" lvl="0" indent="0" algn="ctr" defTabSz="711200">
            <a:lnSpc>
              <a:spcPct val="90000"/>
            </a:lnSpc>
            <a:spcBef>
              <a:spcPct val="0"/>
            </a:spcBef>
            <a:spcAft>
              <a:spcPct val="35000"/>
            </a:spcAft>
            <a:buNone/>
          </a:pPr>
          <a:r>
            <a:rPr lang="fi-FI" sz="1600" kern="1200" dirty="0"/>
            <a:t>24 217 </a:t>
          </a:r>
        </a:p>
      </dsp:txBody>
      <dsp:txXfrm>
        <a:off x="1351663" y="3466668"/>
        <a:ext cx="1169887" cy="1547399"/>
      </dsp:txXfrm>
    </dsp:sp>
    <dsp:sp modelId="{83C40F5E-C146-47D7-AF49-A1EBDF4F534D}">
      <dsp:nvSpPr>
        <dsp:cNvPr id="0" name=""/>
        <dsp:cNvSpPr/>
      </dsp:nvSpPr>
      <dsp:spPr>
        <a:xfrm>
          <a:off x="2643855" y="1715135"/>
          <a:ext cx="2537556"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sv-SE" sz="2000" kern="1200" noProof="0" dirty="0"/>
        </a:p>
        <a:p>
          <a:pPr marL="0" lvl="0" indent="0" algn="ctr" defTabSz="889000">
            <a:lnSpc>
              <a:spcPct val="90000"/>
            </a:lnSpc>
            <a:spcBef>
              <a:spcPct val="0"/>
            </a:spcBef>
            <a:spcAft>
              <a:spcPct val="35000"/>
            </a:spcAft>
            <a:buNone/>
          </a:pPr>
          <a:r>
            <a:rPr lang="sv-SE" sz="2000" kern="1200" noProof="0" dirty="0" err="1"/>
            <a:t>Hakukohteita</a:t>
          </a:r>
          <a:endParaRPr lang="sv-SE" sz="2000" kern="1200" noProof="0" dirty="0"/>
        </a:p>
        <a:p>
          <a:pPr marL="0" lvl="0" indent="0" algn="ctr" defTabSz="889000">
            <a:lnSpc>
              <a:spcPct val="90000"/>
            </a:lnSpc>
            <a:spcBef>
              <a:spcPct val="0"/>
            </a:spcBef>
            <a:spcAft>
              <a:spcPct val="35000"/>
            </a:spcAft>
            <a:buNone/>
          </a:pPr>
          <a:r>
            <a:rPr lang="sv-SE" sz="2000" kern="1200" noProof="0" dirty="0"/>
            <a:t>1554</a:t>
          </a:r>
          <a:br>
            <a:rPr lang="sv-SE" sz="2000" kern="1200" noProof="0" dirty="0"/>
          </a:br>
          <a:endParaRPr lang="sv-SE" sz="2000" kern="1200" noProof="0" dirty="0"/>
        </a:p>
      </dsp:txBody>
      <dsp:txXfrm>
        <a:off x="2691309" y="1762589"/>
        <a:ext cx="2442648" cy="1525285"/>
      </dsp:txXfrm>
    </dsp:sp>
    <dsp:sp modelId="{B28D341E-D174-49A1-8D94-F92B57FD5ABA}">
      <dsp:nvSpPr>
        <dsp:cNvPr id="0" name=""/>
        <dsp:cNvSpPr/>
      </dsp:nvSpPr>
      <dsp:spPr>
        <a:xfrm>
          <a:off x="2643855" y="3428446"/>
          <a:ext cx="1242681"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AMK</a:t>
          </a:r>
        </a:p>
        <a:p>
          <a:pPr marL="0" lvl="0" indent="0" algn="ctr" defTabSz="711200">
            <a:lnSpc>
              <a:spcPct val="90000"/>
            </a:lnSpc>
            <a:spcBef>
              <a:spcPct val="0"/>
            </a:spcBef>
            <a:spcAft>
              <a:spcPct val="35000"/>
            </a:spcAft>
            <a:buNone/>
          </a:pPr>
          <a:r>
            <a:rPr lang="fi-FI" sz="1600" kern="1200" dirty="0"/>
            <a:t>763</a:t>
          </a:r>
        </a:p>
      </dsp:txBody>
      <dsp:txXfrm>
        <a:off x="2680252" y="3464843"/>
        <a:ext cx="1169887" cy="1547399"/>
      </dsp:txXfrm>
    </dsp:sp>
    <dsp:sp modelId="{59B84AD1-BF35-47C5-996D-68B01930E818}">
      <dsp:nvSpPr>
        <dsp:cNvPr id="0" name=""/>
        <dsp:cNvSpPr/>
      </dsp:nvSpPr>
      <dsp:spPr>
        <a:xfrm>
          <a:off x="3938729" y="3428446"/>
          <a:ext cx="1242681" cy="1620193"/>
        </a:xfrm>
        <a:prstGeom prst="roundRect">
          <a:avLst>
            <a:gd name="adj" fmla="val 10000"/>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fi-FI" sz="1600" kern="1200" dirty="0"/>
            <a:t>YO</a:t>
          </a:r>
        </a:p>
        <a:p>
          <a:pPr marL="0" lvl="0" indent="0" algn="ctr" defTabSz="711200">
            <a:lnSpc>
              <a:spcPct val="90000"/>
            </a:lnSpc>
            <a:spcBef>
              <a:spcPct val="0"/>
            </a:spcBef>
            <a:spcAft>
              <a:spcPct val="35000"/>
            </a:spcAft>
            <a:buNone/>
          </a:pPr>
          <a:r>
            <a:rPr lang="fi-FI" sz="1600" kern="1200" dirty="0"/>
            <a:t>791</a:t>
          </a:r>
        </a:p>
      </dsp:txBody>
      <dsp:txXfrm>
        <a:off x="3975126" y="3464843"/>
        <a:ext cx="1169887" cy="15473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9D731312-B7F0-4AE2-8A7A-B445BCF39AE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F4B9870A-67E8-472F-8F66-F65C1D47F0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E52D90F-1748-44B5-B6D5-41C4C518796F}" type="datetime1">
              <a:rPr lang="fi-FI" smtClean="0"/>
              <a:t>15.1.2024</a:t>
            </a:fld>
            <a:endParaRPr lang="fi-FI"/>
          </a:p>
        </p:txBody>
      </p:sp>
      <p:sp>
        <p:nvSpPr>
          <p:cNvPr id="4" name="Alatunnisteen paikkamerkki 3">
            <a:extLst>
              <a:ext uri="{FF2B5EF4-FFF2-40B4-BE49-F238E27FC236}">
                <a16:creationId xmlns:a16="http://schemas.microsoft.com/office/drawing/2014/main" id="{1A47C782-5E12-4E9F-8063-89AE79B54D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EFA9043C-31A0-4053-9E52-6E2DBBD86B5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F9768B-F92A-4349-8A3C-DCEF287C1129}" type="slidenum">
              <a:rPr lang="fi-FI" smtClean="0"/>
              <a:t>‹#›</a:t>
            </a:fld>
            <a:endParaRPr lang="fi-FI"/>
          </a:p>
        </p:txBody>
      </p:sp>
    </p:spTree>
    <p:extLst>
      <p:ext uri="{BB962C8B-B14F-4D97-AF65-F5344CB8AC3E}">
        <p14:creationId xmlns:p14="http://schemas.microsoft.com/office/powerpoint/2010/main" val="184150895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69DED-20DA-4766-96C0-D7C4ED668880}" type="datetime1">
              <a:rPr lang="fi-FI" smtClean="0"/>
              <a:t>15.1.2024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24A2A7-AE91-47E7-B389-948D5B855F70}" type="slidenum">
              <a:rPr lang="fi-FI" smtClean="0"/>
              <a:t>‹#›</a:t>
            </a:fld>
            <a:endParaRPr lang="fi-FI"/>
          </a:p>
        </p:txBody>
      </p:sp>
    </p:spTree>
    <p:extLst>
      <p:ext uri="{BB962C8B-B14F-4D97-AF65-F5344CB8AC3E}">
        <p14:creationId xmlns:p14="http://schemas.microsoft.com/office/powerpoint/2010/main" val="421978079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
          </p:nvPr>
        </p:nvSpPr>
        <p:spPr/>
        <p:txBody>
          <a:bodyPr/>
          <a:lstStyle/>
          <a:p>
            <a:fld id="{E2E69DED-20DA-4766-96C0-D7C4ED668880}" type="datetime1">
              <a:rPr lang="fi-FI" smtClean="0"/>
              <a:t>15.1.2024</a:t>
            </a:fld>
            <a:endParaRPr lang="fi-FI"/>
          </a:p>
        </p:txBody>
      </p:sp>
      <p:sp>
        <p:nvSpPr>
          <p:cNvPr id="5" name="Dian numeron paikkamerkki 4"/>
          <p:cNvSpPr>
            <a:spLocks noGrp="1"/>
          </p:cNvSpPr>
          <p:nvPr>
            <p:ph type="sldNum" sz="quarter" idx="5"/>
          </p:nvPr>
        </p:nvSpPr>
        <p:spPr/>
        <p:txBody>
          <a:bodyPr/>
          <a:lstStyle/>
          <a:p>
            <a:fld id="{6A24A2A7-AE91-47E7-B389-948D5B855F70}" type="slidenum">
              <a:rPr lang="fi-FI" smtClean="0"/>
              <a:t>13</a:t>
            </a:fld>
            <a:endParaRPr lang="fi-FI"/>
          </a:p>
        </p:txBody>
      </p:sp>
    </p:spTree>
    <p:extLst>
      <p:ext uri="{BB962C8B-B14F-4D97-AF65-F5344CB8AC3E}">
        <p14:creationId xmlns:p14="http://schemas.microsoft.com/office/powerpoint/2010/main" val="111108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
          </p:nvPr>
        </p:nvSpPr>
        <p:spPr/>
        <p:txBody>
          <a:bodyPr/>
          <a:lstStyle/>
          <a:p>
            <a:fld id="{E2E69DED-20DA-4766-96C0-D7C4ED668880}" type="datetime1">
              <a:rPr lang="fi-FI" smtClean="0"/>
              <a:t>15.1.2024</a:t>
            </a:fld>
            <a:endParaRPr lang="fi-FI"/>
          </a:p>
        </p:txBody>
      </p:sp>
      <p:sp>
        <p:nvSpPr>
          <p:cNvPr id="5" name="Dian numeron paikkamerkki 4"/>
          <p:cNvSpPr>
            <a:spLocks noGrp="1"/>
          </p:cNvSpPr>
          <p:nvPr>
            <p:ph type="sldNum" sz="quarter" idx="5"/>
          </p:nvPr>
        </p:nvSpPr>
        <p:spPr/>
        <p:txBody>
          <a:bodyPr/>
          <a:lstStyle/>
          <a:p>
            <a:fld id="{6A24A2A7-AE91-47E7-B389-948D5B855F70}" type="slidenum">
              <a:rPr lang="fi-FI" smtClean="0"/>
              <a:t>14</a:t>
            </a:fld>
            <a:endParaRPr lang="fi-FI"/>
          </a:p>
        </p:txBody>
      </p:sp>
    </p:spTree>
    <p:extLst>
      <p:ext uri="{BB962C8B-B14F-4D97-AF65-F5344CB8AC3E}">
        <p14:creationId xmlns:p14="http://schemas.microsoft.com/office/powerpoint/2010/main" val="2537892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
          </p:nvPr>
        </p:nvSpPr>
        <p:spPr/>
        <p:txBody>
          <a:bodyPr/>
          <a:lstStyle/>
          <a:p>
            <a:fld id="{E2E69DED-20DA-4766-96C0-D7C4ED668880}" type="datetime1">
              <a:rPr lang="fi-FI" smtClean="0"/>
              <a:t>15.1.2024</a:t>
            </a:fld>
            <a:endParaRPr lang="fi-FI"/>
          </a:p>
        </p:txBody>
      </p:sp>
      <p:sp>
        <p:nvSpPr>
          <p:cNvPr id="5" name="Dian numeron paikkamerkki 4"/>
          <p:cNvSpPr>
            <a:spLocks noGrp="1"/>
          </p:cNvSpPr>
          <p:nvPr>
            <p:ph type="sldNum" sz="quarter" idx="5"/>
          </p:nvPr>
        </p:nvSpPr>
        <p:spPr/>
        <p:txBody>
          <a:bodyPr/>
          <a:lstStyle/>
          <a:p>
            <a:fld id="{6A24A2A7-AE91-47E7-B389-948D5B855F70}" type="slidenum">
              <a:rPr lang="fi-FI" smtClean="0"/>
              <a:t>15</a:t>
            </a:fld>
            <a:endParaRPr lang="fi-FI"/>
          </a:p>
        </p:txBody>
      </p:sp>
    </p:spTree>
    <p:extLst>
      <p:ext uri="{BB962C8B-B14F-4D97-AF65-F5344CB8AC3E}">
        <p14:creationId xmlns:p14="http://schemas.microsoft.com/office/powerpoint/2010/main" val="880995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
          </p:nvPr>
        </p:nvSpPr>
        <p:spPr/>
        <p:txBody>
          <a:bodyPr/>
          <a:lstStyle/>
          <a:p>
            <a:fld id="{E2E69DED-20DA-4766-96C0-D7C4ED668880}" type="datetime1">
              <a:rPr lang="fi-FI" smtClean="0"/>
              <a:t>15.1.2024</a:t>
            </a:fld>
            <a:endParaRPr lang="fi-FI"/>
          </a:p>
        </p:txBody>
      </p:sp>
      <p:sp>
        <p:nvSpPr>
          <p:cNvPr id="5" name="Dian numeron paikkamerkki 4"/>
          <p:cNvSpPr>
            <a:spLocks noGrp="1"/>
          </p:cNvSpPr>
          <p:nvPr>
            <p:ph type="sldNum" sz="quarter" idx="5"/>
          </p:nvPr>
        </p:nvSpPr>
        <p:spPr/>
        <p:txBody>
          <a:bodyPr/>
          <a:lstStyle/>
          <a:p>
            <a:fld id="{6A24A2A7-AE91-47E7-B389-948D5B855F70}" type="slidenum">
              <a:rPr lang="fi-FI" smtClean="0"/>
              <a:t>17</a:t>
            </a:fld>
            <a:endParaRPr lang="fi-FI"/>
          </a:p>
        </p:txBody>
      </p:sp>
    </p:spTree>
    <p:extLst>
      <p:ext uri="{BB962C8B-B14F-4D97-AF65-F5344CB8AC3E}">
        <p14:creationId xmlns:p14="http://schemas.microsoft.com/office/powerpoint/2010/main" val="2906239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Päivämäärän paikkamerkki 3"/>
          <p:cNvSpPr>
            <a:spLocks noGrp="1"/>
          </p:cNvSpPr>
          <p:nvPr>
            <p:ph type="dt" idx="1"/>
          </p:nvPr>
        </p:nvSpPr>
        <p:spPr/>
        <p:txBody>
          <a:bodyPr/>
          <a:lstStyle/>
          <a:p>
            <a:fld id="{E2E69DED-20DA-4766-96C0-D7C4ED668880}" type="datetime1">
              <a:rPr lang="fi-FI" smtClean="0"/>
              <a:t>15.1.2024</a:t>
            </a:fld>
            <a:endParaRPr lang="fi-FI"/>
          </a:p>
        </p:txBody>
      </p:sp>
      <p:sp>
        <p:nvSpPr>
          <p:cNvPr id="5" name="Dian numeron paikkamerkki 4"/>
          <p:cNvSpPr>
            <a:spLocks noGrp="1"/>
          </p:cNvSpPr>
          <p:nvPr>
            <p:ph type="sldNum" sz="quarter" idx="5"/>
          </p:nvPr>
        </p:nvSpPr>
        <p:spPr/>
        <p:txBody>
          <a:bodyPr/>
          <a:lstStyle/>
          <a:p>
            <a:fld id="{6A24A2A7-AE91-47E7-B389-948D5B855F70}" type="slidenum">
              <a:rPr lang="fi-FI" smtClean="0"/>
              <a:t>31</a:t>
            </a:fld>
            <a:endParaRPr lang="fi-FI"/>
          </a:p>
        </p:txBody>
      </p:sp>
    </p:spTree>
    <p:extLst>
      <p:ext uri="{BB962C8B-B14F-4D97-AF65-F5344CB8AC3E}">
        <p14:creationId xmlns:p14="http://schemas.microsoft.com/office/powerpoint/2010/main" val="6213778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3217" y="0"/>
            <a:ext cx="4460950" cy="6858000"/>
          </a:xfrm>
          <a:prstGeom prst="rect">
            <a:avLst/>
          </a:prstGeom>
        </p:spPr>
      </p:pic>
      <p:sp>
        <p:nvSpPr>
          <p:cNvPr id="2" name="Otsikko 1"/>
          <p:cNvSpPr>
            <a:spLocks noGrp="1"/>
          </p:cNvSpPr>
          <p:nvPr>
            <p:ph type="ctrTitle"/>
          </p:nvPr>
        </p:nvSpPr>
        <p:spPr>
          <a:xfrm>
            <a:off x="787940" y="2221590"/>
            <a:ext cx="7149830" cy="2387600"/>
          </a:xfrm>
        </p:spPr>
        <p:txBody>
          <a:bodyPr anchor="ctr" anchorCtr="0">
            <a:noAutofit/>
          </a:bodyPr>
          <a:lstStyle>
            <a:lvl1pPr algn="l">
              <a:lnSpc>
                <a:spcPct val="90000"/>
              </a:lnSpc>
              <a:defRPr sz="5000"/>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Alaotsikko 2"/>
          <p:cNvSpPr>
            <a:spLocks noGrp="1"/>
          </p:cNvSpPr>
          <p:nvPr>
            <p:ph type="subTitle" idx="1"/>
          </p:nvPr>
        </p:nvSpPr>
        <p:spPr>
          <a:xfrm>
            <a:off x="787940" y="4688731"/>
            <a:ext cx="7149830" cy="1629383"/>
          </a:xfrm>
        </p:spPr>
        <p:txBody>
          <a:bodyPr>
            <a:normAutofit/>
          </a:bodyPr>
          <a:lstStyle>
            <a:lvl1pPr marL="0" indent="0" algn="l">
              <a:spcBef>
                <a:spcPts val="0"/>
              </a:spcBef>
              <a:spcAft>
                <a:spcPts val="0"/>
              </a:spcAft>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pic>
        <p:nvPicPr>
          <p:cNvPr id="10" name="Kuva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04" y="555999"/>
            <a:ext cx="2716907" cy="820371"/>
          </a:xfrm>
          <a:prstGeom prst="rect">
            <a:avLst/>
          </a:prstGeom>
        </p:spPr>
      </p:pic>
    </p:spTree>
    <p:extLst>
      <p:ext uri="{BB962C8B-B14F-4D97-AF65-F5344CB8AC3E}">
        <p14:creationId xmlns:p14="http://schemas.microsoft.com/office/powerpoint/2010/main" val="333748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deo">
    <p:spTree>
      <p:nvGrpSpPr>
        <p:cNvPr id="1" name=""/>
        <p:cNvGrpSpPr/>
        <p:nvPr/>
      </p:nvGrpSpPr>
      <p:grpSpPr>
        <a:xfrm>
          <a:off x="0" y="0"/>
          <a:ext cx="0" cy="0"/>
          <a:chOff x="0" y="0"/>
          <a:chExt cx="0" cy="0"/>
        </a:xfrm>
      </p:grpSpPr>
      <p:sp>
        <p:nvSpPr>
          <p:cNvPr id="6" name="Median paikkamerkki 5"/>
          <p:cNvSpPr>
            <a:spLocks noGrp="1"/>
          </p:cNvSpPr>
          <p:nvPr>
            <p:ph type="media" sz="quarter" idx="14"/>
          </p:nvPr>
        </p:nvSpPr>
        <p:spPr>
          <a:xfrm>
            <a:off x="887209" y="612775"/>
            <a:ext cx="10435785" cy="5224463"/>
          </a:xfrm>
          <a:solidFill>
            <a:schemeClr val="bg1">
              <a:lumMod val="85000"/>
            </a:schemeClr>
          </a:solidFill>
        </p:spPr>
        <p:txBody>
          <a:bodyPr/>
          <a:lstStyle>
            <a:lvl1pPr marL="0" indent="0">
              <a:buFontTx/>
              <a:buNone/>
              <a:defRPr/>
            </a:lvl1pPr>
          </a:lstStyle>
          <a:p>
            <a:r>
              <a:rPr lang="fi-FI"/>
              <a:t>Lisää medialeike napsauttamalla kuvaketta</a:t>
            </a:r>
          </a:p>
        </p:txBody>
      </p:sp>
      <p:sp>
        <p:nvSpPr>
          <p:cNvPr id="2" name="Päivämäärän paikkamerkki 1"/>
          <p:cNvSpPr>
            <a:spLocks noGrp="1"/>
          </p:cNvSpPr>
          <p:nvPr>
            <p:ph type="dt" sz="half" idx="10"/>
          </p:nvPr>
        </p:nvSpPr>
        <p:spPr/>
        <p:txBody>
          <a:bodyPr/>
          <a:lstStyle/>
          <a:p>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1165904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aavi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sz="half" idx="1"/>
          </p:nvPr>
        </p:nvSpPr>
        <p:spPr>
          <a:xfrm>
            <a:off x="788400" y="2304000"/>
            <a:ext cx="3501498"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Päivämäärän paikkamerkki 4"/>
          <p:cNvSpPr>
            <a:spLocks noGrp="1"/>
          </p:cNvSpPr>
          <p:nvPr>
            <p:ph type="dt" sz="half" idx="10"/>
          </p:nvPr>
        </p:nvSpPr>
        <p:spPr/>
        <p:txBody>
          <a:bodyPr/>
          <a:lstStyle/>
          <a:p>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E397501-BE88-4AE0-80C6-9021B1ADE595}" type="slidenum">
              <a:rPr lang="fi-FI" smtClean="0"/>
              <a:t>‹#›</a:t>
            </a:fld>
            <a:endParaRPr lang="fi-FI"/>
          </a:p>
        </p:txBody>
      </p:sp>
      <p:sp>
        <p:nvSpPr>
          <p:cNvPr id="9" name="Kaavion paikkamerkki 8"/>
          <p:cNvSpPr>
            <a:spLocks noGrp="1"/>
          </p:cNvSpPr>
          <p:nvPr>
            <p:ph type="chart" sz="quarter" idx="13"/>
          </p:nvPr>
        </p:nvSpPr>
        <p:spPr>
          <a:xfrm>
            <a:off x="4435813" y="2303463"/>
            <a:ext cx="6937442" cy="3870325"/>
          </a:xfrm>
        </p:spPr>
        <p:txBody>
          <a:bodyPr/>
          <a:lstStyle>
            <a:lvl1pPr marL="0" indent="0">
              <a:buFontTx/>
              <a:buNone/>
              <a:defRPr sz="2000"/>
            </a:lvl1pPr>
          </a:lstStyle>
          <a:p>
            <a:r>
              <a:rPr lang="fi-FI"/>
              <a:t>Lisää kaavio napsauttamalla kuvaketta</a:t>
            </a:r>
          </a:p>
        </p:txBody>
      </p:sp>
    </p:spTree>
    <p:extLst>
      <p:ext uri="{BB962C8B-B14F-4D97-AF65-F5344CB8AC3E}">
        <p14:creationId xmlns:p14="http://schemas.microsoft.com/office/powerpoint/2010/main" val="666172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en-GB"/>
          </a:p>
        </p:txBody>
      </p:sp>
      <p:sp>
        <p:nvSpPr>
          <p:cNvPr id="3" name="Päivämäärän paikkamerkki 2"/>
          <p:cNvSpPr>
            <a:spLocks noGrp="1"/>
          </p:cNvSpPr>
          <p:nvPr>
            <p:ph type="dt" sz="half" idx="10"/>
          </p:nvPr>
        </p:nvSpPr>
        <p:spPr/>
        <p:txBody>
          <a:bodyPr/>
          <a:lstStyle/>
          <a:p>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33683259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3293000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älisivu 1">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 y="1016"/>
            <a:ext cx="12188388" cy="6858000"/>
          </a:xfrm>
          <a:prstGeom prst="rect">
            <a:avLst/>
          </a:prstGeom>
        </p:spPr>
      </p:pic>
      <p:sp>
        <p:nvSpPr>
          <p:cNvPr id="2" name="Otsikko 1"/>
          <p:cNvSpPr>
            <a:spLocks noGrp="1"/>
          </p:cNvSpPr>
          <p:nvPr>
            <p:ph type="ctrTitle"/>
          </p:nvPr>
        </p:nvSpPr>
        <p:spPr>
          <a:xfrm>
            <a:off x="787940" y="1637931"/>
            <a:ext cx="8297694" cy="1416555"/>
          </a:xfrm>
        </p:spPr>
        <p:txBody>
          <a:bodyPr anchor="ctr" anchorCtr="0">
            <a:noAutofit/>
          </a:bodyPr>
          <a:lstStyle>
            <a:lvl1pPr algn="l">
              <a:lnSpc>
                <a:spcPct val="90000"/>
              </a:lnSpc>
              <a:defRPr sz="5000"/>
            </a:lvl1pPr>
          </a:lstStyle>
          <a:p>
            <a:r>
              <a:rPr lang="fi-FI"/>
              <a:t>Muokkaa ots. perustyyl. napsautt.</a:t>
            </a:r>
            <a:endParaRPr lang="en-GB" dirty="0"/>
          </a:p>
        </p:txBody>
      </p:sp>
    </p:spTree>
    <p:extLst>
      <p:ext uri="{BB962C8B-B14F-4D97-AF65-F5344CB8AC3E}">
        <p14:creationId xmlns:p14="http://schemas.microsoft.com/office/powerpoint/2010/main" val="1751974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älisivu 2">
    <p:spTree>
      <p:nvGrpSpPr>
        <p:cNvPr id="1" name=""/>
        <p:cNvGrpSpPr/>
        <p:nvPr/>
      </p:nvGrpSpPr>
      <p:grpSpPr>
        <a:xfrm>
          <a:off x="0" y="0"/>
          <a:ext cx="0" cy="0"/>
          <a:chOff x="0" y="0"/>
          <a:chExt cx="0" cy="0"/>
        </a:xfrm>
      </p:grpSpPr>
      <p:pic>
        <p:nvPicPr>
          <p:cNvPr id="4" name="Kuv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8788" y="0"/>
            <a:ext cx="5127249" cy="6858000"/>
          </a:xfrm>
          <a:prstGeom prst="rect">
            <a:avLst/>
          </a:prstGeom>
        </p:spPr>
      </p:pic>
      <p:sp>
        <p:nvSpPr>
          <p:cNvPr id="2" name="Otsikko 1"/>
          <p:cNvSpPr>
            <a:spLocks noGrp="1"/>
          </p:cNvSpPr>
          <p:nvPr>
            <p:ph type="ctrTitle"/>
          </p:nvPr>
        </p:nvSpPr>
        <p:spPr>
          <a:xfrm>
            <a:off x="787940" y="1637931"/>
            <a:ext cx="8297694" cy="1416555"/>
          </a:xfrm>
        </p:spPr>
        <p:txBody>
          <a:bodyPr anchor="ctr" anchorCtr="0">
            <a:noAutofit/>
          </a:bodyPr>
          <a:lstStyle>
            <a:lvl1pPr algn="l">
              <a:lnSpc>
                <a:spcPct val="90000"/>
              </a:lnSpc>
              <a:defRPr sz="5000"/>
            </a:lvl1pPr>
          </a:lstStyle>
          <a:p>
            <a:r>
              <a:rPr lang="fi-FI"/>
              <a:t>Muokkaa ots. perustyyl. napsautt.</a:t>
            </a:r>
            <a:endParaRPr lang="en-GB" dirty="0"/>
          </a:p>
        </p:txBody>
      </p:sp>
    </p:spTree>
    <p:extLst>
      <p:ext uri="{BB962C8B-B14F-4D97-AF65-F5344CB8AC3E}">
        <p14:creationId xmlns:p14="http://schemas.microsoft.com/office/powerpoint/2010/main" val="3496783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Välisivu 3">
    <p:spTree>
      <p:nvGrpSpPr>
        <p:cNvPr id="1" name=""/>
        <p:cNvGrpSpPr/>
        <p:nvPr/>
      </p:nvGrpSpPr>
      <p:grpSpPr>
        <a:xfrm>
          <a:off x="0" y="0"/>
          <a:ext cx="0" cy="0"/>
          <a:chOff x="0" y="0"/>
          <a:chExt cx="0" cy="0"/>
        </a:xfrm>
      </p:grpSpPr>
      <p:pic>
        <p:nvPicPr>
          <p:cNvPr id="7" name="Kuv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00"/>
            <a:ext cx="12188388" cy="6858000"/>
          </a:xfrm>
          <a:prstGeom prst="rect">
            <a:avLst/>
          </a:prstGeom>
        </p:spPr>
      </p:pic>
      <p:sp>
        <p:nvSpPr>
          <p:cNvPr id="2" name="Otsikko 1"/>
          <p:cNvSpPr>
            <a:spLocks noGrp="1"/>
          </p:cNvSpPr>
          <p:nvPr>
            <p:ph type="ctrTitle"/>
          </p:nvPr>
        </p:nvSpPr>
        <p:spPr>
          <a:xfrm>
            <a:off x="787940" y="1060315"/>
            <a:ext cx="6391073" cy="2286000"/>
          </a:xfrm>
        </p:spPr>
        <p:txBody>
          <a:bodyPr anchor="ctr" anchorCtr="0">
            <a:noAutofit/>
          </a:bodyPr>
          <a:lstStyle>
            <a:lvl1pPr algn="l">
              <a:lnSpc>
                <a:spcPct val="90000"/>
              </a:lnSpc>
              <a:defRPr sz="5000"/>
            </a:lvl1pPr>
          </a:lstStyle>
          <a:p>
            <a:r>
              <a:rPr lang="fi-FI"/>
              <a:t>Muokkaa ots. perustyyl. napsautt.</a:t>
            </a:r>
            <a:endParaRPr lang="en-GB" dirty="0"/>
          </a:p>
        </p:txBody>
      </p:sp>
    </p:spTree>
    <p:extLst>
      <p:ext uri="{BB962C8B-B14F-4D97-AF65-F5344CB8AC3E}">
        <p14:creationId xmlns:p14="http://schemas.microsoft.com/office/powerpoint/2010/main" val="2662719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Lopetus">
    <p:spTree>
      <p:nvGrpSpPr>
        <p:cNvPr id="1" name=""/>
        <p:cNvGrpSpPr/>
        <p:nvPr/>
      </p:nvGrpSpPr>
      <p:grpSpPr>
        <a:xfrm>
          <a:off x="0" y="0"/>
          <a:ext cx="0" cy="0"/>
          <a:chOff x="0" y="0"/>
          <a:chExt cx="0" cy="0"/>
        </a:xfrm>
      </p:grpSpPr>
      <p:pic>
        <p:nvPicPr>
          <p:cNvPr id="9" name="Kuva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3217" y="0"/>
            <a:ext cx="4460950" cy="6858000"/>
          </a:xfrm>
          <a:prstGeom prst="rect">
            <a:avLst/>
          </a:prstGeom>
        </p:spPr>
      </p:pic>
      <p:pic>
        <p:nvPicPr>
          <p:cNvPr id="11" name="Kuva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04" y="555999"/>
            <a:ext cx="2716907" cy="820371"/>
          </a:xfrm>
          <a:prstGeom prst="rect">
            <a:avLst/>
          </a:prstGeom>
        </p:spPr>
      </p:pic>
      <p:sp>
        <p:nvSpPr>
          <p:cNvPr id="2" name="Otsikko 1"/>
          <p:cNvSpPr>
            <a:spLocks noGrp="1"/>
          </p:cNvSpPr>
          <p:nvPr>
            <p:ph type="ctrTitle"/>
          </p:nvPr>
        </p:nvSpPr>
        <p:spPr>
          <a:xfrm>
            <a:off x="787940" y="2853888"/>
            <a:ext cx="8239328" cy="930172"/>
          </a:xfrm>
        </p:spPr>
        <p:txBody>
          <a:bodyPr anchor="b" anchorCtr="0">
            <a:noAutofit/>
          </a:bodyPr>
          <a:lstStyle>
            <a:lvl1pPr algn="l">
              <a:lnSpc>
                <a:spcPct val="90000"/>
              </a:lnSpc>
              <a:defRPr sz="5000"/>
            </a:lvl1pPr>
          </a:lstStyle>
          <a:p>
            <a:r>
              <a:rPr lang="fi-FI"/>
              <a:t>Muokkaa ots. perustyyl. napsautt.</a:t>
            </a:r>
            <a:endParaRPr lang="en-GB" dirty="0"/>
          </a:p>
        </p:txBody>
      </p:sp>
      <p:sp>
        <p:nvSpPr>
          <p:cNvPr id="3" name="Alaotsikko 2"/>
          <p:cNvSpPr>
            <a:spLocks noGrp="1"/>
          </p:cNvSpPr>
          <p:nvPr>
            <p:ph type="subTitle" idx="1"/>
          </p:nvPr>
        </p:nvSpPr>
        <p:spPr>
          <a:xfrm>
            <a:off x="787940" y="4027251"/>
            <a:ext cx="8239328" cy="2290863"/>
          </a:xfrm>
        </p:spPr>
        <p:txBody>
          <a:bodyPr>
            <a:normAutofit/>
          </a:bodyPr>
          <a:lstStyle>
            <a:lvl1pPr marL="0" indent="0" algn="l">
              <a:spcBef>
                <a:spcPts val="0"/>
              </a:spcBef>
              <a:spcAft>
                <a:spcPts val="0"/>
              </a:spcAft>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60386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
        <p:nvSpPr>
          <p:cNvPr id="4" name="Päivämäärän paikkamerkki 3"/>
          <p:cNvSpPr>
            <a:spLocks noGrp="1"/>
          </p:cNvSpPr>
          <p:nvPr>
            <p:ph type="dt" sz="half" idx="10"/>
          </p:nvPr>
        </p:nvSpPr>
        <p:spPr/>
        <p:txBody>
          <a:bodyPr/>
          <a:lstStyle/>
          <a:p>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167301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kaari">
    <p:spTree>
      <p:nvGrpSpPr>
        <p:cNvPr id="1" name=""/>
        <p:cNvGrpSpPr/>
        <p:nvPr/>
      </p:nvGrpSpPr>
      <p:grpSpPr>
        <a:xfrm>
          <a:off x="0" y="0"/>
          <a:ext cx="0" cy="0"/>
          <a:chOff x="0" y="0"/>
          <a:chExt cx="0" cy="0"/>
        </a:xfrm>
      </p:grpSpPr>
      <p:pic>
        <p:nvPicPr>
          <p:cNvPr id="7" name="Kuv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3380" y="5972452"/>
            <a:ext cx="3695374" cy="883285"/>
          </a:xfrm>
          <a:prstGeom prst="rect">
            <a:avLst/>
          </a:prstGeom>
        </p:spPr>
      </p:pic>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idx="1"/>
          </p:nvPr>
        </p:nvSpPr>
        <p:spPr/>
        <p:txBody>
          <a:bodyPr/>
          <a:lstStyle>
            <a:lvl1pPr>
              <a:lnSpc>
                <a:spcPct val="150000"/>
              </a:lnSpc>
              <a:spcBef>
                <a:spcPts val="600"/>
              </a:spcBef>
              <a:spcAft>
                <a:spcPts val="0"/>
              </a:spcAft>
              <a:defRPr/>
            </a:lvl1pPr>
            <a:lvl2pPr>
              <a:lnSpc>
                <a:spcPct val="150000"/>
              </a:lnSpc>
              <a:spcBef>
                <a:spcPts val="600"/>
              </a:spcBef>
              <a:spcAft>
                <a:spcPts val="0"/>
              </a:spcAft>
              <a:defRPr/>
            </a:lvl2pPr>
            <a:lvl3pPr>
              <a:lnSpc>
                <a:spcPct val="150000"/>
              </a:lnSpc>
              <a:spcBef>
                <a:spcPts val="600"/>
              </a:spcBef>
              <a:spcAft>
                <a:spcPts val="0"/>
              </a:spcAft>
              <a:defRPr/>
            </a:lvl3pPr>
            <a:lvl4pPr>
              <a:lnSpc>
                <a:spcPct val="150000"/>
              </a:lnSpc>
              <a:spcBef>
                <a:spcPts val="600"/>
              </a:spcBef>
              <a:spcAft>
                <a:spcPts val="0"/>
              </a:spcAft>
              <a:defRPr/>
            </a:lvl4pPr>
            <a:lvl5pPr>
              <a:lnSpc>
                <a:spcPct val="150000"/>
              </a:lnSpc>
              <a:spcBef>
                <a:spcPts val="600"/>
              </a:spcBef>
              <a:spcAft>
                <a:spcPts val="0"/>
              </a:spcAft>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
        <p:nvSpPr>
          <p:cNvPr id="4" name="Päivämäärän paikkamerkki 3"/>
          <p:cNvSpPr>
            <a:spLocks noGrp="1"/>
          </p:cNvSpPr>
          <p:nvPr>
            <p:ph type="dt" sz="half" idx="10"/>
          </p:nvPr>
        </p:nvSpPr>
        <p:spPr/>
        <p:txBody>
          <a:bodyPr/>
          <a:lstStyle/>
          <a:p>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359479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umeroitu sisältö kaari">
    <p:spTree>
      <p:nvGrpSpPr>
        <p:cNvPr id="1" name=""/>
        <p:cNvGrpSpPr/>
        <p:nvPr/>
      </p:nvGrpSpPr>
      <p:grpSpPr>
        <a:xfrm>
          <a:off x="0" y="0"/>
          <a:ext cx="0" cy="0"/>
          <a:chOff x="0" y="0"/>
          <a:chExt cx="0" cy="0"/>
        </a:xfrm>
      </p:grpSpPr>
      <p:pic>
        <p:nvPicPr>
          <p:cNvPr id="8" name="Kuva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3380" y="5972452"/>
            <a:ext cx="3695374" cy="883285"/>
          </a:xfrm>
          <a:prstGeom prst="rect">
            <a:avLst/>
          </a:prstGeom>
        </p:spPr>
      </p:pic>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idx="1"/>
          </p:nvPr>
        </p:nvSpPr>
        <p:spPr/>
        <p:txBody>
          <a:bodyPr/>
          <a:lstStyle>
            <a:lvl1pPr marL="355600" indent="-355600">
              <a:buFont typeface="+mj-lt"/>
              <a:buAutoNum type="arabicPeriod"/>
              <a:defRPr/>
            </a:lvl1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4" name="Päivämäärän paikkamerkki 3"/>
          <p:cNvSpPr>
            <a:spLocks noGrp="1"/>
          </p:cNvSpPr>
          <p:nvPr>
            <p:ph type="dt" sz="half" idx="10"/>
          </p:nvPr>
        </p:nvSpPr>
        <p:spPr/>
        <p:txBody>
          <a:bodyPr/>
          <a:lstStyle/>
          <a:p>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252123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ä kaari">
    <p:spTree>
      <p:nvGrpSpPr>
        <p:cNvPr id="1" name=""/>
        <p:cNvGrpSpPr/>
        <p:nvPr/>
      </p:nvGrpSpPr>
      <p:grpSpPr>
        <a:xfrm>
          <a:off x="0" y="0"/>
          <a:ext cx="0" cy="0"/>
          <a:chOff x="0" y="0"/>
          <a:chExt cx="0" cy="0"/>
        </a:xfrm>
      </p:grpSpPr>
      <p:pic>
        <p:nvPicPr>
          <p:cNvPr id="10" name="Kuva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3380" y="5972452"/>
            <a:ext cx="3695374" cy="883285"/>
          </a:xfrm>
          <a:prstGeom prst="rect">
            <a:avLst/>
          </a:prstGeom>
        </p:spPr>
      </p:pic>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sz="half" idx="1"/>
          </p:nvPr>
        </p:nvSpPr>
        <p:spPr>
          <a:xfrm>
            <a:off x="788400" y="2304000"/>
            <a:ext cx="5320570"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4" name="Sisällön paikkamerkki 3"/>
          <p:cNvSpPr>
            <a:spLocks noGrp="1"/>
          </p:cNvSpPr>
          <p:nvPr>
            <p:ph sz="half" idx="2"/>
          </p:nvPr>
        </p:nvSpPr>
        <p:spPr>
          <a:xfrm>
            <a:off x="6172200" y="2304000"/>
            <a:ext cx="5530174"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Päivämäärän paikkamerkki 4"/>
          <p:cNvSpPr>
            <a:spLocks noGrp="1"/>
          </p:cNvSpPr>
          <p:nvPr>
            <p:ph type="dt" sz="half" idx="10"/>
          </p:nvPr>
        </p:nvSpPr>
        <p:spPr/>
        <p:txBody>
          <a:bodyPr/>
          <a:lstStyle/>
          <a:p>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E397501-BE88-4AE0-80C6-9021B1ADE595}" type="slidenum">
              <a:rPr lang="fi-FI" smtClean="0"/>
              <a:t>‹#›</a:t>
            </a:fld>
            <a:endParaRPr lang="fi-FI"/>
          </a:p>
        </p:txBody>
      </p:sp>
    </p:spTree>
    <p:extLst>
      <p:ext uri="{BB962C8B-B14F-4D97-AF65-F5344CB8AC3E}">
        <p14:creationId xmlns:p14="http://schemas.microsoft.com/office/powerpoint/2010/main" val="165306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eni kuva 1">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sz="half" idx="1"/>
          </p:nvPr>
        </p:nvSpPr>
        <p:spPr>
          <a:xfrm>
            <a:off x="788400" y="2304000"/>
            <a:ext cx="5320570"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Päivämäärän paikkamerkki 4"/>
          <p:cNvSpPr>
            <a:spLocks noGrp="1"/>
          </p:cNvSpPr>
          <p:nvPr>
            <p:ph type="dt" sz="half" idx="10"/>
          </p:nvPr>
        </p:nvSpPr>
        <p:spPr/>
        <p:txBody>
          <a:bodyPr/>
          <a:lstStyle/>
          <a:p>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E397501-BE88-4AE0-80C6-9021B1ADE595}" type="slidenum">
              <a:rPr lang="fi-FI" smtClean="0"/>
              <a:t>‹#›</a:t>
            </a:fld>
            <a:endParaRPr lang="fi-FI"/>
          </a:p>
        </p:txBody>
      </p:sp>
      <p:sp>
        <p:nvSpPr>
          <p:cNvPr id="10" name="Kuvan paikkamerkki 9"/>
          <p:cNvSpPr>
            <a:spLocks noGrp="1"/>
          </p:cNvSpPr>
          <p:nvPr>
            <p:ph type="pic" sz="quarter" idx="13"/>
          </p:nvPr>
        </p:nvSpPr>
        <p:spPr>
          <a:xfrm>
            <a:off x="6303963" y="2403475"/>
            <a:ext cx="5000625" cy="3443288"/>
          </a:xfrm>
          <a:solidFill>
            <a:schemeClr val="bg1">
              <a:lumMod val="85000"/>
            </a:schemeClr>
          </a:solidFill>
        </p:spPr>
        <p:txBody>
          <a:bodyPr/>
          <a:lstStyle>
            <a:lvl1pPr marL="0" indent="0">
              <a:buFontTx/>
              <a:buNone/>
              <a:defRPr/>
            </a:lvl1pPr>
          </a:lstStyle>
          <a:p>
            <a:r>
              <a:rPr lang="fi-FI"/>
              <a:t>Lisää kuva napsauttamalla kuvaketta</a:t>
            </a:r>
          </a:p>
        </p:txBody>
      </p:sp>
    </p:spTree>
    <p:extLst>
      <p:ext uri="{BB962C8B-B14F-4D97-AF65-F5344CB8AC3E}">
        <p14:creationId xmlns:p14="http://schemas.microsoft.com/office/powerpoint/2010/main" val="3345769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ieni kuva 2">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en-GB"/>
          </a:p>
        </p:txBody>
      </p:sp>
      <p:sp>
        <p:nvSpPr>
          <p:cNvPr id="3" name="Sisällön paikkamerkki 2"/>
          <p:cNvSpPr>
            <a:spLocks noGrp="1"/>
          </p:cNvSpPr>
          <p:nvPr>
            <p:ph sz="half" idx="1"/>
          </p:nvPr>
        </p:nvSpPr>
        <p:spPr>
          <a:xfrm>
            <a:off x="788400" y="2304000"/>
            <a:ext cx="5320570"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Päivämäärän paikkamerkki 4"/>
          <p:cNvSpPr>
            <a:spLocks noGrp="1"/>
          </p:cNvSpPr>
          <p:nvPr>
            <p:ph type="dt" sz="half" idx="10"/>
          </p:nvPr>
        </p:nvSpPr>
        <p:spPr/>
        <p:txBody>
          <a:bodyPr/>
          <a:lstStyle/>
          <a:p>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E397501-BE88-4AE0-80C6-9021B1ADE595}" type="slidenum">
              <a:rPr lang="fi-FI" smtClean="0"/>
              <a:t>‹#›</a:t>
            </a:fld>
            <a:endParaRPr lang="fi-FI"/>
          </a:p>
        </p:txBody>
      </p:sp>
      <p:sp>
        <p:nvSpPr>
          <p:cNvPr id="10" name="Kuvan paikkamerkki 9"/>
          <p:cNvSpPr>
            <a:spLocks noGrp="1"/>
          </p:cNvSpPr>
          <p:nvPr>
            <p:ph type="pic" sz="quarter" idx="13"/>
          </p:nvPr>
        </p:nvSpPr>
        <p:spPr>
          <a:xfrm>
            <a:off x="6303963" y="2403475"/>
            <a:ext cx="5888037" cy="3443288"/>
          </a:xfrm>
          <a:solidFill>
            <a:schemeClr val="bg1">
              <a:lumMod val="85000"/>
            </a:schemeClr>
          </a:solidFill>
        </p:spPr>
        <p:txBody>
          <a:bodyPr/>
          <a:lstStyle>
            <a:lvl1pPr marL="0" indent="0">
              <a:buFontTx/>
              <a:buNone/>
              <a:defRPr/>
            </a:lvl1pPr>
          </a:lstStyle>
          <a:p>
            <a:r>
              <a:rPr lang="fi-FI"/>
              <a:t>Lisää kuva napsauttamalla kuvaketta</a:t>
            </a:r>
          </a:p>
        </p:txBody>
      </p:sp>
    </p:spTree>
    <p:extLst>
      <p:ext uri="{BB962C8B-B14F-4D97-AF65-F5344CB8AC3E}">
        <p14:creationId xmlns:p14="http://schemas.microsoft.com/office/powerpoint/2010/main" val="2006384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eni kuva 3">
    <p:spTree>
      <p:nvGrpSpPr>
        <p:cNvPr id="1" name=""/>
        <p:cNvGrpSpPr/>
        <p:nvPr/>
      </p:nvGrpSpPr>
      <p:grpSpPr>
        <a:xfrm>
          <a:off x="0" y="0"/>
          <a:ext cx="0" cy="0"/>
          <a:chOff x="0" y="0"/>
          <a:chExt cx="0" cy="0"/>
        </a:xfrm>
      </p:grpSpPr>
      <p:sp>
        <p:nvSpPr>
          <p:cNvPr id="2" name="Otsikko 1"/>
          <p:cNvSpPr>
            <a:spLocks noGrp="1"/>
          </p:cNvSpPr>
          <p:nvPr>
            <p:ph type="title"/>
          </p:nvPr>
        </p:nvSpPr>
        <p:spPr>
          <a:xfrm>
            <a:off x="789560" y="822328"/>
            <a:ext cx="5319410" cy="1325563"/>
          </a:xfrm>
        </p:spPr>
        <p:txBody>
          <a:bodyPr/>
          <a:lstStyle/>
          <a:p>
            <a:r>
              <a:rPr lang="fi-FI"/>
              <a:t>Muokkaa ots. perustyyl. napsautt.</a:t>
            </a:r>
            <a:endParaRPr lang="en-GB" dirty="0"/>
          </a:p>
        </p:txBody>
      </p:sp>
      <p:sp>
        <p:nvSpPr>
          <p:cNvPr id="3" name="Sisällön paikkamerkki 2"/>
          <p:cNvSpPr>
            <a:spLocks noGrp="1"/>
          </p:cNvSpPr>
          <p:nvPr>
            <p:ph sz="half" idx="1"/>
          </p:nvPr>
        </p:nvSpPr>
        <p:spPr>
          <a:xfrm>
            <a:off x="788400" y="2304000"/>
            <a:ext cx="5320570" cy="3870000"/>
          </a:xfrm>
        </p:spPr>
        <p:txBody>
          <a:bodyPr/>
          <a:lstStyle>
            <a:lvl1pPr>
              <a:defRPr sz="2000"/>
            </a:lvl1pPr>
            <a:lvl2pPr>
              <a:defRPr sz="2000"/>
            </a:lvl2pPr>
            <a:lvl3pPr>
              <a:defRPr sz="1800"/>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
        <p:nvSpPr>
          <p:cNvPr id="5" name="Päivämäärän paikkamerkki 4"/>
          <p:cNvSpPr>
            <a:spLocks noGrp="1"/>
          </p:cNvSpPr>
          <p:nvPr>
            <p:ph type="dt" sz="half" idx="10"/>
          </p:nvPr>
        </p:nvSpPr>
        <p:spPr/>
        <p:txBody>
          <a:bodyPr/>
          <a:lstStyle/>
          <a:p>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6E397501-BE88-4AE0-80C6-9021B1ADE595}" type="slidenum">
              <a:rPr lang="fi-FI" smtClean="0"/>
              <a:t>‹#›</a:t>
            </a:fld>
            <a:endParaRPr lang="fi-FI"/>
          </a:p>
        </p:txBody>
      </p:sp>
      <p:sp>
        <p:nvSpPr>
          <p:cNvPr id="10" name="Kuvan paikkamerkki 9"/>
          <p:cNvSpPr>
            <a:spLocks noGrp="1"/>
          </p:cNvSpPr>
          <p:nvPr>
            <p:ph type="pic" sz="quarter" idx="13"/>
          </p:nvPr>
        </p:nvSpPr>
        <p:spPr>
          <a:xfrm>
            <a:off x="6303963" y="612775"/>
            <a:ext cx="5019031" cy="5233988"/>
          </a:xfrm>
          <a:solidFill>
            <a:schemeClr val="bg1">
              <a:lumMod val="85000"/>
            </a:schemeClr>
          </a:solidFill>
        </p:spPr>
        <p:txBody>
          <a:bodyPr/>
          <a:lstStyle>
            <a:lvl1pPr marL="0" indent="0">
              <a:buFontTx/>
              <a:buNone/>
              <a:defRPr/>
            </a:lvl1pPr>
          </a:lstStyle>
          <a:p>
            <a:r>
              <a:rPr lang="fi-FI"/>
              <a:t>Lisää kuva napsauttamalla kuvaketta</a:t>
            </a:r>
          </a:p>
        </p:txBody>
      </p:sp>
    </p:spTree>
    <p:extLst>
      <p:ext uri="{BB962C8B-B14F-4D97-AF65-F5344CB8AC3E}">
        <p14:creationId xmlns:p14="http://schemas.microsoft.com/office/powerpoint/2010/main" val="273953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Iso kuva">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6E397501-BE88-4AE0-80C6-9021B1ADE595}" type="slidenum">
              <a:rPr lang="fi-FI" smtClean="0"/>
              <a:t>‹#›</a:t>
            </a:fld>
            <a:endParaRPr lang="fi-FI"/>
          </a:p>
        </p:txBody>
      </p:sp>
      <p:sp>
        <p:nvSpPr>
          <p:cNvPr id="7" name="Kuvan paikkamerkki 6"/>
          <p:cNvSpPr>
            <a:spLocks noGrp="1"/>
          </p:cNvSpPr>
          <p:nvPr>
            <p:ph type="pic" sz="quarter" idx="13"/>
          </p:nvPr>
        </p:nvSpPr>
        <p:spPr>
          <a:xfrm>
            <a:off x="887209" y="612775"/>
            <a:ext cx="10435785" cy="5224463"/>
          </a:xfrm>
          <a:solidFill>
            <a:schemeClr val="bg1">
              <a:lumMod val="85000"/>
            </a:schemeClr>
          </a:solidFill>
        </p:spPr>
        <p:txBody>
          <a:bodyPr/>
          <a:lstStyle>
            <a:lvl1pPr marL="0" indent="0">
              <a:buFontTx/>
              <a:buNone/>
              <a:defRPr/>
            </a:lvl1pPr>
          </a:lstStyle>
          <a:p>
            <a:r>
              <a:rPr lang="fi-FI"/>
              <a:t>Lisää kuva napsauttamalla kuvaketta</a:t>
            </a:r>
          </a:p>
        </p:txBody>
      </p:sp>
    </p:spTree>
    <p:extLst>
      <p:ext uri="{BB962C8B-B14F-4D97-AF65-F5344CB8AC3E}">
        <p14:creationId xmlns:p14="http://schemas.microsoft.com/office/powerpoint/2010/main" val="3309912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789560" y="822328"/>
            <a:ext cx="10515600" cy="1325563"/>
          </a:xfrm>
          <a:prstGeom prst="rect">
            <a:avLst/>
          </a:prstGeom>
        </p:spPr>
        <p:txBody>
          <a:bodyPr vert="horz" lIns="91440" tIns="45720" rIns="91440" bIns="45720" rtlCol="0" anchor="t" anchorCtr="0">
            <a:noAutofit/>
          </a:bodyPr>
          <a:lstStyle/>
          <a:p>
            <a:r>
              <a:rPr lang="fi-FI" dirty="0"/>
              <a:t>Muokkaa </a:t>
            </a:r>
            <a:r>
              <a:rPr lang="fi-FI" dirty="0" err="1"/>
              <a:t>perustyyl</a:t>
            </a:r>
            <a:r>
              <a:rPr lang="fi-FI" dirty="0"/>
              <a:t>. </a:t>
            </a:r>
            <a:r>
              <a:rPr lang="fi-FI" dirty="0" err="1"/>
              <a:t>napsautt</a:t>
            </a:r>
            <a:r>
              <a:rPr lang="fi-FI" dirty="0"/>
              <a:t>.</a:t>
            </a:r>
            <a:endParaRPr lang="en-GB" dirty="0"/>
          </a:p>
        </p:txBody>
      </p:sp>
      <p:sp>
        <p:nvSpPr>
          <p:cNvPr id="3" name="Tekstin paikkamerkki 2"/>
          <p:cNvSpPr>
            <a:spLocks noGrp="1"/>
          </p:cNvSpPr>
          <p:nvPr>
            <p:ph type="body" idx="1"/>
          </p:nvPr>
        </p:nvSpPr>
        <p:spPr>
          <a:xfrm>
            <a:off x="789560" y="2305455"/>
            <a:ext cx="10515600" cy="3871507"/>
          </a:xfrm>
          <a:prstGeom prst="rect">
            <a:avLst/>
          </a:prstGeom>
        </p:spPr>
        <p:txBody>
          <a:bodyPr vert="horz" lIns="91440" tIns="45720" rIns="91440" bIns="45720" rtlCol="0">
            <a:no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
        <p:nvSpPr>
          <p:cNvPr id="4" name="Päivämäärän paikkamerkki 3"/>
          <p:cNvSpPr>
            <a:spLocks noGrp="1"/>
          </p:cNvSpPr>
          <p:nvPr>
            <p:ph type="dt" sz="half" idx="2"/>
          </p:nvPr>
        </p:nvSpPr>
        <p:spPr>
          <a:xfrm>
            <a:off x="896568" y="6305687"/>
            <a:ext cx="883594" cy="262309"/>
          </a:xfrm>
          <a:prstGeom prst="rect">
            <a:avLst/>
          </a:prstGeom>
        </p:spPr>
        <p:txBody>
          <a:bodyPr vert="horz" lIns="0" tIns="0" rIns="0" bIns="0" rtlCol="0" anchor="ctr"/>
          <a:lstStyle>
            <a:lvl1pPr algn="l">
              <a:defRPr sz="1200">
                <a:solidFill>
                  <a:schemeClr val="tx2"/>
                </a:solidFill>
                <a:latin typeface="+mn-lt"/>
                <a:cs typeface="Calibri" panose="020F0502020204030204" pitchFamily="34" charset="0"/>
              </a:defRPr>
            </a:lvl1pPr>
          </a:lstStyle>
          <a:p>
            <a:endParaRPr lang="fi-FI"/>
          </a:p>
        </p:txBody>
      </p:sp>
      <p:sp>
        <p:nvSpPr>
          <p:cNvPr id="5" name="Alatunnisteen paikkamerkki 4"/>
          <p:cNvSpPr>
            <a:spLocks noGrp="1"/>
          </p:cNvSpPr>
          <p:nvPr>
            <p:ph type="ftr" sz="quarter" idx="3"/>
          </p:nvPr>
        </p:nvSpPr>
        <p:spPr>
          <a:xfrm>
            <a:off x="1780162" y="6305687"/>
            <a:ext cx="4328808" cy="262309"/>
          </a:xfrm>
          <a:prstGeom prst="rect">
            <a:avLst/>
          </a:prstGeom>
        </p:spPr>
        <p:txBody>
          <a:bodyPr vert="horz" lIns="0" tIns="0" rIns="0" bIns="0" rtlCol="0" anchor="ctr"/>
          <a:lstStyle>
            <a:lvl1pPr algn="l">
              <a:defRPr sz="1200">
                <a:solidFill>
                  <a:schemeClr val="tx2"/>
                </a:solidFill>
                <a:latin typeface="+mn-lt"/>
                <a:cs typeface="Calibri" panose="020F0502020204030204" pitchFamily="34" charset="0"/>
              </a:defRPr>
            </a:lvl1pPr>
          </a:lstStyle>
          <a:p>
            <a:endParaRPr lang="fi-FI"/>
          </a:p>
        </p:txBody>
      </p:sp>
      <p:sp>
        <p:nvSpPr>
          <p:cNvPr id="6" name="Dian numeron paikkamerkki 5"/>
          <p:cNvSpPr>
            <a:spLocks noGrp="1"/>
          </p:cNvSpPr>
          <p:nvPr>
            <p:ph type="sldNum" sz="quarter" idx="4"/>
          </p:nvPr>
        </p:nvSpPr>
        <p:spPr>
          <a:xfrm>
            <a:off x="10554508" y="6305687"/>
            <a:ext cx="818748" cy="262309"/>
          </a:xfrm>
          <a:prstGeom prst="rect">
            <a:avLst/>
          </a:prstGeom>
        </p:spPr>
        <p:txBody>
          <a:bodyPr vert="horz" lIns="0" tIns="0" rIns="0" bIns="0" rtlCol="0" anchor="ctr"/>
          <a:lstStyle>
            <a:lvl1pPr algn="r">
              <a:defRPr sz="1200">
                <a:solidFill>
                  <a:schemeClr val="tx2"/>
                </a:solidFill>
                <a:latin typeface="+mn-lt"/>
                <a:cs typeface="Calibri" panose="020F0502020204030204" pitchFamily="34" charset="0"/>
              </a:defRPr>
            </a:lvl1pPr>
          </a:lstStyle>
          <a:p>
            <a:fld id="{6E397501-BE88-4AE0-80C6-9021B1ADE595}" type="slidenum">
              <a:rPr lang="fi-FI" smtClean="0"/>
              <a:t>‹#›</a:t>
            </a:fld>
            <a:endParaRPr lang="fi-FI"/>
          </a:p>
        </p:txBody>
      </p:sp>
      <p:cxnSp>
        <p:nvCxnSpPr>
          <p:cNvPr id="10" name="Suora yhdysviiva 9"/>
          <p:cNvCxnSpPr/>
          <p:nvPr/>
        </p:nvCxnSpPr>
        <p:spPr>
          <a:xfrm>
            <a:off x="1704975" y="6411384"/>
            <a:ext cx="0" cy="72000"/>
          </a:xfrm>
          <a:prstGeom prst="line">
            <a:avLst/>
          </a:prstGeom>
          <a:ln w="15875">
            <a:solidFill>
              <a:srgbClr val="5BCA1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9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914400" rtl="0" eaLnBrk="1" latinLnBrk="0" hangingPunct="1">
        <a:lnSpc>
          <a:spcPct val="90000"/>
        </a:lnSpc>
        <a:spcBef>
          <a:spcPct val="0"/>
        </a:spcBef>
        <a:buNone/>
        <a:defRPr sz="4000" b="1" kern="1200">
          <a:solidFill>
            <a:schemeClr val="tx2"/>
          </a:solidFill>
          <a:latin typeface="+mj-lt"/>
          <a:ea typeface="+mj-ea"/>
          <a:cs typeface="+mj-cs"/>
        </a:defRPr>
      </a:lvl1pPr>
    </p:titleStyle>
    <p:bodyStyle>
      <a:lvl1pPr marL="360363" indent="-360363" algn="l" defTabSz="914400" rtl="0" eaLnBrk="1" latinLnBrk="0" hangingPunct="1">
        <a:lnSpc>
          <a:spcPct val="95000"/>
        </a:lnSpc>
        <a:spcBef>
          <a:spcPts val="0"/>
        </a:spcBef>
        <a:spcAft>
          <a:spcPts val="1500"/>
        </a:spcAft>
        <a:buClr>
          <a:schemeClr val="tx2"/>
        </a:buClr>
        <a:buFont typeface="Arial" panose="020B0604020202020204" pitchFamily="34" charset="0"/>
        <a:buChar char="•"/>
        <a:defRPr sz="2400" kern="1200">
          <a:solidFill>
            <a:schemeClr val="tx1"/>
          </a:solidFill>
          <a:latin typeface="+mn-lt"/>
          <a:ea typeface="+mn-ea"/>
          <a:cs typeface="+mn-cs"/>
        </a:defRPr>
      </a:lvl1pPr>
      <a:lvl2pPr marL="895350" indent="-447675" algn="l" defTabSz="914400" rtl="0" eaLnBrk="1" latinLnBrk="0" hangingPunct="1">
        <a:lnSpc>
          <a:spcPct val="95000"/>
        </a:lnSpc>
        <a:spcBef>
          <a:spcPts val="0"/>
        </a:spcBef>
        <a:spcAft>
          <a:spcPts val="1500"/>
        </a:spcAft>
        <a:buClr>
          <a:schemeClr val="tx2"/>
        </a:buClr>
        <a:buFont typeface="Arial" panose="020B0604020202020204" pitchFamily="34" charset="0"/>
        <a:buChar char="•"/>
        <a:defRPr sz="2400" kern="1200">
          <a:solidFill>
            <a:schemeClr val="tx1"/>
          </a:solidFill>
          <a:latin typeface="+mn-lt"/>
          <a:ea typeface="+mn-ea"/>
          <a:cs typeface="+mn-cs"/>
        </a:defRPr>
      </a:lvl2pPr>
      <a:lvl3pPr marL="1439863" indent="-457200" algn="l" defTabSz="914400" rtl="0" eaLnBrk="1" latinLnBrk="0" hangingPunct="1">
        <a:lnSpc>
          <a:spcPct val="95000"/>
        </a:lnSpc>
        <a:spcBef>
          <a:spcPts val="0"/>
        </a:spcBef>
        <a:spcAft>
          <a:spcPts val="1500"/>
        </a:spcAft>
        <a:buClr>
          <a:schemeClr val="tx2"/>
        </a:buClr>
        <a:buFont typeface="Arial" panose="020B0604020202020204" pitchFamily="34" charset="0"/>
        <a:buChar char="-"/>
        <a:defRPr sz="2000" kern="1200">
          <a:solidFill>
            <a:schemeClr val="tx1"/>
          </a:solidFill>
          <a:latin typeface="+mn-lt"/>
          <a:ea typeface="+mn-ea"/>
          <a:cs typeface="+mn-cs"/>
        </a:defRPr>
      </a:lvl3pPr>
      <a:lvl4pPr marL="1701800" indent="-261938" algn="l" defTabSz="914400" rtl="0" eaLnBrk="1" latinLnBrk="0" hangingPunct="1">
        <a:lnSpc>
          <a:spcPct val="9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4pPr>
      <a:lvl5pPr marL="1974850" indent="-273050" algn="l" defTabSz="914400" rtl="0" eaLnBrk="1" latinLnBrk="0" hangingPunct="1">
        <a:lnSpc>
          <a:spcPct val="9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hyperlink" Target="https://www.ammattikorkeakouluun.fi/hakijalle/valintatavat/todistusvalinta/" TargetMode="External"/><Relationship Id="rId2" Type="http://schemas.openxmlformats.org/officeDocument/2006/relationships/hyperlink" Target="https://yliopistovalinnat.fi/todistusvalinnan-pisteytykset-vuosina-2023-2025"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www.ammattikorkeakouluun.fi/hakijalle/hakeminen/"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yliopistovalinnat.fi/valintakokeet" TargetMode="External"/><Relationship Id="rId2" Type="http://schemas.openxmlformats.org/officeDocument/2006/relationships/hyperlink" Target="https://yliopistovalinnat.fi/valintayhteistyot"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3" Type="http://schemas.openxmlformats.org/officeDocument/2006/relationships/hyperlink" Target="https://opintopolku.fi/konfo/fi/sivu/paikan-vastaanotto-ja-ilmoittautuminen-korkeakouluun"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tim.jyu.fi/view/kurssit/it/esittely/jyu-it" TargetMode="External"/><Relationship Id="rId2" Type="http://schemas.openxmlformats.org/officeDocument/2006/relationships/hyperlink" Target="https://tim.jyu.fi/view/kurssit/it/esittely/jyu-it#9fcSNXTFCx8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8209AF-E2B3-4334-87FB-1952F05F11BA}"/>
              </a:ext>
            </a:extLst>
          </p:cNvPr>
          <p:cNvSpPr>
            <a:spLocks noGrp="1"/>
          </p:cNvSpPr>
          <p:nvPr>
            <p:ph type="ctrTitle"/>
          </p:nvPr>
        </p:nvSpPr>
        <p:spPr>
          <a:xfrm>
            <a:off x="787940" y="2422689"/>
            <a:ext cx="7149830" cy="2039992"/>
          </a:xfrm>
        </p:spPr>
        <p:txBody>
          <a:bodyPr/>
          <a:lstStyle/>
          <a:p>
            <a:r>
              <a:rPr lang="fi-FI" dirty="0">
                <a:ea typeface="Open Sans" panose="020B0606030504020204" pitchFamily="34" charset="0"/>
                <a:cs typeface="Open Sans" panose="020B0606030504020204" pitchFamily="34" charset="0"/>
              </a:rPr>
              <a:t>Korkeakoulujen yhteishaut 2024</a:t>
            </a:r>
            <a:endParaRPr lang="fi-FI" sz="2000" dirty="0">
              <a:ea typeface="Open Sans" panose="020B0606030504020204" pitchFamily="34" charset="0"/>
              <a:cs typeface="Open Sans" panose="020B0606030504020204" pitchFamily="34" charset="0"/>
            </a:endParaRPr>
          </a:p>
        </p:txBody>
      </p:sp>
      <p:pic>
        <p:nvPicPr>
          <p:cNvPr id="6" name="Kuva 5">
            <a:extLst>
              <a:ext uri="{FF2B5EF4-FFF2-40B4-BE49-F238E27FC236}">
                <a16:creationId xmlns:a16="http://schemas.microsoft.com/office/drawing/2014/main" id="{72D326B1-67B7-42FD-8993-E9BE0844CEB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0174" y="582569"/>
            <a:ext cx="3314700" cy="552450"/>
          </a:xfrm>
          <a:prstGeom prst="rect">
            <a:avLst/>
          </a:prstGeom>
        </p:spPr>
      </p:pic>
      <p:sp>
        <p:nvSpPr>
          <p:cNvPr id="3" name="Tekstiruutu 2">
            <a:extLst>
              <a:ext uri="{FF2B5EF4-FFF2-40B4-BE49-F238E27FC236}">
                <a16:creationId xmlns:a16="http://schemas.microsoft.com/office/drawing/2014/main" id="{32071A8B-EFF4-4C26-B54C-139F38858F9F}"/>
              </a:ext>
            </a:extLst>
          </p:cNvPr>
          <p:cNvSpPr txBox="1"/>
          <p:nvPr/>
        </p:nvSpPr>
        <p:spPr>
          <a:xfrm>
            <a:off x="787940" y="4918196"/>
            <a:ext cx="3127923" cy="954107"/>
          </a:xfrm>
          <a:prstGeom prst="rect">
            <a:avLst/>
          </a:prstGeom>
          <a:noFill/>
        </p:spPr>
        <p:txBody>
          <a:bodyPr wrap="square" rtlCol="0">
            <a:spAutoFit/>
          </a:bodyPr>
          <a:lstStyle/>
          <a:p>
            <a:r>
              <a:rPr lang="fi-FI" sz="1400" dirty="0"/>
              <a:t>Janni Jokela </a:t>
            </a:r>
          </a:p>
          <a:p>
            <a:r>
              <a:rPr lang="fi-FI" sz="1400" dirty="0"/>
              <a:t>Erityisasiantuntija</a:t>
            </a:r>
          </a:p>
          <a:p>
            <a:r>
              <a:rPr lang="fi-FI" sz="1400" dirty="0"/>
              <a:t>Opiskelijavalinnan palvelut Opetushallitus</a:t>
            </a:r>
          </a:p>
        </p:txBody>
      </p:sp>
    </p:spTree>
    <p:extLst>
      <p:ext uri="{BB962C8B-B14F-4D97-AF65-F5344CB8AC3E}">
        <p14:creationId xmlns:p14="http://schemas.microsoft.com/office/powerpoint/2010/main" val="163776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C363938-39B2-4493-963B-330EDF50E849}"/>
              </a:ext>
            </a:extLst>
          </p:cNvPr>
          <p:cNvSpPr>
            <a:spLocks noGrp="1"/>
          </p:cNvSpPr>
          <p:nvPr>
            <p:ph type="title"/>
          </p:nvPr>
        </p:nvSpPr>
        <p:spPr/>
        <p:txBody>
          <a:bodyPr/>
          <a:lstStyle/>
          <a:p>
            <a:r>
              <a:rPr lang="fi-FI" dirty="0"/>
              <a:t>Edelleen englanninkielisiin tutkintoihin hakemisesta:</a:t>
            </a:r>
          </a:p>
        </p:txBody>
      </p:sp>
      <p:sp>
        <p:nvSpPr>
          <p:cNvPr id="3" name="Sisällön paikkamerkki 2">
            <a:extLst>
              <a:ext uri="{FF2B5EF4-FFF2-40B4-BE49-F238E27FC236}">
                <a16:creationId xmlns:a16="http://schemas.microsoft.com/office/drawing/2014/main" id="{5DF54113-1BBC-48B6-88A6-120C7C5D6575}"/>
              </a:ext>
            </a:extLst>
          </p:cNvPr>
          <p:cNvSpPr>
            <a:spLocks noGrp="1"/>
          </p:cNvSpPr>
          <p:nvPr>
            <p:ph idx="1"/>
          </p:nvPr>
        </p:nvSpPr>
        <p:spPr/>
        <p:txBody>
          <a:bodyPr/>
          <a:lstStyle/>
          <a:p>
            <a:r>
              <a:rPr lang="fi-FI" dirty="0"/>
              <a:t>Ammattikorkeakoulusta riippuen, englannin kynnysehto saattaa vaihdella (esim. LAB-</a:t>
            </a:r>
            <a:r>
              <a:rPr lang="fi-FI" dirty="0" err="1"/>
              <a:t>university</a:t>
            </a:r>
            <a:r>
              <a:rPr lang="fi-FI" dirty="0"/>
              <a:t> -&gt; C).</a:t>
            </a:r>
          </a:p>
          <a:p>
            <a:r>
              <a:rPr lang="fi-FI" dirty="0"/>
              <a:t>Kaikki ammattikorkeakoulut eivät osallistu ollenkaan UAS </a:t>
            </a:r>
            <a:r>
              <a:rPr lang="fi-FI" dirty="0" err="1"/>
              <a:t>examiin</a:t>
            </a:r>
            <a:r>
              <a:rPr lang="fi-FI" dirty="0"/>
              <a:t> = ei pääsykoetta vaan </a:t>
            </a:r>
            <a:r>
              <a:rPr lang="fi-FI" u="sng" dirty="0"/>
              <a:t>pelkkä todistusvalinta</a:t>
            </a:r>
            <a:r>
              <a:rPr lang="fi-FI" dirty="0"/>
              <a:t>.</a:t>
            </a:r>
          </a:p>
          <a:p>
            <a:r>
              <a:rPr lang="fi-FI" u="sng" dirty="0"/>
              <a:t>Todistusvalintaa</a:t>
            </a:r>
            <a:r>
              <a:rPr lang="fi-FI" dirty="0"/>
              <a:t> varten tulokset tulevat </a:t>
            </a:r>
            <a:r>
              <a:rPr lang="fi-FI" dirty="0" err="1"/>
              <a:t>YTL:ltä</a:t>
            </a:r>
            <a:r>
              <a:rPr lang="fi-FI" dirty="0"/>
              <a:t> suoraan Opintopolun kautta ammattikorkeakouluun.</a:t>
            </a:r>
          </a:p>
          <a:p>
            <a:r>
              <a:rPr lang="fi-FI" dirty="0"/>
              <a:t>Yo-kokeiden tulokset n. toukokuun puolivälissä -&gt; tämän jälkeen tieto todistusvalintojen tuloksista 31.5. saakka.</a:t>
            </a:r>
          </a:p>
          <a:p>
            <a:pPr lvl="1"/>
            <a:endParaRPr lang="fi-FI" dirty="0"/>
          </a:p>
          <a:p>
            <a:pPr lvl="1"/>
            <a:endParaRPr lang="fi-FI" dirty="0"/>
          </a:p>
        </p:txBody>
      </p:sp>
    </p:spTree>
    <p:extLst>
      <p:ext uri="{BB962C8B-B14F-4D97-AF65-F5344CB8AC3E}">
        <p14:creationId xmlns:p14="http://schemas.microsoft.com/office/powerpoint/2010/main" val="2501934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22DABD27-F573-436E-A58E-431698E6C019}"/>
              </a:ext>
            </a:extLst>
          </p:cNvPr>
          <p:cNvSpPr>
            <a:spLocks noGrp="1"/>
          </p:cNvSpPr>
          <p:nvPr>
            <p:ph idx="1"/>
          </p:nvPr>
        </p:nvSpPr>
        <p:spPr>
          <a:xfrm>
            <a:off x="838200" y="960131"/>
            <a:ext cx="10515600" cy="3871507"/>
          </a:xfrm>
        </p:spPr>
        <p:txBody>
          <a:bodyPr/>
          <a:lstStyle/>
          <a:p>
            <a:pPr marL="0" indent="0">
              <a:buNone/>
            </a:pPr>
            <a:r>
              <a:rPr lang="fi-FI" sz="1800" dirty="0"/>
              <a:t>Opinto-oppaan sivulla 8 on tällä hetkellä tällainen teksti:</a:t>
            </a:r>
          </a:p>
          <a:p>
            <a:pPr marL="0" indent="0">
              <a:buNone/>
            </a:pPr>
            <a:r>
              <a:rPr lang="fi-FI" sz="1800" i="1" dirty="0"/>
              <a:t>”</a:t>
            </a:r>
            <a:r>
              <a:rPr lang="fi-FI" sz="1800" i="1" u="sng" dirty="0"/>
              <a:t>Kussakin periodissa opiskelijalla on oltava vähintään kolmen opintojakson opiskelua. </a:t>
            </a:r>
            <a:r>
              <a:rPr lang="fi-FI" sz="1800" i="1" dirty="0"/>
              <a:t>Yleensä 4-6 opintojaksoa yhtä periodia kohti.”</a:t>
            </a:r>
            <a:endParaRPr lang="fi-FI" sz="1800" dirty="0"/>
          </a:p>
          <a:p>
            <a:pPr marL="0" indent="0">
              <a:buNone/>
            </a:pPr>
            <a:r>
              <a:rPr lang="fi-FI" sz="1800" dirty="0"/>
              <a:t>Tutkin Kelan ohjeistuksia ja ohjeita laajennetusta oppivelvollisuudesta ja ehdotan tällaista tarkennusta:</a:t>
            </a:r>
          </a:p>
          <a:p>
            <a:pPr marL="0" indent="0">
              <a:buNone/>
            </a:pPr>
            <a:r>
              <a:rPr lang="fi-FI" sz="1800" i="1" dirty="0"/>
              <a:t>”Kussakin periodissa opiskelijalla on oltava vähintään kolmen opintojakson opiskelua. Yleensä 4-6 opintojaksoa yhtä periodia kohti. Opintojen tasainen eteneminen on suositeltavaa sekä oman jaksamisen, että ylioppilaskirjoituksiin valmistautumisen näkökulmasta. Jos opiskelija pystyy osoittamaan riittävän etenemisen opinnoissaan, lukujärjestystä on mahdollista keventää opiskelusuunnitelman mukaisesti ylioppilaskirjoituksia edeltävässä periodissa tai viimeisen opintovuoden periodeissa. Opiskelijan tulee esittää opiskelusuunnitelma ryhmänohjaajalle/opinto-ohjaajalle. Suunnitelman laatimisessa tulee ottaa huomioon sen vaikutus koulumatkatukeen (ks. opinto-oppaan s. 19). Lukujärjestyksen keventäminen ei saa aiheuttaa tarvetta opintojen itsenäiseen suorittamiseen."</a:t>
            </a:r>
          </a:p>
          <a:p>
            <a:pPr marL="0" indent="0">
              <a:buNone/>
            </a:pPr>
            <a:endParaRPr lang="fi-FI" dirty="0"/>
          </a:p>
        </p:txBody>
      </p:sp>
    </p:spTree>
    <p:extLst>
      <p:ext uri="{BB962C8B-B14F-4D97-AF65-F5344CB8AC3E}">
        <p14:creationId xmlns:p14="http://schemas.microsoft.com/office/powerpoint/2010/main" val="3696069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Aikataulut</a:t>
            </a:r>
          </a:p>
        </p:txBody>
      </p:sp>
    </p:spTree>
    <p:extLst>
      <p:ext uri="{BB962C8B-B14F-4D97-AF65-F5344CB8AC3E}">
        <p14:creationId xmlns:p14="http://schemas.microsoft.com/office/powerpoint/2010/main" val="4104150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3E1D7EBA-31EA-48FF-A9BE-98E46DE2C60E}"/>
              </a:ext>
            </a:extLst>
          </p:cNvPr>
          <p:cNvSpPr>
            <a:spLocks noGrp="1"/>
          </p:cNvSpPr>
          <p:nvPr>
            <p:ph type="title"/>
          </p:nvPr>
        </p:nvSpPr>
        <p:spPr/>
        <p:txBody>
          <a:bodyPr>
            <a:normAutofit fontScale="90000"/>
          </a:bodyPr>
          <a:lstStyle/>
          <a:p>
            <a:r>
              <a:rPr lang="fi-FI" dirty="0"/>
              <a:t>Vuoden 2024 yhteishakujen aikataulut: Kevään ensimmäinen yhteishaku</a:t>
            </a:r>
            <a:br>
              <a:rPr lang="fi-FI" dirty="0"/>
            </a:br>
            <a:endParaRPr lang="fi-FI" dirty="0"/>
          </a:p>
        </p:txBody>
      </p:sp>
      <p:sp>
        <p:nvSpPr>
          <p:cNvPr id="4" name="Sisällön paikkamerkki 3">
            <a:extLst>
              <a:ext uri="{FF2B5EF4-FFF2-40B4-BE49-F238E27FC236}">
                <a16:creationId xmlns:a16="http://schemas.microsoft.com/office/drawing/2014/main" id="{9CE74A3E-FB91-4FCB-B9A2-BAA20B401DD5}"/>
              </a:ext>
            </a:extLst>
          </p:cNvPr>
          <p:cNvSpPr>
            <a:spLocks noGrp="1"/>
          </p:cNvSpPr>
          <p:nvPr>
            <p:ph idx="1"/>
          </p:nvPr>
        </p:nvSpPr>
        <p:spPr>
          <a:xfrm>
            <a:off x="789560" y="2147891"/>
            <a:ext cx="10515600" cy="4168068"/>
          </a:xfrm>
        </p:spPr>
        <p:txBody>
          <a:bodyPr>
            <a:noAutofit/>
          </a:bodyPr>
          <a:lstStyle/>
          <a:p>
            <a:pPr marL="0" indent="0">
              <a:lnSpc>
                <a:spcPct val="150000"/>
              </a:lnSpc>
              <a:spcAft>
                <a:spcPts val="600"/>
              </a:spcAft>
              <a:buNone/>
            </a:pPr>
            <a:r>
              <a:rPr lang="fi-FI" sz="1400" dirty="0"/>
              <a:t>Haku syksyllä 2024 alkaviin vieraskielisiin koulutuksiin ja Taideyliopiston koulutuksiin sekä Tampereen yliopiston teatteritaiteen koulutukseen</a:t>
            </a:r>
          </a:p>
          <a:p>
            <a:pPr fontAlgn="base">
              <a:lnSpc>
                <a:spcPct val="150000"/>
              </a:lnSpc>
              <a:spcAft>
                <a:spcPts val="600"/>
              </a:spcAft>
            </a:pPr>
            <a:r>
              <a:rPr lang="fi-FI" sz="1400" dirty="0"/>
              <a:t>Hakuaika on </a:t>
            </a:r>
            <a:r>
              <a:rPr lang="fi-FI" sz="1400" b="1" dirty="0"/>
              <a:t>ke 3.1.2024 klo 8 – ke 17.1.2024 klo 15.</a:t>
            </a:r>
          </a:p>
          <a:p>
            <a:pPr fontAlgn="base">
              <a:lnSpc>
                <a:spcPct val="150000"/>
              </a:lnSpc>
              <a:spcAft>
                <a:spcPts val="600"/>
              </a:spcAft>
            </a:pPr>
            <a:r>
              <a:rPr lang="fi-FI" sz="1400" dirty="0"/>
              <a:t>Valintojen tulokset tulee ilmoittaa hakijoille viimeistään 31.5.2024</a:t>
            </a:r>
          </a:p>
          <a:p>
            <a:pPr fontAlgn="base">
              <a:lnSpc>
                <a:spcPct val="150000"/>
              </a:lnSpc>
              <a:spcAft>
                <a:spcPts val="600"/>
              </a:spcAft>
            </a:pPr>
            <a:r>
              <a:rPr lang="fi-FI" sz="1400" dirty="0"/>
              <a:t>Hakijan on otettava opiskelupaikka vastaan ennen 11.7.2024 klo 15.00</a:t>
            </a:r>
          </a:p>
          <a:p>
            <a:pPr lvl="1" fontAlgn="base">
              <a:spcAft>
                <a:spcPts val="600"/>
              </a:spcAft>
            </a:pPr>
            <a:r>
              <a:rPr lang="fi-FI" sz="1400" dirty="0"/>
              <a:t>Jos hakija hyväksytään varasijalta myöhemmin, on hänellä 7 vrk aikaa ottaa paikka vastaan. Tällöin määräaika umpeutuu 7. vuorokautena hyväksymisestä klo 15.00.</a:t>
            </a:r>
          </a:p>
          <a:p>
            <a:pPr lvl="1" fontAlgn="base">
              <a:spcAft>
                <a:spcPts val="600"/>
              </a:spcAft>
            </a:pPr>
            <a:r>
              <a:rPr lang="fi-FI" sz="1400" dirty="0"/>
              <a:t>Opiskelupaikan vastaanottamisen lisäksi täytyy ilmoittautua korkeakouluun määräaikaan mennessä. Jos ei ilmoittaudu määräaikana, menettää opiskeluoikeuden</a:t>
            </a:r>
          </a:p>
          <a:p>
            <a:pPr fontAlgn="base">
              <a:lnSpc>
                <a:spcPct val="150000"/>
              </a:lnSpc>
              <a:spcAft>
                <a:spcPts val="600"/>
              </a:spcAft>
            </a:pPr>
            <a:r>
              <a:rPr lang="fi-FI" sz="1400" dirty="0"/>
              <a:t>Varasijoilta hyväksyminen päättyy 30.7.2024 klo 15.00</a:t>
            </a:r>
          </a:p>
        </p:txBody>
      </p:sp>
    </p:spTree>
    <p:extLst>
      <p:ext uri="{BB962C8B-B14F-4D97-AF65-F5344CB8AC3E}">
        <p14:creationId xmlns:p14="http://schemas.microsoft.com/office/powerpoint/2010/main" val="2218289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3E1D7EBA-31EA-48FF-A9BE-98E46DE2C60E}"/>
              </a:ext>
            </a:extLst>
          </p:cNvPr>
          <p:cNvSpPr>
            <a:spLocks noGrp="1"/>
          </p:cNvSpPr>
          <p:nvPr>
            <p:ph type="title"/>
          </p:nvPr>
        </p:nvSpPr>
        <p:spPr/>
        <p:txBody>
          <a:bodyPr>
            <a:normAutofit fontScale="90000"/>
          </a:bodyPr>
          <a:lstStyle/>
          <a:p>
            <a:r>
              <a:rPr lang="fi-FI" dirty="0"/>
              <a:t>Vuoden 2024 yhteishakujen aikataulut: Kevään toinen yhteishaku</a:t>
            </a:r>
            <a:br>
              <a:rPr lang="fi-FI" dirty="0"/>
            </a:br>
            <a:endParaRPr lang="fi-FI" dirty="0"/>
          </a:p>
        </p:txBody>
      </p:sp>
      <p:sp>
        <p:nvSpPr>
          <p:cNvPr id="4" name="Sisällön paikkamerkki 3">
            <a:extLst>
              <a:ext uri="{FF2B5EF4-FFF2-40B4-BE49-F238E27FC236}">
                <a16:creationId xmlns:a16="http://schemas.microsoft.com/office/drawing/2014/main" id="{9CE74A3E-FB91-4FCB-B9A2-BAA20B401DD5}"/>
              </a:ext>
            </a:extLst>
          </p:cNvPr>
          <p:cNvSpPr>
            <a:spLocks noGrp="1"/>
          </p:cNvSpPr>
          <p:nvPr>
            <p:ph idx="1"/>
          </p:nvPr>
        </p:nvSpPr>
        <p:spPr>
          <a:xfrm>
            <a:off x="789560" y="2147891"/>
            <a:ext cx="10515600" cy="4029071"/>
          </a:xfrm>
        </p:spPr>
        <p:txBody>
          <a:bodyPr>
            <a:normAutofit fontScale="92500" lnSpcReduction="20000"/>
          </a:bodyPr>
          <a:lstStyle/>
          <a:p>
            <a:pPr marL="0" indent="0">
              <a:buNone/>
            </a:pPr>
            <a:r>
              <a:rPr lang="fi-FI" sz="1800" dirty="0"/>
              <a:t>Haku syksyllä 2024 alkaviin suomen- ja ruotsinkielisiin koulutuksiin</a:t>
            </a:r>
          </a:p>
          <a:p>
            <a:pPr fontAlgn="base">
              <a:lnSpc>
                <a:spcPct val="150000"/>
              </a:lnSpc>
              <a:spcBef>
                <a:spcPts val="600"/>
              </a:spcBef>
              <a:spcAft>
                <a:spcPts val="0"/>
              </a:spcAft>
            </a:pPr>
            <a:r>
              <a:rPr lang="fi-FI" sz="1800" dirty="0"/>
              <a:t>Hakuaika on </a:t>
            </a:r>
            <a:r>
              <a:rPr lang="fi-FI" sz="1800" b="1" dirty="0"/>
              <a:t>ke 13.3.2024 klo 8 – ke 27.3.2024 klo 15.</a:t>
            </a:r>
          </a:p>
          <a:p>
            <a:pPr fontAlgn="base">
              <a:lnSpc>
                <a:spcPct val="150000"/>
              </a:lnSpc>
              <a:spcBef>
                <a:spcPts val="600"/>
              </a:spcBef>
              <a:spcAft>
                <a:spcPts val="0"/>
              </a:spcAft>
            </a:pPr>
            <a:r>
              <a:rPr lang="fi-FI" sz="1800" dirty="0"/>
              <a:t>Todistusvalintojen osalta tulokset tulee ilmoittaa hakijoille viimeistään ma 27.5.2024</a:t>
            </a:r>
          </a:p>
          <a:p>
            <a:pPr fontAlgn="base">
              <a:lnSpc>
                <a:spcPct val="150000"/>
              </a:lnSpc>
              <a:spcBef>
                <a:spcPts val="600"/>
              </a:spcBef>
              <a:spcAft>
                <a:spcPts val="0"/>
              </a:spcAft>
            </a:pPr>
            <a:r>
              <a:rPr lang="fi-FI" sz="1800" dirty="0"/>
              <a:t>Loput valintojen tulokset tulee ilmoittaa hakijoille viimeistään to 4.7.2024</a:t>
            </a:r>
          </a:p>
          <a:p>
            <a:pPr fontAlgn="base">
              <a:lnSpc>
                <a:spcPct val="150000"/>
              </a:lnSpc>
              <a:spcBef>
                <a:spcPts val="600"/>
              </a:spcBef>
              <a:spcAft>
                <a:spcPts val="0"/>
              </a:spcAft>
            </a:pPr>
            <a:r>
              <a:rPr lang="fi-FI" sz="1800" dirty="0"/>
              <a:t>Hakijan on otettava opiskelupaikka vastaan ennen to 11.7.2024 klo 15.00</a:t>
            </a:r>
          </a:p>
          <a:p>
            <a:pPr lvl="1" fontAlgn="base"/>
            <a:r>
              <a:rPr lang="fi-FI" sz="1800" dirty="0"/>
              <a:t>Jos hakija hyväksytään varasijalta myöhemmin, on hänellä 7 vrk aikaa ottaa paikka vastaan. Tällöin määräaika umpeutuu 7. vuorokautena hyväksymisestäsi klo 15.00</a:t>
            </a:r>
          </a:p>
          <a:p>
            <a:pPr lvl="1" fontAlgn="base"/>
            <a:r>
              <a:rPr lang="fi-FI" sz="1800" dirty="0"/>
              <a:t>Opiskelupaikan vastaanottamisen lisäksi täytyy ilmoittautua korkeakouluun määräaikaan mennessä. Jos ei ilmoittaudu määräaikana, menettää opiskeluoikeuden</a:t>
            </a:r>
          </a:p>
          <a:p>
            <a:pPr fontAlgn="base">
              <a:lnSpc>
                <a:spcPct val="150000"/>
              </a:lnSpc>
              <a:spcBef>
                <a:spcPts val="600"/>
              </a:spcBef>
              <a:spcAft>
                <a:spcPts val="0"/>
              </a:spcAft>
            </a:pPr>
            <a:r>
              <a:rPr lang="fi-FI" sz="1800" dirty="0"/>
              <a:t>Varasijoilta hyväksyminen päättyy ti 6.8.2024 klo 15.00</a:t>
            </a:r>
          </a:p>
        </p:txBody>
      </p:sp>
    </p:spTree>
    <p:extLst>
      <p:ext uri="{BB962C8B-B14F-4D97-AF65-F5344CB8AC3E}">
        <p14:creationId xmlns:p14="http://schemas.microsoft.com/office/powerpoint/2010/main" val="3054404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3E1D7EBA-31EA-48FF-A9BE-98E46DE2C60E}"/>
              </a:ext>
            </a:extLst>
          </p:cNvPr>
          <p:cNvSpPr>
            <a:spLocks noGrp="1"/>
          </p:cNvSpPr>
          <p:nvPr>
            <p:ph type="title"/>
          </p:nvPr>
        </p:nvSpPr>
        <p:spPr/>
        <p:txBody>
          <a:bodyPr>
            <a:normAutofit fontScale="90000"/>
          </a:bodyPr>
          <a:lstStyle/>
          <a:p>
            <a:r>
              <a:rPr lang="fi-FI" dirty="0"/>
              <a:t>Vuoden 2024 yhteishakujen aikataulut: Syksyn yhteishaku</a:t>
            </a:r>
            <a:br>
              <a:rPr lang="fi-FI" dirty="0"/>
            </a:br>
            <a:endParaRPr lang="fi-FI" dirty="0"/>
          </a:p>
        </p:txBody>
      </p:sp>
      <p:sp>
        <p:nvSpPr>
          <p:cNvPr id="4" name="Sisällön paikkamerkki 3">
            <a:extLst>
              <a:ext uri="{FF2B5EF4-FFF2-40B4-BE49-F238E27FC236}">
                <a16:creationId xmlns:a16="http://schemas.microsoft.com/office/drawing/2014/main" id="{9CE74A3E-FB91-4FCB-B9A2-BAA20B401DD5}"/>
              </a:ext>
            </a:extLst>
          </p:cNvPr>
          <p:cNvSpPr>
            <a:spLocks noGrp="1"/>
          </p:cNvSpPr>
          <p:nvPr>
            <p:ph idx="1"/>
          </p:nvPr>
        </p:nvSpPr>
        <p:spPr>
          <a:xfrm>
            <a:off x="789560" y="2147891"/>
            <a:ext cx="10515600" cy="4029071"/>
          </a:xfrm>
        </p:spPr>
        <p:txBody>
          <a:bodyPr>
            <a:normAutofit/>
          </a:bodyPr>
          <a:lstStyle/>
          <a:p>
            <a:pPr fontAlgn="base">
              <a:lnSpc>
                <a:spcPct val="150000"/>
              </a:lnSpc>
              <a:spcBef>
                <a:spcPts val="600"/>
              </a:spcBef>
              <a:spcAft>
                <a:spcPts val="0"/>
              </a:spcAft>
            </a:pPr>
            <a:r>
              <a:rPr lang="fi-FI" sz="1800" dirty="0"/>
              <a:t>Syksyn korkeakouluhaussa haet tammikuussa alkaviin ammattikorkeakoulujen ja yliopistojen koulutuksiin</a:t>
            </a:r>
          </a:p>
          <a:p>
            <a:pPr fontAlgn="base">
              <a:lnSpc>
                <a:spcPct val="150000"/>
              </a:lnSpc>
              <a:spcBef>
                <a:spcPts val="600"/>
              </a:spcBef>
              <a:spcAft>
                <a:spcPts val="0"/>
              </a:spcAft>
            </a:pPr>
            <a:r>
              <a:rPr lang="fi-FI" sz="1800" dirty="0"/>
              <a:t>Syksyn 2024 yhteishaku: </a:t>
            </a:r>
            <a:r>
              <a:rPr lang="fi-FI" sz="1800" b="1" dirty="0"/>
              <a:t>ke</a:t>
            </a:r>
            <a:r>
              <a:rPr lang="fi-FI" sz="1800" dirty="0"/>
              <a:t> </a:t>
            </a:r>
            <a:r>
              <a:rPr lang="fi-FI" sz="1800" b="1" dirty="0"/>
              <a:t>28.8.2024 klo 8.00 – ke 11.9.2024 klo 15.00.</a:t>
            </a:r>
          </a:p>
          <a:p>
            <a:pPr fontAlgn="base">
              <a:lnSpc>
                <a:spcPct val="150000"/>
              </a:lnSpc>
              <a:spcBef>
                <a:spcPts val="600"/>
              </a:spcBef>
              <a:spcAft>
                <a:spcPts val="0"/>
              </a:spcAft>
            </a:pPr>
            <a:endParaRPr lang="fi-FI" sz="1800" dirty="0"/>
          </a:p>
        </p:txBody>
      </p:sp>
    </p:spTree>
    <p:extLst>
      <p:ext uri="{BB962C8B-B14F-4D97-AF65-F5344CB8AC3E}">
        <p14:creationId xmlns:p14="http://schemas.microsoft.com/office/powerpoint/2010/main" val="667116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Koulutustarjonta</a:t>
            </a:r>
          </a:p>
        </p:txBody>
      </p:sp>
    </p:spTree>
    <p:extLst>
      <p:ext uri="{BB962C8B-B14F-4D97-AF65-F5344CB8AC3E}">
        <p14:creationId xmlns:p14="http://schemas.microsoft.com/office/powerpoint/2010/main" val="1313618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DF4CAC-F2D9-448B-AFF5-621271A8CEAE}"/>
              </a:ext>
            </a:extLst>
          </p:cNvPr>
          <p:cNvSpPr>
            <a:spLocks noGrp="1"/>
          </p:cNvSpPr>
          <p:nvPr>
            <p:ph type="title"/>
          </p:nvPr>
        </p:nvSpPr>
        <p:spPr>
          <a:xfrm>
            <a:off x="755292" y="363370"/>
            <a:ext cx="8018539" cy="1307805"/>
          </a:xfrm>
        </p:spPr>
        <p:txBody>
          <a:bodyPr/>
          <a:lstStyle/>
          <a:p>
            <a:r>
              <a:rPr lang="sv-SE" sz="3200" dirty="0" err="1">
                <a:latin typeface="Verdana" panose="020B0604030504040204" pitchFamily="34" charset="0"/>
                <a:ea typeface="Verdana" panose="020B0604030504040204" pitchFamily="34" charset="0"/>
              </a:rPr>
              <a:t>Korkeakoulujen</a:t>
            </a:r>
            <a:r>
              <a:rPr lang="sv-SE" sz="3200" dirty="0">
                <a:latin typeface="Verdana" panose="020B0604030504040204" pitchFamily="34" charset="0"/>
                <a:ea typeface="Verdana" panose="020B0604030504040204" pitchFamily="34" charset="0"/>
              </a:rPr>
              <a:t> </a:t>
            </a:r>
            <a:r>
              <a:rPr lang="sv-SE" sz="3200" dirty="0" err="1">
                <a:latin typeface="Verdana" panose="020B0604030504040204" pitchFamily="34" charset="0"/>
                <a:ea typeface="Verdana" panose="020B0604030504040204" pitchFamily="34" charset="0"/>
              </a:rPr>
              <a:t>koulutustarjonta</a:t>
            </a:r>
            <a:r>
              <a:rPr lang="sv-SE" sz="3200" dirty="0">
                <a:latin typeface="Verdana" panose="020B0604030504040204" pitchFamily="34" charset="0"/>
                <a:ea typeface="Verdana" panose="020B0604030504040204" pitchFamily="34" charset="0"/>
              </a:rPr>
              <a:t> </a:t>
            </a:r>
            <a:r>
              <a:rPr lang="sv-SE" sz="3200" dirty="0" err="1">
                <a:latin typeface="Verdana" panose="020B0604030504040204" pitchFamily="34" charset="0"/>
                <a:ea typeface="Verdana" panose="020B0604030504040204" pitchFamily="34" charset="0"/>
              </a:rPr>
              <a:t>Opintopolussa</a:t>
            </a:r>
            <a:r>
              <a:rPr lang="sv-SE" sz="3200" dirty="0">
                <a:latin typeface="Verdana" panose="020B0604030504040204" pitchFamily="34" charset="0"/>
                <a:ea typeface="Verdana" panose="020B0604030504040204" pitchFamily="34" charset="0"/>
              </a:rPr>
              <a:t>: </a:t>
            </a:r>
            <a:r>
              <a:rPr lang="sv-SE" sz="3200" dirty="0" err="1">
                <a:latin typeface="Verdana" panose="020B0604030504040204" pitchFamily="34" charset="0"/>
                <a:ea typeface="Verdana" panose="020B0604030504040204" pitchFamily="34" charset="0"/>
              </a:rPr>
              <a:t>Lukuja</a:t>
            </a:r>
            <a:br>
              <a:rPr lang="sv-SE" dirty="0"/>
            </a:br>
            <a:endParaRPr lang="sv-SE" dirty="0">
              <a:solidFill>
                <a:srgbClr val="FF0000"/>
              </a:solidFill>
              <a:latin typeface="Verdana" panose="020B0604030504040204" pitchFamily="34" charset="0"/>
              <a:ea typeface="Verdana" panose="020B0604030504040204" pitchFamily="34" charset="0"/>
            </a:endParaRPr>
          </a:p>
        </p:txBody>
      </p:sp>
      <p:graphicFrame>
        <p:nvGraphicFramePr>
          <p:cNvPr id="8" name="Sisällön paikkamerkki 7">
            <a:extLst>
              <a:ext uri="{FF2B5EF4-FFF2-40B4-BE49-F238E27FC236}">
                <a16:creationId xmlns:a16="http://schemas.microsoft.com/office/drawing/2014/main" id="{131490D4-E95A-4267-B5FA-EAB09FDCA56B}"/>
              </a:ext>
            </a:extLst>
          </p:cNvPr>
          <p:cNvGraphicFramePr>
            <a:graphicFrameLocks noGrp="1"/>
          </p:cNvGraphicFramePr>
          <p:nvPr>
            <p:ph sz="half" idx="1"/>
            <p:extLst>
              <p:ext uri="{D42A27DB-BD31-4B8C-83A1-F6EECF244321}">
                <p14:modId xmlns:p14="http://schemas.microsoft.com/office/powerpoint/2010/main" val="648042450"/>
              </p:ext>
            </p:extLst>
          </p:nvPr>
        </p:nvGraphicFramePr>
        <p:xfrm>
          <a:off x="275366" y="1807534"/>
          <a:ext cx="5183325" cy="50504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isällön paikkamerkki 3">
            <a:extLst>
              <a:ext uri="{FF2B5EF4-FFF2-40B4-BE49-F238E27FC236}">
                <a16:creationId xmlns:a16="http://schemas.microsoft.com/office/drawing/2014/main" id="{83CAD9DC-FFB6-4347-BD58-CAA1A4C6B403}"/>
              </a:ext>
            </a:extLst>
          </p:cNvPr>
          <p:cNvSpPr txBox="1">
            <a:spLocks/>
          </p:cNvSpPr>
          <p:nvPr/>
        </p:nvSpPr>
        <p:spPr>
          <a:xfrm>
            <a:off x="3509962" y="1534817"/>
            <a:ext cx="5172075" cy="594572"/>
          </a:xfrm>
          <a:prstGeom prst="rect">
            <a:avLst/>
          </a:prstGeom>
        </p:spPr>
        <p:txBody>
          <a:bodyPr vert="horz" lIns="91440" tIns="45720" rIns="91440" bIns="45720" rtlCol="0">
            <a:normAutofit/>
          </a:bodyPr>
          <a:lstStyle>
            <a:lvl1pPr marL="360363" indent="-360363" algn="l" defTabSz="914400" rtl="0" eaLnBrk="1" latinLnBrk="0" hangingPunct="1">
              <a:lnSpc>
                <a:spcPct val="150000"/>
              </a:lnSpc>
              <a:spcBef>
                <a:spcPts val="600"/>
              </a:spcBef>
              <a:spcAft>
                <a:spcPts val="1500"/>
              </a:spcAft>
              <a:buClr>
                <a:schemeClr val="tx2"/>
              </a:buClr>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1pPr>
            <a:lvl2pPr marL="895350" indent="-447675" algn="l" defTabSz="914400" rtl="0" eaLnBrk="1" latinLnBrk="0" hangingPunct="1">
              <a:lnSpc>
                <a:spcPct val="150000"/>
              </a:lnSpc>
              <a:spcBef>
                <a:spcPts val="600"/>
              </a:spcBef>
              <a:spcAft>
                <a:spcPts val="1500"/>
              </a:spcAft>
              <a:buClr>
                <a:schemeClr val="tx2"/>
              </a:buClr>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mn-cs"/>
              </a:defRPr>
            </a:lvl2pPr>
            <a:lvl3pPr marL="1439863" indent="-457200" algn="l" defTabSz="914400" rtl="0" eaLnBrk="1" latinLnBrk="0" hangingPunct="1">
              <a:lnSpc>
                <a:spcPct val="150000"/>
              </a:lnSpc>
              <a:spcBef>
                <a:spcPts val="600"/>
              </a:spcBef>
              <a:spcAft>
                <a:spcPts val="1500"/>
              </a:spcAft>
              <a:buClr>
                <a:schemeClr val="tx2"/>
              </a:buClr>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3pPr>
            <a:lvl4pPr marL="1701800" indent="-261938" algn="l" defTabSz="914400" rtl="0" eaLnBrk="1" latinLnBrk="0" hangingPunct="1">
              <a:lnSpc>
                <a:spcPct val="150000"/>
              </a:lnSpc>
              <a:spcBef>
                <a:spcPts val="600"/>
              </a:spcBef>
              <a:buClr>
                <a:schemeClr val="tx2"/>
              </a:buClr>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4pPr>
            <a:lvl5pPr marL="1974850" indent="-273050" algn="l" defTabSz="914400" rtl="0" eaLnBrk="1" latinLnBrk="0" hangingPunct="1">
              <a:lnSpc>
                <a:spcPct val="150000"/>
              </a:lnSpc>
              <a:spcBef>
                <a:spcPts val="600"/>
              </a:spcBef>
              <a:buClr>
                <a:schemeClr val="tx2"/>
              </a:buClr>
              <a:buFont typeface="Arial" panose="020B0604020202020204" pitchFamily="34" charset="0"/>
              <a:buChar char="-"/>
              <a:defRPr sz="18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sv-SE" dirty="0"/>
          </a:p>
        </p:txBody>
      </p:sp>
      <p:sp>
        <p:nvSpPr>
          <p:cNvPr id="11" name="Puhekupla: Suorakulmio, kulmat pyöristettu 10">
            <a:extLst>
              <a:ext uri="{FF2B5EF4-FFF2-40B4-BE49-F238E27FC236}">
                <a16:creationId xmlns:a16="http://schemas.microsoft.com/office/drawing/2014/main" id="{F2B2ACF1-4E2D-40EE-957C-F1C8AA95C5F5}"/>
              </a:ext>
            </a:extLst>
          </p:cNvPr>
          <p:cNvSpPr/>
          <p:nvPr/>
        </p:nvSpPr>
        <p:spPr>
          <a:xfrm>
            <a:off x="9360817" y="268695"/>
            <a:ext cx="2498104" cy="1003923"/>
          </a:xfrm>
          <a:prstGeom prst="wedgeRoundRectCallout">
            <a:avLst>
              <a:gd name="adj1" fmla="val -28243"/>
              <a:gd name="adj2" fmla="val 96035"/>
              <a:gd name="adj3" fmla="val 1666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sv-SE" sz="1200" dirty="0"/>
              <a:t>52 % </a:t>
            </a:r>
            <a:r>
              <a:rPr lang="sv-SE" sz="1200" dirty="0" err="1"/>
              <a:t>aloituspaikoista</a:t>
            </a:r>
            <a:r>
              <a:rPr lang="sv-SE" sz="1200" dirty="0"/>
              <a:t> </a:t>
            </a:r>
            <a:r>
              <a:rPr lang="sv-SE" sz="1200" dirty="0" err="1"/>
              <a:t>varattu</a:t>
            </a:r>
            <a:r>
              <a:rPr lang="sv-SE" sz="1200" dirty="0"/>
              <a:t> </a:t>
            </a:r>
            <a:r>
              <a:rPr lang="sv-SE" sz="1200" dirty="0" err="1"/>
              <a:t>ensikertalaisille</a:t>
            </a:r>
            <a:endParaRPr lang="sv-SE" sz="1200" dirty="0"/>
          </a:p>
        </p:txBody>
      </p:sp>
      <p:graphicFrame>
        <p:nvGraphicFramePr>
          <p:cNvPr id="13" name="Sisällön paikkamerkki 7">
            <a:extLst>
              <a:ext uri="{FF2B5EF4-FFF2-40B4-BE49-F238E27FC236}">
                <a16:creationId xmlns:a16="http://schemas.microsoft.com/office/drawing/2014/main" id="{57AABE38-B8C6-4F2D-B187-3334D4C4C733}"/>
              </a:ext>
            </a:extLst>
          </p:cNvPr>
          <p:cNvGraphicFramePr>
            <a:graphicFrameLocks/>
          </p:cNvGraphicFramePr>
          <p:nvPr>
            <p:extLst>
              <p:ext uri="{D42A27DB-BD31-4B8C-83A1-F6EECF244321}">
                <p14:modId xmlns:p14="http://schemas.microsoft.com/office/powerpoint/2010/main" val="2148164162"/>
              </p:ext>
            </p:extLst>
          </p:nvPr>
        </p:nvGraphicFramePr>
        <p:xfrm>
          <a:off x="6182169" y="1832103"/>
          <a:ext cx="5183325" cy="50504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821671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Hakulomakkeet</a:t>
            </a:r>
          </a:p>
        </p:txBody>
      </p:sp>
    </p:spTree>
    <p:extLst>
      <p:ext uri="{BB962C8B-B14F-4D97-AF65-F5344CB8AC3E}">
        <p14:creationId xmlns:p14="http://schemas.microsoft.com/office/powerpoint/2010/main" val="3660291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1DF4CAC-F2D9-448B-AFF5-621271A8CEAE}"/>
              </a:ext>
            </a:extLst>
          </p:cNvPr>
          <p:cNvSpPr>
            <a:spLocks noGrp="1"/>
          </p:cNvSpPr>
          <p:nvPr>
            <p:ph type="title"/>
          </p:nvPr>
        </p:nvSpPr>
        <p:spPr/>
        <p:txBody>
          <a:bodyPr/>
          <a:lstStyle/>
          <a:p>
            <a:r>
              <a:rPr lang="fi-FI" dirty="0"/>
              <a:t>Hakeminen ja hakukohteet</a:t>
            </a:r>
          </a:p>
        </p:txBody>
      </p:sp>
      <p:sp>
        <p:nvSpPr>
          <p:cNvPr id="3" name="Sisällön paikkamerkki 2">
            <a:extLst>
              <a:ext uri="{FF2B5EF4-FFF2-40B4-BE49-F238E27FC236}">
                <a16:creationId xmlns:a16="http://schemas.microsoft.com/office/drawing/2014/main" id="{FC427957-96DA-4667-98F6-462949DB652E}"/>
              </a:ext>
            </a:extLst>
          </p:cNvPr>
          <p:cNvSpPr>
            <a:spLocks noGrp="1"/>
          </p:cNvSpPr>
          <p:nvPr>
            <p:ph idx="1"/>
          </p:nvPr>
        </p:nvSpPr>
        <p:spPr>
          <a:xfrm>
            <a:off x="789560" y="2147891"/>
            <a:ext cx="10515600" cy="4029071"/>
          </a:xfrm>
        </p:spPr>
        <p:txBody>
          <a:bodyPr>
            <a:normAutofit fontScale="62500" lnSpcReduction="20000"/>
          </a:bodyPr>
          <a:lstStyle/>
          <a:p>
            <a:pPr marL="0" indent="0">
              <a:buNone/>
            </a:pPr>
            <a:r>
              <a:rPr lang="fi-FI" b="1" dirty="0"/>
              <a:t>Hakeminen</a:t>
            </a:r>
          </a:p>
          <a:p>
            <a:r>
              <a:rPr lang="fi-FI" dirty="0"/>
              <a:t>Koulutuksiin haetaan </a:t>
            </a:r>
            <a:r>
              <a:rPr lang="fi-FI" b="1" dirty="0"/>
              <a:t>Opintopolun kautta joko hakukohteella olevan linkin kautta tai suoraan etusivulla hakuaikana tulevan lomakelinkin kautta</a:t>
            </a:r>
            <a:r>
              <a:rPr lang="fi-FI" dirty="0"/>
              <a:t>.</a:t>
            </a:r>
          </a:p>
          <a:p>
            <a:r>
              <a:rPr lang="fi-FI" dirty="0"/>
              <a:t>Kunkin yhteishaun lomakkeella haetaan vain kyseisen yhteishaun koulutuksiin</a:t>
            </a:r>
          </a:p>
          <a:p>
            <a:pPr lvl="1"/>
            <a:r>
              <a:rPr lang="fi-FI" dirty="0"/>
              <a:t>Kannattaa varmistaa millaisia koulutuksia on tarjolla missäkin yhteishaussa</a:t>
            </a:r>
          </a:p>
          <a:p>
            <a:pPr lvl="1"/>
            <a:endParaRPr lang="fi-FI" dirty="0"/>
          </a:p>
          <a:p>
            <a:pPr marL="0" indent="-87312">
              <a:buNone/>
            </a:pPr>
            <a:r>
              <a:rPr lang="fi-FI" b="1" dirty="0"/>
              <a:t>Hakukohteet</a:t>
            </a:r>
          </a:p>
          <a:p>
            <a:r>
              <a:rPr lang="fi-FI" dirty="0"/>
              <a:t>Hakija voi valita kussakin yhteishaussa kuusi hakukohdetta</a:t>
            </a:r>
          </a:p>
          <a:p>
            <a:pPr lvl="1"/>
            <a:r>
              <a:rPr lang="fi-FI" dirty="0"/>
              <a:t>Kevään ensimmäisen yhteishaun lomakkeella hakukohteita ei aseteta mieluisuusjärjestykseen</a:t>
            </a:r>
          </a:p>
          <a:p>
            <a:pPr lvl="1"/>
            <a:r>
              <a:rPr lang="fi-FI" dirty="0"/>
              <a:t>Kevään toisen ja syksyn yhteishaun lomakkeella hakukohteet pitää laittaa mieluisuusjärjestykseen</a:t>
            </a:r>
          </a:p>
        </p:txBody>
      </p:sp>
    </p:spTree>
    <p:extLst>
      <p:ext uri="{BB962C8B-B14F-4D97-AF65-F5344CB8AC3E}">
        <p14:creationId xmlns:p14="http://schemas.microsoft.com/office/powerpoint/2010/main" val="425624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EAFF174-4F16-4A28-B29A-BF469C497BDB}"/>
              </a:ext>
            </a:extLst>
          </p:cNvPr>
          <p:cNvSpPr>
            <a:spLocks noGrp="1"/>
          </p:cNvSpPr>
          <p:nvPr>
            <p:ph type="title"/>
          </p:nvPr>
        </p:nvSpPr>
        <p:spPr/>
        <p:txBody>
          <a:bodyPr/>
          <a:lstStyle/>
          <a:p>
            <a:r>
              <a:rPr lang="fi-FI" dirty="0"/>
              <a:t>Tämän päivän fiilikset?</a:t>
            </a:r>
          </a:p>
        </p:txBody>
      </p:sp>
      <p:pic>
        <p:nvPicPr>
          <p:cNvPr id="5" name="Sisällön paikkamerkki 4">
            <a:extLst>
              <a:ext uri="{FF2B5EF4-FFF2-40B4-BE49-F238E27FC236}">
                <a16:creationId xmlns:a16="http://schemas.microsoft.com/office/drawing/2014/main" id="{FFED64A2-F2C2-40D7-A479-33382FB7100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41788" y="2336006"/>
            <a:ext cx="3810000" cy="3810000"/>
          </a:xfrm>
        </p:spPr>
      </p:pic>
    </p:spTree>
    <p:extLst>
      <p:ext uri="{BB962C8B-B14F-4D97-AF65-F5344CB8AC3E}">
        <p14:creationId xmlns:p14="http://schemas.microsoft.com/office/powerpoint/2010/main" val="355236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p:txBody>
          <a:bodyPr/>
          <a:lstStyle/>
          <a:p>
            <a:r>
              <a:rPr lang="fi-FI" dirty="0"/>
              <a:t>Hakulomakkeen täyttäminen</a:t>
            </a:r>
            <a:br>
              <a:rPr lang="fi-FI" dirty="0"/>
            </a:br>
            <a:endParaRPr lang="fi-FI" dirty="0"/>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2147891"/>
            <a:ext cx="10515600" cy="4029071"/>
          </a:xfrm>
        </p:spPr>
        <p:txBody>
          <a:bodyPr>
            <a:normAutofit fontScale="85000" lnSpcReduction="10000"/>
          </a:bodyPr>
          <a:lstStyle/>
          <a:p>
            <a:r>
              <a:rPr lang="fi-FI" dirty="0"/>
              <a:t>Hakulomaketta ei ole mahdollista tallentaa luonnos-tilaan myöhempää muokkausta varten </a:t>
            </a:r>
          </a:p>
          <a:p>
            <a:pPr lvl="1"/>
            <a:r>
              <a:rPr lang="fi-FI" dirty="0"/>
              <a:t>Hakulomakkeen </a:t>
            </a:r>
            <a:r>
              <a:rPr lang="fi-FI" b="1" dirty="0"/>
              <a:t>pakolliset osiot täytettävä, minkä jälkeen hakulomakkeen voi </a:t>
            </a:r>
            <a:r>
              <a:rPr lang="fi-FI" b="1" u="sng" dirty="0"/>
              <a:t>lähettää</a:t>
            </a:r>
            <a:r>
              <a:rPr lang="fi-FI" dirty="0"/>
              <a:t> ja siihen voi hakuaikana palata täyttämään muita kysymyksiä ja/tai liitteitä (viikko hakuajan päättymisestä) </a:t>
            </a:r>
          </a:p>
          <a:p>
            <a:pPr lvl="1"/>
            <a:r>
              <a:rPr lang="fi-FI" dirty="0"/>
              <a:t>Muutokset ja lisäykset pitää olla lähetettynä lomakkeella määräaikoihin mennessä – ei riitä, että lomakkeen on avannut ennen määräaikaa! </a:t>
            </a:r>
          </a:p>
        </p:txBody>
      </p:sp>
    </p:spTree>
    <p:extLst>
      <p:ext uri="{BB962C8B-B14F-4D97-AF65-F5344CB8AC3E}">
        <p14:creationId xmlns:p14="http://schemas.microsoft.com/office/powerpoint/2010/main" val="3931914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a:xfrm>
            <a:off x="789560" y="603316"/>
            <a:ext cx="10515600" cy="1093509"/>
          </a:xfrm>
        </p:spPr>
        <p:txBody>
          <a:bodyPr/>
          <a:lstStyle/>
          <a:p>
            <a:r>
              <a:rPr lang="fi-FI" dirty="0"/>
              <a:t>Hakulomakkeen täyttäminen</a:t>
            </a:r>
            <a:br>
              <a:rPr lang="fi-FI" dirty="0"/>
            </a:br>
            <a:endParaRPr lang="fi-FI" dirty="0"/>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1932495"/>
            <a:ext cx="10515600" cy="4244467"/>
          </a:xfrm>
        </p:spPr>
        <p:txBody>
          <a:bodyPr>
            <a:normAutofit/>
          </a:bodyPr>
          <a:lstStyle/>
          <a:p>
            <a:r>
              <a:rPr lang="fi-FI" dirty="0"/>
              <a:t>Hakulomakkeen kaikki kysymykset ovat samalla sivulla</a:t>
            </a:r>
          </a:p>
          <a:p>
            <a:r>
              <a:rPr lang="fi-FI" b="1" dirty="0"/>
              <a:t>Hakulomake on aina hakijakohtainen </a:t>
            </a:r>
            <a:r>
              <a:rPr lang="fi-FI" dirty="0"/>
              <a:t>(yhteiset osiot + korkeakoulukohtaiset lisäkysymykset perustuen hakijan valitsemiin hakukohteisiin)</a:t>
            </a:r>
          </a:p>
          <a:p>
            <a:r>
              <a:rPr lang="fi-FI" dirty="0"/>
              <a:t>Hakulomake ilmoittaa, jos hakee hakukohteeseen, johon ei ole ilmoittamalla pohjakoulutuksella hakukelpoinen</a:t>
            </a:r>
          </a:p>
          <a:p>
            <a:r>
              <a:rPr lang="fi-FI" dirty="0"/>
              <a:t>Hakeminen ei vaadi kirjautumista Oma Opintopolku -palveluun</a:t>
            </a:r>
          </a:p>
          <a:p>
            <a:endParaRPr lang="fi-FI" dirty="0"/>
          </a:p>
          <a:p>
            <a:endParaRPr lang="fi-FI" dirty="0"/>
          </a:p>
        </p:txBody>
      </p:sp>
    </p:spTree>
    <p:extLst>
      <p:ext uri="{BB962C8B-B14F-4D97-AF65-F5344CB8AC3E}">
        <p14:creationId xmlns:p14="http://schemas.microsoft.com/office/powerpoint/2010/main" val="3902044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a:xfrm>
            <a:off x="789560" y="822329"/>
            <a:ext cx="10515600" cy="940484"/>
          </a:xfrm>
        </p:spPr>
        <p:txBody>
          <a:bodyPr/>
          <a:lstStyle/>
          <a:p>
            <a:r>
              <a:rPr lang="fi-FI" dirty="0"/>
              <a:t>Hakulomakkeen täyttäminen</a:t>
            </a:r>
            <a:br>
              <a:rPr lang="fi-FI" dirty="0"/>
            </a:br>
            <a:endParaRPr lang="fi-FI" dirty="0"/>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1875935"/>
            <a:ext cx="10515600" cy="4418540"/>
          </a:xfrm>
        </p:spPr>
        <p:txBody>
          <a:bodyPr>
            <a:normAutofit lnSpcReduction="10000"/>
          </a:bodyPr>
          <a:lstStyle/>
          <a:p>
            <a:r>
              <a:rPr lang="fi-FI" dirty="0"/>
              <a:t>Hakija voi ladata pyydetyt liitteet suoraan hakulomakkeelle </a:t>
            </a:r>
          </a:p>
          <a:p>
            <a:pPr lvl="1"/>
            <a:r>
              <a:rPr lang="fi-FI" dirty="0"/>
              <a:t>Pohjakoulutusliitteillä määräaika on viikko hakuajan päättymisestä, </a:t>
            </a:r>
            <a:r>
              <a:rPr lang="fi-FI" b="1" dirty="0"/>
              <a:t>korkeakouluilla voi olla myös omia määräaikoja </a:t>
            </a:r>
          </a:p>
          <a:p>
            <a:r>
              <a:rPr lang="fi-FI" dirty="0"/>
              <a:t>Hakija voi esikatsella täyttämäänsä lomakettaan ennen lähettämistä </a:t>
            </a:r>
          </a:p>
          <a:p>
            <a:r>
              <a:rPr lang="fi-FI" dirty="0"/>
              <a:t>Lomake tulee olla aina lähetetty ennen kuin määräaika umpeutuu (esim. hakuajan päättyminen) </a:t>
            </a:r>
          </a:p>
        </p:txBody>
      </p:sp>
    </p:spTree>
    <p:extLst>
      <p:ext uri="{BB962C8B-B14F-4D97-AF65-F5344CB8AC3E}">
        <p14:creationId xmlns:p14="http://schemas.microsoft.com/office/powerpoint/2010/main" val="1904330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p:txBody>
          <a:bodyPr/>
          <a:lstStyle/>
          <a:p>
            <a:r>
              <a:rPr lang="fi-FI" dirty="0"/>
              <a:t>Hakemuksen muokkaaminen</a:t>
            </a:r>
            <a:br>
              <a:rPr lang="fi-FI" dirty="0"/>
            </a:br>
            <a:endParaRPr lang="fi-FI" dirty="0"/>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2147891"/>
            <a:ext cx="10515600" cy="4029071"/>
          </a:xfrm>
        </p:spPr>
        <p:txBody>
          <a:bodyPr>
            <a:normAutofit fontScale="85000" lnSpcReduction="20000"/>
          </a:bodyPr>
          <a:lstStyle/>
          <a:p>
            <a:r>
              <a:rPr lang="fi-FI" dirty="0"/>
              <a:t>Hakija saa hakemuksen lähettämisen jälkeen </a:t>
            </a:r>
            <a:r>
              <a:rPr lang="fi-FI" b="1" dirty="0"/>
              <a:t>vahvistussähköpostin</a:t>
            </a:r>
            <a:r>
              <a:rPr lang="fi-FI" dirty="0"/>
              <a:t>, joka sisältää hakemuksen muokkauslinkin </a:t>
            </a:r>
          </a:p>
          <a:p>
            <a:r>
              <a:rPr lang="fi-FI" dirty="0"/>
              <a:t>Linkin kautta voi muuttaa hakuaikana hakulomakkeen tietoja </a:t>
            </a:r>
          </a:p>
          <a:p>
            <a:pPr lvl="1"/>
            <a:r>
              <a:rPr lang="fi-FI" dirty="0"/>
              <a:t>Muokkauksesta saa sähköpostivahvistuksen ja uuden linkin </a:t>
            </a:r>
          </a:p>
          <a:p>
            <a:r>
              <a:rPr lang="fi-FI" dirty="0"/>
              <a:t>Linkki on kertakäyttöinen ja voimassa 14 vrk </a:t>
            </a:r>
          </a:p>
          <a:p>
            <a:pPr lvl="1"/>
            <a:r>
              <a:rPr lang="fi-FI" dirty="0"/>
              <a:t>Vanhentuneen linkin kautta voi tilata uuden linkin sähköpostiinsa</a:t>
            </a:r>
          </a:p>
          <a:p>
            <a:r>
              <a:rPr lang="fi-FI" dirty="0"/>
              <a:t> Hakemusta pääsee muokkaamaan myös kirjautumalla Oma Opintopolku -palveluun (suomalaisilla verkkopankkitunnuksilla, mobiilivarmenteella tai sähköisellä henkilökortilla).</a:t>
            </a:r>
          </a:p>
        </p:txBody>
      </p:sp>
    </p:spTree>
    <p:extLst>
      <p:ext uri="{BB962C8B-B14F-4D97-AF65-F5344CB8AC3E}">
        <p14:creationId xmlns:p14="http://schemas.microsoft.com/office/powerpoint/2010/main" val="3067916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Todistusvalinta ja valintakokeet</a:t>
            </a:r>
          </a:p>
        </p:txBody>
      </p:sp>
    </p:spTree>
    <p:extLst>
      <p:ext uri="{BB962C8B-B14F-4D97-AF65-F5344CB8AC3E}">
        <p14:creationId xmlns:p14="http://schemas.microsoft.com/office/powerpoint/2010/main" val="2576187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CEE7D50-B62E-4DF7-84D2-278C1308A9A6}"/>
              </a:ext>
            </a:extLst>
          </p:cNvPr>
          <p:cNvSpPr>
            <a:spLocks noGrp="1"/>
          </p:cNvSpPr>
          <p:nvPr>
            <p:ph type="title"/>
          </p:nvPr>
        </p:nvSpPr>
        <p:spPr>
          <a:xfrm>
            <a:off x="789560" y="822329"/>
            <a:ext cx="10515600" cy="940484"/>
          </a:xfrm>
        </p:spPr>
        <p:txBody>
          <a:bodyPr/>
          <a:lstStyle/>
          <a:p>
            <a:r>
              <a:rPr lang="fi-FI" dirty="0"/>
              <a:t>Todistusvalinta</a:t>
            </a:r>
          </a:p>
        </p:txBody>
      </p:sp>
      <p:sp>
        <p:nvSpPr>
          <p:cNvPr id="3" name="Sisällön paikkamerkki 2">
            <a:extLst>
              <a:ext uri="{FF2B5EF4-FFF2-40B4-BE49-F238E27FC236}">
                <a16:creationId xmlns:a16="http://schemas.microsoft.com/office/drawing/2014/main" id="{F7710792-E09F-4259-9580-3311ACC16FCF}"/>
              </a:ext>
            </a:extLst>
          </p:cNvPr>
          <p:cNvSpPr>
            <a:spLocks noGrp="1"/>
          </p:cNvSpPr>
          <p:nvPr>
            <p:ph idx="1"/>
          </p:nvPr>
        </p:nvSpPr>
        <p:spPr>
          <a:xfrm>
            <a:off x="789560" y="1762812"/>
            <a:ext cx="10515600" cy="4392891"/>
          </a:xfrm>
        </p:spPr>
        <p:txBody>
          <a:bodyPr/>
          <a:lstStyle/>
          <a:p>
            <a:r>
              <a:rPr lang="fi-FI" sz="1600" b="1" dirty="0"/>
              <a:t>Hakijan ei tarvitse ilmoittaa, hakeeko todistusvalinnassa ja/tai valintakoevalinnassa</a:t>
            </a:r>
          </a:p>
          <a:p>
            <a:r>
              <a:rPr lang="fi-FI" sz="1600" dirty="0"/>
              <a:t>Yliopistojen todistusvalinnan pisteytysmallit: </a:t>
            </a:r>
          </a:p>
          <a:p>
            <a:pPr marL="534987" lvl="1" indent="0">
              <a:buNone/>
            </a:pPr>
            <a:r>
              <a:rPr lang="fi-FI" sz="1600" dirty="0">
                <a:hlinkClick r:id="rId2"/>
              </a:rPr>
              <a:t>Todistusvalinnan pisteytykset vuosina 2023–2025 - Yliopistovalinnat.fi</a:t>
            </a:r>
            <a:endParaRPr lang="fi-FI" sz="1600" dirty="0"/>
          </a:p>
          <a:p>
            <a:r>
              <a:rPr lang="fi-FI" sz="1600" dirty="0"/>
              <a:t>Ammattikorkeakoulujen todistusvalinnat: </a:t>
            </a:r>
          </a:p>
          <a:p>
            <a:pPr marL="534987" lvl="1" indent="0">
              <a:buNone/>
            </a:pPr>
            <a:r>
              <a:rPr lang="fi-FI" sz="1600" dirty="0">
                <a:hlinkClick r:id="rId3"/>
              </a:rPr>
              <a:t>Todistusvalinta – Ammattikorkeakouluun.fi</a:t>
            </a:r>
            <a:endParaRPr lang="fi-FI" sz="1600" b="1" dirty="0"/>
          </a:p>
          <a:p>
            <a:r>
              <a:rPr lang="fi-FI" sz="1600" dirty="0"/>
              <a:t>Jos kaksoistutkinto on suoritettu 1.8.2015 jälkeen, sekä ylioppilastutkinto että ammatillinen perustutkinto otetaan huomioon. Todistusvalinnassa huomioidaan näistä paremmat pisteet antava todistus. Jos kaksoistutkinto on suoritettu aiemmin, vain ylioppilastutkinto otetaan huomioon todistusvalinnassa.</a:t>
            </a:r>
          </a:p>
          <a:p>
            <a:endParaRPr lang="fi-FI" sz="1800" dirty="0"/>
          </a:p>
        </p:txBody>
      </p:sp>
    </p:spTree>
    <p:extLst>
      <p:ext uri="{BB962C8B-B14F-4D97-AF65-F5344CB8AC3E}">
        <p14:creationId xmlns:p14="http://schemas.microsoft.com/office/powerpoint/2010/main" val="40868764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p:txBody>
          <a:bodyPr/>
          <a:lstStyle/>
          <a:p>
            <a:r>
              <a:rPr lang="fi-FI" dirty="0"/>
              <a:t>Valintakokeet, ammattikorkeakoulut</a:t>
            </a:r>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2356701"/>
            <a:ext cx="10515600" cy="3820261"/>
          </a:xfrm>
        </p:spPr>
        <p:txBody>
          <a:bodyPr>
            <a:normAutofit fontScale="70000" lnSpcReduction="20000"/>
          </a:bodyPr>
          <a:lstStyle/>
          <a:p>
            <a:r>
              <a:rPr lang="fi-FI" dirty="0"/>
              <a:t>Ammattikorkeakoulut järjestävät yhteisen valintakokeen useimpiin yhteishaun koulutuksiin </a:t>
            </a:r>
          </a:p>
          <a:p>
            <a:pPr lvl="1"/>
            <a:r>
              <a:rPr lang="fi-FI" dirty="0"/>
              <a:t>Valintakoe on digitaalinen valintakoe, jonka teet omalla kannettavalla tietokoneella.</a:t>
            </a:r>
          </a:p>
          <a:p>
            <a:pPr lvl="1"/>
            <a:r>
              <a:rPr lang="fi-FI" dirty="0"/>
              <a:t>Keväällä 2024 </a:t>
            </a:r>
            <a:r>
              <a:rPr lang="fi-FI" b="1" dirty="0"/>
              <a:t>valintakoe järjestetään 27.– 30.5.2024</a:t>
            </a:r>
            <a:r>
              <a:rPr lang="fi-FI" dirty="0"/>
              <a:t>. Valintakoepäivä ja koepaikka valitaan samalla, kun täyttää hakulomakkeen. Valinta on sitova.</a:t>
            </a:r>
          </a:p>
          <a:p>
            <a:r>
              <a:rPr lang="fi-FI" dirty="0"/>
              <a:t>Kulttuurialan koulutuksiin ei yleensä haeta yhteisen valintakokeen kautta. Tietoa valintakokeesta löytyy kunkin koulutuksen omasta koulutuskuvauksesta ja ammattikorkeakoulun sivuilta.</a:t>
            </a:r>
          </a:p>
          <a:p>
            <a:r>
              <a:rPr lang="fi-FI" dirty="0"/>
              <a:t>Lisätietoa: </a:t>
            </a:r>
            <a:r>
              <a:rPr lang="fi-FI" dirty="0">
                <a:hlinkClick r:id="rId2"/>
              </a:rPr>
              <a:t>Hakeminen – Ammattikorkeakouluun.fi</a:t>
            </a:r>
            <a:endParaRPr lang="fi-FI" dirty="0"/>
          </a:p>
        </p:txBody>
      </p:sp>
    </p:spTree>
    <p:extLst>
      <p:ext uri="{BB962C8B-B14F-4D97-AF65-F5344CB8AC3E}">
        <p14:creationId xmlns:p14="http://schemas.microsoft.com/office/powerpoint/2010/main" val="2819145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p:txBody>
          <a:bodyPr/>
          <a:lstStyle/>
          <a:p>
            <a:r>
              <a:rPr lang="fi-FI" dirty="0"/>
              <a:t>Valintakokeet, yliopistot</a:t>
            </a:r>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1989057"/>
            <a:ext cx="10515600" cy="4187906"/>
          </a:xfrm>
        </p:spPr>
        <p:txBody>
          <a:bodyPr>
            <a:normAutofit fontScale="92500" lnSpcReduction="10000"/>
          </a:bodyPr>
          <a:lstStyle/>
          <a:p>
            <a:r>
              <a:rPr lang="fi-FI" dirty="0"/>
              <a:t>Yliopistot järjestävät yhteisiä valintakokeita ja omia valintakokeita</a:t>
            </a:r>
          </a:p>
          <a:p>
            <a:pPr lvl="1"/>
            <a:r>
              <a:rPr lang="fi-FI" b="1" dirty="0"/>
              <a:t>Yliopistojen valintakokeisiin ei pääsääntöisesti lähetetä erillisiä kutsuja</a:t>
            </a:r>
          </a:p>
          <a:p>
            <a:pPr lvl="1"/>
            <a:r>
              <a:rPr lang="fi-FI" dirty="0"/>
              <a:t>Koepaikka ja –aika selviää koulutuksen omasta koulutuskuvauksesta ja yliopiston/valintayhteistyön sivuilta</a:t>
            </a:r>
          </a:p>
          <a:p>
            <a:r>
              <a:rPr lang="fi-FI" dirty="0"/>
              <a:t>Monilla aloilla tehdään yliopistojen välistä valintayhteistyötä:</a:t>
            </a:r>
          </a:p>
          <a:p>
            <a:pPr lvl="1"/>
            <a:r>
              <a:rPr lang="fi-FI" dirty="0">
                <a:hlinkClick r:id="rId2"/>
              </a:rPr>
              <a:t>https://yliopistovalinnat.fi/valintayhteistyot</a:t>
            </a:r>
            <a:r>
              <a:rPr lang="fi-FI" dirty="0"/>
              <a:t> </a:t>
            </a:r>
          </a:p>
          <a:p>
            <a:r>
              <a:rPr lang="fi-FI" dirty="0"/>
              <a:t>Lisätietoa: </a:t>
            </a:r>
            <a:r>
              <a:rPr lang="fi-FI" dirty="0">
                <a:hlinkClick r:id="rId3"/>
              </a:rPr>
              <a:t>https://yliopistovalinnat.fi/valintakokeet</a:t>
            </a:r>
            <a:r>
              <a:rPr lang="fi-FI" dirty="0"/>
              <a:t> </a:t>
            </a:r>
          </a:p>
        </p:txBody>
      </p:sp>
    </p:spTree>
    <p:extLst>
      <p:ext uri="{BB962C8B-B14F-4D97-AF65-F5344CB8AC3E}">
        <p14:creationId xmlns:p14="http://schemas.microsoft.com/office/powerpoint/2010/main" val="3098590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Valinnat</a:t>
            </a:r>
          </a:p>
        </p:txBody>
      </p:sp>
    </p:spTree>
    <p:extLst>
      <p:ext uri="{BB962C8B-B14F-4D97-AF65-F5344CB8AC3E}">
        <p14:creationId xmlns:p14="http://schemas.microsoft.com/office/powerpoint/2010/main" val="1052579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A69835-5147-4BF3-AA80-2BD44DE9CD4D}"/>
              </a:ext>
            </a:extLst>
          </p:cNvPr>
          <p:cNvSpPr>
            <a:spLocks noGrp="1"/>
          </p:cNvSpPr>
          <p:nvPr>
            <p:ph type="title"/>
          </p:nvPr>
        </p:nvSpPr>
        <p:spPr/>
        <p:txBody>
          <a:bodyPr/>
          <a:lstStyle/>
          <a:p>
            <a:r>
              <a:rPr lang="fi-FI" dirty="0"/>
              <a:t>Yhteishakujen valintojen tulosten julkaisu</a:t>
            </a:r>
          </a:p>
        </p:txBody>
      </p:sp>
      <p:sp>
        <p:nvSpPr>
          <p:cNvPr id="3" name="Sisällön paikkamerkki 2">
            <a:extLst>
              <a:ext uri="{FF2B5EF4-FFF2-40B4-BE49-F238E27FC236}">
                <a16:creationId xmlns:a16="http://schemas.microsoft.com/office/drawing/2014/main" id="{7167F997-53D5-4B0C-8BEA-8F541950D890}"/>
              </a:ext>
            </a:extLst>
          </p:cNvPr>
          <p:cNvSpPr>
            <a:spLocks noGrp="1"/>
          </p:cNvSpPr>
          <p:nvPr>
            <p:ph idx="1"/>
          </p:nvPr>
        </p:nvSpPr>
        <p:spPr>
          <a:xfrm>
            <a:off x="789560" y="2147891"/>
            <a:ext cx="10515600" cy="4210379"/>
          </a:xfrm>
        </p:spPr>
        <p:txBody>
          <a:bodyPr>
            <a:noAutofit/>
          </a:bodyPr>
          <a:lstStyle/>
          <a:p>
            <a:r>
              <a:rPr lang="fi-FI" sz="1800" dirty="0"/>
              <a:t>Hakijat saavat </a:t>
            </a:r>
            <a:r>
              <a:rPr lang="fi-FI" sz="1800" b="1" dirty="0"/>
              <a:t>sähköpostiinsa</a:t>
            </a:r>
            <a:r>
              <a:rPr lang="fi-FI" sz="1800" dirty="0"/>
              <a:t> viestin Opintopolusta, kun opiskelupaikka on vastaanotettavissa </a:t>
            </a:r>
          </a:p>
          <a:p>
            <a:r>
              <a:rPr lang="fi-FI" sz="1800" dirty="0"/>
              <a:t>Korkeakoulut lähettävät lisäksi omia hyväksymiskirjeitä hyväksytyille hakijoille</a:t>
            </a:r>
          </a:p>
          <a:p>
            <a:r>
              <a:rPr lang="fi-FI" sz="1800" dirty="0"/>
              <a:t>OPH lähettää tuloskirjeen, kun kaikki valintatulokset ovat valtakunnallisesti valmiit</a:t>
            </a:r>
          </a:p>
          <a:p>
            <a:pPr lvl="1"/>
            <a:r>
              <a:rPr lang="fi-FI" sz="1800" dirty="0"/>
              <a:t>Kirjeessä on tulostaulukko, jossa näkyy hakijan kaikkien hakukohteiden tilanne. </a:t>
            </a:r>
          </a:p>
          <a:p>
            <a:pPr lvl="1"/>
            <a:r>
              <a:rPr lang="fi-FI" sz="1800" dirty="0"/>
              <a:t>Taulukossa näkyy hakukohde, valinnan tulos, valintatapa, pisteet, alin hyväksytty pistemäärä ja varasija </a:t>
            </a:r>
          </a:p>
          <a:p>
            <a:r>
              <a:rPr lang="fi-FI" sz="1800" dirty="0"/>
              <a:t>Tuloskirje löytyy myös Oma Opintopolku -palvelusta</a:t>
            </a:r>
          </a:p>
        </p:txBody>
      </p:sp>
    </p:spTree>
    <p:extLst>
      <p:ext uri="{BB962C8B-B14F-4D97-AF65-F5344CB8AC3E}">
        <p14:creationId xmlns:p14="http://schemas.microsoft.com/office/powerpoint/2010/main" val="380982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724991-71DA-4564-B42B-3BB7F2192342}"/>
              </a:ext>
            </a:extLst>
          </p:cNvPr>
          <p:cNvSpPr>
            <a:spLocks noGrp="1"/>
          </p:cNvSpPr>
          <p:nvPr>
            <p:ph type="title"/>
          </p:nvPr>
        </p:nvSpPr>
        <p:spPr/>
        <p:txBody>
          <a:bodyPr/>
          <a:lstStyle/>
          <a:p>
            <a:r>
              <a:rPr lang="fi-FI" dirty="0"/>
              <a:t>Uusi kuraattori ja psykologi</a:t>
            </a:r>
          </a:p>
        </p:txBody>
      </p:sp>
      <p:sp>
        <p:nvSpPr>
          <p:cNvPr id="3" name="Sisällön paikkamerkki 2">
            <a:extLst>
              <a:ext uri="{FF2B5EF4-FFF2-40B4-BE49-F238E27FC236}">
                <a16:creationId xmlns:a16="http://schemas.microsoft.com/office/drawing/2014/main" id="{C34B3274-E54E-4C1E-98FC-DCD0FF1189E0}"/>
              </a:ext>
            </a:extLst>
          </p:cNvPr>
          <p:cNvSpPr>
            <a:spLocks noGrp="1"/>
          </p:cNvSpPr>
          <p:nvPr>
            <p:ph idx="1"/>
          </p:nvPr>
        </p:nvSpPr>
        <p:spPr/>
        <p:txBody>
          <a:bodyPr/>
          <a:lstStyle/>
          <a:p>
            <a:r>
              <a:rPr lang="fi-FI" dirty="0"/>
              <a:t>Juho Hytönen (ma ja ti sekä to </a:t>
            </a:r>
            <a:r>
              <a:rPr lang="fi-FI"/>
              <a:t>ja pe)</a:t>
            </a:r>
            <a:endParaRPr lang="fi-FI" dirty="0"/>
          </a:p>
          <a:p>
            <a:r>
              <a:rPr lang="fi-FI" dirty="0"/>
              <a:t>Kaisa Kiljunen (ti)</a:t>
            </a:r>
          </a:p>
        </p:txBody>
      </p:sp>
    </p:spTree>
    <p:extLst>
      <p:ext uri="{BB962C8B-B14F-4D97-AF65-F5344CB8AC3E}">
        <p14:creationId xmlns:p14="http://schemas.microsoft.com/office/powerpoint/2010/main" val="391233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AD985D7-8545-4C65-9281-70C53F1D4AAC}"/>
              </a:ext>
            </a:extLst>
          </p:cNvPr>
          <p:cNvSpPr>
            <a:spLocks noGrp="1"/>
          </p:cNvSpPr>
          <p:nvPr>
            <p:ph type="ctrTitle"/>
          </p:nvPr>
        </p:nvSpPr>
        <p:spPr/>
        <p:txBody>
          <a:bodyPr/>
          <a:lstStyle/>
          <a:p>
            <a:r>
              <a:rPr lang="fi-FI" dirty="0"/>
              <a:t>Opiskelupaikan vastaanotto</a:t>
            </a:r>
          </a:p>
        </p:txBody>
      </p:sp>
    </p:spTree>
    <p:extLst>
      <p:ext uri="{BB962C8B-B14F-4D97-AF65-F5344CB8AC3E}">
        <p14:creationId xmlns:p14="http://schemas.microsoft.com/office/powerpoint/2010/main" val="2999772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a:extLst>
              <a:ext uri="{FF2B5EF4-FFF2-40B4-BE49-F238E27FC236}">
                <a16:creationId xmlns:a16="http://schemas.microsoft.com/office/drawing/2014/main" id="{4BEB6CFD-1495-467B-8F3F-F2A6F6173EC2}"/>
              </a:ext>
            </a:extLst>
          </p:cNvPr>
          <p:cNvSpPr>
            <a:spLocks noGrp="1"/>
          </p:cNvSpPr>
          <p:nvPr>
            <p:ph type="title"/>
          </p:nvPr>
        </p:nvSpPr>
        <p:spPr/>
        <p:txBody>
          <a:bodyPr/>
          <a:lstStyle/>
          <a:p>
            <a:r>
              <a:rPr lang="fi-FI" dirty="0"/>
              <a:t>Opiskelupaikan vastaanotto yhteishaussa</a:t>
            </a:r>
          </a:p>
        </p:txBody>
      </p:sp>
      <p:sp>
        <p:nvSpPr>
          <p:cNvPr id="4" name="Sisällön paikkamerkki 3">
            <a:extLst>
              <a:ext uri="{FF2B5EF4-FFF2-40B4-BE49-F238E27FC236}">
                <a16:creationId xmlns:a16="http://schemas.microsoft.com/office/drawing/2014/main" id="{32AD0238-A0B8-4E6F-BF3A-E34D9769A14B}"/>
              </a:ext>
            </a:extLst>
          </p:cNvPr>
          <p:cNvSpPr>
            <a:spLocks noGrp="1"/>
          </p:cNvSpPr>
          <p:nvPr>
            <p:ph idx="1"/>
          </p:nvPr>
        </p:nvSpPr>
        <p:spPr/>
        <p:txBody>
          <a:bodyPr>
            <a:normAutofit fontScale="70000" lnSpcReduction="20000"/>
          </a:bodyPr>
          <a:lstStyle/>
          <a:p>
            <a:r>
              <a:rPr lang="fi-FI" dirty="0"/>
              <a:t>Molemmissa kevään yhteishauissa </a:t>
            </a:r>
            <a:r>
              <a:rPr lang="fi-FI" b="1" dirty="0"/>
              <a:t>opiskelupaikan vastaanoton takaraja on pe 11.7.2024 klo 15.00</a:t>
            </a:r>
          </a:p>
          <a:p>
            <a:pPr lvl="1" fontAlgn="base"/>
            <a:r>
              <a:rPr lang="fi-FI" sz="2400" dirty="0"/>
              <a:t>Jos hakija hyväksytään varasijalta myöhemmin, on hänellä 7 vrk aikaa ottaa paikka vastaan. Tällöin määräaika umpeutuu 7. vuorokautena hyväksymisestäsi klo 15.00</a:t>
            </a:r>
          </a:p>
          <a:p>
            <a:pPr lvl="1" fontAlgn="base"/>
            <a:r>
              <a:rPr lang="fi-FI" sz="2400" dirty="0"/>
              <a:t>Opiskelupaikan vastaanottamisen lisäksi täytyy ilmoittautua korkeakouluun määräaikaan mennessä. Jos ei ilmoittaudu määräaikana, menettää opiskeluoikeuden</a:t>
            </a:r>
          </a:p>
          <a:p>
            <a:pPr lvl="1" fontAlgn="base"/>
            <a:endParaRPr lang="fi-FI" dirty="0"/>
          </a:p>
          <a:p>
            <a:r>
              <a:rPr lang="fi-FI" dirty="0"/>
              <a:t>Opiskelupaikan vastaanoton ohjeet: </a:t>
            </a:r>
            <a:r>
              <a:rPr lang="fi-FI" dirty="0">
                <a:hlinkClick r:id="rId3"/>
              </a:rPr>
              <a:t>https://opintopolku.fi/konfo/fi/sivu/paikan-vastaanotto-ja-ilmoittautuminen-korkeakouluun</a:t>
            </a:r>
            <a:r>
              <a:rPr lang="fi-FI" dirty="0"/>
              <a:t> </a:t>
            </a:r>
          </a:p>
        </p:txBody>
      </p:sp>
    </p:spTree>
    <p:extLst>
      <p:ext uri="{BB962C8B-B14F-4D97-AF65-F5344CB8AC3E}">
        <p14:creationId xmlns:p14="http://schemas.microsoft.com/office/powerpoint/2010/main" val="2454434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527629FE-AF0C-4C99-8414-E3E0D2788267}"/>
              </a:ext>
            </a:extLst>
          </p:cNvPr>
          <p:cNvSpPr>
            <a:spLocks noGrp="1"/>
          </p:cNvSpPr>
          <p:nvPr>
            <p:ph type="ctrTitle"/>
          </p:nvPr>
        </p:nvSpPr>
        <p:spPr/>
        <p:txBody>
          <a:bodyPr/>
          <a:lstStyle/>
          <a:p>
            <a:r>
              <a:rPr lang="fi-FI" dirty="0"/>
              <a:t>Muistatko IT-tiedekunnan vierailun?</a:t>
            </a:r>
          </a:p>
        </p:txBody>
      </p:sp>
      <p:sp>
        <p:nvSpPr>
          <p:cNvPr id="5" name="Alaotsikko 4">
            <a:extLst>
              <a:ext uri="{FF2B5EF4-FFF2-40B4-BE49-F238E27FC236}">
                <a16:creationId xmlns:a16="http://schemas.microsoft.com/office/drawing/2014/main" id="{8663A404-3835-4662-983F-A47BDD435367}"/>
              </a:ext>
            </a:extLst>
          </p:cNvPr>
          <p:cNvSpPr>
            <a:spLocks noGrp="1"/>
          </p:cNvSpPr>
          <p:nvPr>
            <p:ph type="subTitle" idx="1"/>
          </p:nvPr>
        </p:nvSpPr>
        <p:spPr/>
        <p:txBody>
          <a:bodyPr/>
          <a:lstStyle/>
          <a:p>
            <a:r>
              <a:rPr lang="fi-FI" dirty="0" err="1">
                <a:hlinkClick r:id="rId2"/>
              </a:rPr>
              <a:t>Jyu</a:t>
            </a:r>
            <a:r>
              <a:rPr lang="fi-FI" dirty="0">
                <a:hlinkClick r:id="rId2"/>
              </a:rPr>
              <a:t>-it – TIM</a:t>
            </a:r>
            <a:endParaRPr lang="fi-FI" dirty="0"/>
          </a:p>
          <a:p>
            <a:endParaRPr lang="fi-FI" dirty="0"/>
          </a:p>
          <a:p>
            <a:r>
              <a:rPr lang="fi-FI" u="sng" dirty="0">
                <a:hlinkClick r:id="rId3"/>
              </a:rPr>
              <a:t>https://tim.jyu.fi/view/kurssit/it/esittely/jyu-it</a:t>
            </a:r>
            <a:endParaRPr lang="fi-FI" dirty="0"/>
          </a:p>
          <a:p>
            <a:endParaRPr lang="fi-FI" dirty="0"/>
          </a:p>
        </p:txBody>
      </p:sp>
    </p:spTree>
    <p:extLst>
      <p:ext uri="{BB962C8B-B14F-4D97-AF65-F5344CB8AC3E}">
        <p14:creationId xmlns:p14="http://schemas.microsoft.com/office/powerpoint/2010/main" val="3398473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7DCE68-3661-499F-93CB-B1698E60AFE1}"/>
              </a:ext>
            </a:extLst>
          </p:cNvPr>
          <p:cNvSpPr>
            <a:spLocks noGrp="1"/>
          </p:cNvSpPr>
          <p:nvPr>
            <p:ph type="title"/>
          </p:nvPr>
        </p:nvSpPr>
        <p:spPr/>
        <p:txBody>
          <a:bodyPr/>
          <a:lstStyle/>
          <a:p>
            <a:r>
              <a:rPr lang="fi-FI" dirty="0"/>
              <a:t>Ensin muistutus kalenteriin:</a:t>
            </a:r>
          </a:p>
        </p:txBody>
      </p:sp>
      <p:sp>
        <p:nvSpPr>
          <p:cNvPr id="3" name="Sisällön paikkamerkki 2">
            <a:extLst>
              <a:ext uri="{FF2B5EF4-FFF2-40B4-BE49-F238E27FC236}">
                <a16:creationId xmlns:a16="http://schemas.microsoft.com/office/drawing/2014/main" id="{FD44C15E-D25B-471B-AA20-F731BC4E64F1}"/>
              </a:ext>
            </a:extLst>
          </p:cNvPr>
          <p:cNvSpPr>
            <a:spLocks noGrp="1"/>
          </p:cNvSpPr>
          <p:nvPr>
            <p:ph idx="1"/>
          </p:nvPr>
        </p:nvSpPr>
        <p:spPr/>
        <p:txBody>
          <a:bodyPr/>
          <a:lstStyle/>
          <a:p>
            <a:r>
              <a:rPr lang="fi-FI" dirty="0" err="1"/>
              <a:t>Opoinfopäivän</a:t>
            </a:r>
            <a:r>
              <a:rPr lang="fi-FI" dirty="0"/>
              <a:t> ilmoittautuminen alkaa ma 22.1. ja päättyy ke 24.1. </a:t>
            </a:r>
          </a:p>
          <a:p>
            <a:r>
              <a:rPr lang="fi-FI" dirty="0"/>
              <a:t>Ota kuvakaappaus ilmoittautumisestasi, jotta muistat, missä sinun pitää olla perjantaina 26.1.</a:t>
            </a:r>
          </a:p>
        </p:txBody>
      </p:sp>
    </p:spTree>
    <p:extLst>
      <p:ext uri="{BB962C8B-B14F-4D97-AF65-F5344CB8AC3E}">
        <p14:creationId xmlns:p14="http://schemas.microsoft.com/office/powerpoint/2010/main" val="1146277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9050D9-775E-4E85-9B9A-0805C0552504}"/>
              </a:ext>
            </a:extLst>
          </p:cNvPr>
          <p:cNvSpPr>
            <a:spLocks noGrp="1"/>
          </p:cNvSpPr>
          <p:nvPr>
            <p:ph type="title"/>
          </p:nvPr>
        </p:nvSpPr>
        <p:spPr/>
        <p:txBody>
          <a:bodyPr/>
          <a:lstStyle/>
          <a:p>
            <a:r>
              <a:rPr lang="fi-FI" dirty="0"/>
              <a:t>Yhteishakulomakkeen täyttäminen</a:t>
            </a:r>
          </a:p>
        </p:txBody>
      </p:sp>
      <p:sp>
        <p:nvSpPr>
          <p:cNvPr id="4" name="Sisällön paikkamerkki 3">
            <a:extLst>
              <a:ext uri="{FF2B5EF4-FFF2-40B4-BE49-F238E27FC236}">
                <a16:creationId xmlns:a16="http://schemas.microsoft.com/office/drawing/2014/main" id="{699149E2-F45A-409D-95DD-5CD34B543979}"/>
              </a:ext>
            </a:extLst>
          </p:cNvPr>
          <p:cNvSpPr>
            <a:spLocks noGrp="1"/>
          </p:cNvSpPr>
          <p:nvPr>
            <p:ph sz="half" idx="1"/>
          </p:nvPr>
        </p:nvSpPr>
        <p:spPr>
          <a:xfrm>
            <a:off x="788400" y="2060028"/>
            <a:ext cx="3741559" cy="4113972"/>
          </a:xfrm>
        </p:spPr>
        <p:txBody>
          <a:bodyPr/>
          <a:lstStyle/>
          <a:p>
            <a:r>
              <a:rPr lang="fi-FI" dirty="0"/>
              <a:t>Kevään ensimmäinen yhteishaku on nyt käynnissä.</a:t>
            </a:r>
          </a:p>
          <a:p>
            <a:r>
              <a:rPr lang="fi-FI" dirty="0"/>
              <a:t>Voit kokeilla yhteishakulomakkeen täyttämistä opintopolku.fi-osoitteessa.</a:t>
            </a:r>
          </a:p>
        </p:txBody>
      </p:sp>
      <p:pic>
        <p:nvPicPr>
          <p:cNvPr id="7" name="Sisällön paikkamerkki 6">
            <a:extLst>
              <a:ext uri="{FF2B5EF4-FFF2-40B4-BE49-F238E27FC236}">
                <a16:creationId xmlns:a16="http://schemas.microsoft.com/office/drawing/2014/main" id="{3CA620D2-0BB4-401C-9725-02ECF4A068A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44966" y="2060028"/>
            <a:ext cx="7010210" cy="4113972"/>
          </a:xfrm>
        </p:spPr>
      </p:pic>
      <p:cxnSp>
        <p:nvCxnSpPr>
          <p:cNvPr id="5" name="Suora nuoliyhdysviiva 4">
            <a:extLst>
              <a:ext uri="{FF2B5EF4-FFF2-40B4-BE49-F238E27FC236}">
                <a16:creationId xmlns:a16="http://schemas.microsoft.com/office/drawing/2014/main" id="{BFA1E0C7-666E-49E9-A917-78AD971DFC04}"/>
              </a:ext>
            </a:extLst>
          </p:cNvPr>
          <p:cNvCxnSpPr/>
          <p:nvPr/>
        </p:nvCxnSpPr>
        <p:spPr>
          <a:xfrm>
            <a:off x="3279228" y="4183117"/>
            <a:ext cx="4120055" cy="147144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8550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6CA47A1D-2D7F-40D6-9D69-AD49EA629F43}"/>
              </a:ext>
            </a:extLst>
          </p:cNvPr>
          <p:cNvSpPr>
            <a:spLocks noGrp="1"/>
          </p:cNvSpPr>
          <p:nvPr>
            <p:ph type="title"/>
          </p:nvPr>
        </p:nvSpPr>
        <p:spPr/>
        <p:txBody>
          <a:bodyPr/>
          <a:lstStyle/>
          <a:p>
            <a:r>
              <a:rPr lang="fi-FI" dirty="0"/>
              <a:t>Yhteishakulomakkeen täyttäminen</a:t>
            </a:r>
          </a:p>
        </p:txBody>
      </p:sp>
      <p:sp>
        <p:nvSpPr>
          <p:cNvPr id="6" name="Sisällön paikkamerkki 5">
            <a:extLst>
              <a:ext uri="{FF2B5EF4-FFF2-40B4-BE49-F238E27FC236}">
                <a16:creationId xmlns:a16="http://schemas.microsoft.com/office/drawing/2014/main" id="{C71E2633-8967-4553-AA1F-60C296D6DEE6}"/>
              </a:ext>
            </a:extLst>
          </p:cNvPr>
          <p:cNvSpPr>
            <a:spLocks noGrp="1"/>
          </p:cNvSpPr>
          <p:nvPr>
            <p:ph idx="1"/>
          </p:nvPr>
        </p:nvSpPr>
        <p:spPr/>
        <p:txBody>
          <a:bodyPr/>
          <a:lstStyle/>
          <a:p>
            <a:r>
              <a:rPr lang="fi-FI" dirty="0"/>
              <a:t>Voit aloittaa lomakkeen täyttämisen joko lomaketta klikkaamalla tai tutkinto-ohjelman kautta.</a:t>
            </a:r>
          </a:p>
          <a:p>
            <a:r>
              <a:rPr lang="fi-FI" dirty="0"/>
              <a:t>Kysymykset määräytyvät hakukohteen mukaan. Sinulta voidaan pyytään esimerkiksi liitteitä (erityisesti englanninkielisiin koulutuksiin tai esim. arkkitehtihakuun).</a:t>
            </a:r>
          </a:p>
          <a:p>
            <a:r>
              <a:rPr lang="fi-FI" dirty="0"/>
              <a:t>Tarkista että sähköpostiosoite on varmasti oikein.</a:t>
            </a:r>
          </a:p>
        </p:txBody>
      </p:sp>
    </p:spTree>
    <p:extLst>
      <p:ext uri="{BB962C8B-B14F-4D97-AF65-F5344CB8AC3E}">
        <p14:creationId xmlns:p14="http://schemas.microsoft.com/office/powerpoint/2010/main" val="2857046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isällön paikkamerkki 5">
            <a:extLst>
              <a:ext uri="{FF2B5EF4-FFF2-40B4-BE49-F238E27FC236}">
                <a16:creationId xmlns:a16="http://schemas.microsoft.com/office/drawing/2014/main" id="{A6F987E8-5642-40F7-AF57-3E1AB5BF653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88882" y="714271"/>
            <a:ext cx="11241025" cy="4372735"/>
          </a:xfrm>
        </p:spPr>
      </p:pic>
      <p:sp>
        <p:nvSpPr>
          <p:cNvPr id="5" name="Tekstiruutu 4">
            <a:extLst>
              <a:ext uri="{FF2B5EF4-FFF2-40B4-BE49-F238E27FC236}">
                <a16:creationId xmlns:a16="http://schemas.microsoft.com/office/drawing/2014/main" id="{AC031044-D053-40FC-97DA-AD705381B653}"/>
              </a:ext>
            </a:extLst>
          </p:cNvPr>
          <p:cNvSpPr txBox="1"/>
          <p:nvPr/>
        </p:nvSpPr>
        <p:spPr>
          <a:xfrm>
            <a:off x="388882" y="1839309"/>
            <a:ext cx="3090042" cy="4524315"/>
          </a:xfrm>
          <a:prstGeom prst="rect">
            <a:avLst/>
          </a:prstGeom>
          <a:noFill/>
        </p:spPr>
        <p:txBody>
          <a:bodyPr wrap="square" rtlCol="0">
            <a:spAutoFit/>
          </a:bodyPr>
          <a:lstStyle/>
          <a:p>
            <a:pPr marL="285750" indent="-285750">
              <a:buFont typeface="Arial" panose="020B0604020202020204" pitchFamily="34" charset="0"/>
              <a:buChar char="•"/>
            </a:pPr>
            <a:r>
              <a:rPr lang="fi-FI" dirty="0"/>
              <a:t>En ole vielä suorittanut toisen asteen tutkintoa (ammatillinen tutkinto, lukio/ylioppilas).</a:t>
            </a:r>
          </a:p>
          <a:p>
            <a:pPr marL="285750" indent="-285750">
              <a:buFont typeface="Arial" panose="020B0604020202020204" pitchFamily="34" charset="0"/>
              <a:buChar char="•"/>
            </a:pPr>
            <a:r>
              <a:rPr lang="fi-FI" dirty="0"/>
              <a:t>Tämän jälkeen avautuu tekstikenttä, jossa pyydetään täyttämään ”Päivämäärä, jolloin saat päättötodistuksen”. Siihen voi kirjoittaa tarkan päivämäärän 1.6.2024. </a:t>
            </a:r>
          </a:p>
        </p:txBody>
      </p:sp>
      <p:cxnSp>
        <p:nvCxnSpPr>
          <p:cNvPr id="8" name="Suora nuoliyhdysviiva 7">
            <a:extLst>
              <a:ext uri="{FF2B5EF4-FFF2-40B4-BE49-F238E27FC236}">
                <a16:creationId xmlns:a16="http://schemas.microsoft.com/office/drawing/2014/main" id="{5B4E3506-69EB-46AD-8203-F772040CD451}"/>
              </a:ext>
            </a:extLst>
          </p:cNvPr>
          <p:cNvCxnSpPr/>
          <p:nvPr/>
        </p:nvCxnSpPr>
        <p:spPr>
          <a:xfrm>
            <a:off x="2690648" y="3710152"/>
            <a:ext cx="1114097"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6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3CC777C-3E75-CB96-EE84-AD8424A4694C}"/>
              </a:ext>
            </a:extLst>
          </p:cNvPr>
          <p:cNvSpPr>
            <a:spLocks noGrp="1"/>
          </p:cNvSpPr>
          <p:nvPr>
            <p:ph type="title"/>
          </p:nvPr>
        </p:nvSpPr>
        <p:spPr>
          <a:xfrm>
            <a:off x="790942" y="487784"/>
            <a:ext cx="10512862" cy="1182448"/>
          </a:xfrm>
        </p:spPr>
        <p:txBody>
          <a:bodyPr/>
          <a:lstStyle/>
          <a:p>
            <a:r>
              <a:rPr lang="fi-FI" dirty="0"/>
              <a:t>Hakijan saama automaattiviesti</a:t>
            </a:r>
          </a:p>
        </p:txBody>
      </p:sp>
      <p:pic>
        <p:nvPicPr>
          <p:cNvPr id="4" name="Sisällön paikkamerkki 3">
            <a:extLst>
              <a:ext uri="{FF2B5EF4-FFF2-40B4-BE49-F238E27FC236}">
                <a16:creationId xmlns:a16="http://schemas.microsoft.com/office/drawing/2014/main" id="{1BDF4B61-194F-F5CE-B908-BD710AD6BC57}"/>
              </a:ext>
            </a:extLst>
          </p:cNvPr>
          <p:cNvPicPr>
            <a:picLocks noGrp="1" noChangeAspect="1"/>
          </p:cNvPicPr>
          <p:nvPr>
            <p:ph idx="1"/>
          </p:nvPr>
        </p:nvPicPr>
        <p:blipFill>
          <a:blip r:embed="rId2"/>
          <a:stretch>
            <a:fillRect/>
          </a:stretch>
        </p:blipFill>
        <p:spPr>
          <a:xfrm>
            <a:off x="995501" y="1183250"/>
            <a:ext cx="4103533" cy="5042681"/>
          </a:xfrm>
          <a:prstGeom prst="rect">
            <a:avLst/>
          </a:prstGeom>
        </p:spPr>
      </p:pic>
      <p:pic>
        <p:nvPicPr>
          <p:cNvPr id="5" name="Kuva 4">
            <a:extLst>
              <a:ext uri="{FF2B5EF4-FFF2-40B4-BE49-F238E27FC236}">
                <a16:creationId xmlns:a16="http://schemas.microsoft.com/office/drawing/2014/main" id="{994E3E4E-F98F-5712-919E-1AB7CBF07F57}"/>
              </a:ext>
            </a:extLst>
          </p:cNvPr>
          <p:cNvPicPr>
            <a:picLocks noChangeAspect="1"/>
          </p:cNvPicPr>
          <p:nvPr/>
        </p:nvPicPr>
        <p:blipFill>
          <a:blip r:embed="rId3"/>
          <a:stretch>
            <a:fillRect/>
          </a:stretch>
        </p:blipFill>
        <p:spPr>
          <a:xfrm>
            <a:off x="5921054" y="1315036"/>
            <a:ext cx="5869843" cy="4227929"/>
          </a:xfrm>
          <a:prstGeom prst="rect">
            <a:avLst/>
          </a:prstGeom>
        </p:spPr>
      </p:pic>
    </p:spTree>
    <p:extLst>
      <p:ext uri="{BB962C8B-B14F-4D97-AF65-F5344CB8AC3E}">
        <p14:creationId xmlns:p14="http://schemas.microsoft.com/office/powerpoint/2010/main" val="159574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5EB48B9-C78D-436C-888E-D54D39149B56}"/>
              </a:ext>
            </a:extLst>
          </p:cNvPr>
          <p:cNvSpPr>
            <a:spLocks noGrp="1"/>
          </p:cNvSpPr>
          <p:nvPr>
            <p:ph type="title"/>
          </p:nvPr>
        </p:nvSpPr>
        <p:spPr/>
        <p:txBody>
          <a:bodyPr/>
          <a:lstStyle/>
          <a:p>
            <a:r>
              <a:rPr lang="fi-FI" dirty="0" err="1"/>
              <a:t>JAMK:n</a:t>
            </a:r>
            <a:r>
              <a:rPr lang="fi-FI" dirty="0"/>
              <a:t> ohje englanninkielisiin tutkintoihin hakemisesta:</a:t>
            </a:r>
          </a:p>
        </p:txBody>
      </p:sp>
      <p:sp>
        <p:nvSpPr>
          <p:cNvPr id="3" name="Sisällön paikkamerkki 2">
            <a:extLst>
              <a:ext uri="{FF2B5EF4-FFF2-40B4-BE49-F238E27FC236}">
                <a16:creationId xmlns:a16="http://schemas.microsoft.com/office/drawing/2014/main" id="{25403E04-9E31-47C9-9C2B-55050C73DDD4}"/>
              </a:ext>
            </a:extLst>
          </p:cNvPr>
          <p:cNvSpPr>
            <a:spLocks noGrp="1"/>
          </p:cNvSpPr>
          <p:nvPr>
            <p:ph idx="1"/>
          </p:nvPr>
        </p:nvSpPr>
        <p:spPr/>
        <p:txBody>
          <a:bodyPr/>
          <a:lstStyle/>
          <a:p>
            <a:r>
              <a:rPr lang="fi-FI" sz="1800" dirty="0"/>
              <a:t>Keväällä 2024 valmistuva </a:t>
            </a:r>
            <a:r>
              <a:rPr lang="fi-FI" sz="1800" b="1" dirty="0"/>
              <a:t>voi</a:t>
            </a:r>
            <a:r>
              <a:rPr lang="fi-FI" sz="1800" dirty="0"/>
              <a:t> hakea vieraskielisiin tutkintoihin aivan samalla tavalla, kuin myös suomenkielisiin tutkintoihin toisessa yhteishaussa.</a:t>
            </a:r>
            <a:endParaRPr lang="fi-FI" dirty="0"/>
          </a:p>
          <a:p>
            <a:r>
              <a:rPr lang="fi-FI" sz="1800" dirty="0"/>
              <a:t>Jos keväällä valmistuva hakija ei ole vielä ennen hakuaikaa suorittanut pitkän englannin ylioppilaskoetta (tai arvosana ei riitä) UAS </a:t>
            </a:r>
            <a:r>
              <a:rPr lang="fi-FI" sz="1800" dirty="0" err="1"/>
              <a:t>Examiin</a:t>
            </a:r>
            <a:r>
              <a:rPr lang="fi-FI" sz="1800" dirty="0"/>
              <a:t> = pääsykokeeseen, </a:t>
            </a:r>
            <a:r>
              <a:rPr lang="fi-FI" sz="1800" b="1" dirty="0"/>
              <a:t>voi hän silti olla mukana </a:t>
            </a:r>
            <a:r>
              <a:rPr lang="fi-FI" sz="1800" b="1" u="sng" dirty="0"/>
              <a:t>todistusvalinnassa</a:t>
            </a:r>
            <a:r>
              <a:rPr lang="fi-FI" sz="1800" dirty="0"/>
              <a:t>. Tällöin hakemukselle ei tarvitse liittää mitään erillisiä liitteitä määräaikaan mennessä. Todistusvalinta suoritetaan samaan aikaan toisen yhteishaun todistusvalintojen kanssa.</a:t>
            </a:r>
            <a:endParaRPr lang="fi-FI" dirty="0"/>
          </a:p>
          <a:p>
            <a:r>
              <a:rPr lang="fi-FI" sz="1800" b="1" dirty="0"/>
              <a:t>Jos hakija on jo kirjoittanut pitkän englannin ylioppilaskokeen (esimerkiksi syksyllä) ja saanut arvosanaksi vähintään M, voi hän osallistua myös International UAS </a:t>
            </a:r>
            <a:r>
              <a:rPr lang="fi-FI" sz="1800" b="1" dirty="0" err="1"/>
              <a:t>Examiin</a:t>
            </a:r>
            <a:r>
              <a:rPr lang="fi-FI" sz="1800" dirty="0"/>
              <a:t>. Tällöin hakemukselle on liitettävä todistus suoritetusta kokeesta ja sen arvosanasta 24.1.2024 klo 15 mennessä. </a:t>
            </a:r>
          </a:p>
        </p:txBody>
      </p:sp>
    </p:spTree>
    <p:extLst>
      <p:ext uri="{BB962C8B-B14F-4D97-AF65-F5344CB8AC3E}">
        <p14:creationId xmlns:p14="http://schemas.microsoft.com/office/powerpoint/2010/main" val="1180343637"/>
      </p:ext>
    </p:extLst>
  </p:cSld>
  <p:clrMapOvr>
    <a:masterClrMapping/>
  </p:clrMapOvr>
</p:sld>
</file>

<file path=ppt/theme/theme1.xml><?xml version="1.0" encoding="utf-8"?>
<a:theme xmlns:a="http://schemas.openxmlformats.org/drawingml/2006/main" name="Opetushallitus">
  <a:themeElements>
    <a:clrScheme name="OPH">
      <a:dk1>
        <a:sysClr val="windowText" lastClr="000000"/>
      </a:dk1>
      <a:lt1>
        <a:sysClr val="window" lastClr="FFFFFF"/>
      </a:lt1>
      <a:dk2>
        <a:srgbClr val="0041DC"/>
      </a:dk2>
      <a:lt2>
        <a:srgbClr val="E7E6E6"/>
      </a:lt2>
      <a:accent1>
        <a:srgbClr val="0041DC"/>
      </a:accent1>
      <a:accent2>
        <a:srgbClr val="5BCA13"/>
      </a:accent2>
      <a:accent3>
        <a:srgbClr val="82D4FF"/>
      </a:accent3>
      <a:accent4>
        <a:srgbClr val="FFE500"/>
      </a:accent4>
      <a:accent5>
        <a:srgbClr val="FF5000"/>
      </a:accent5>
      <a:accent6>
        <a:srgbClr val="C227B9"/>
      </a:accent6>
      <a:hlink>
        <a:srgbClr val="0563C1"/>
      </a:hlink>
      <a:folHlink>
        <a:srgbClr val="954F72"/>
      </a:folHlink>
    </a:clrScheme>
    <a:fontScheme name="Mukautettu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PH_malliesitys_v2016-12-27.potx" id="{33B8A95F-A2FD-4DF9-92B2-42FF91268AB1}" vid="{1518D60F-0F21-4C63-A737-55D117EA71EE}"/>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9B37DA31D42234CA8246D4CCF96A9C6" ma:contentTypeVersion="11" ma:contentTypeDescription="Create a new document." ma:contentTypeScope="" ma:versionID="859480f4c489acea8a54ad5947d0a5a7">
  <xsd:schema xmlns:xsd="http://www.w3.org/2001/XMLSchema" xmlns:xs="http://www.w3.org/2001/XMLSchema" xmlns:p="http://schemas.microsoft.com/office/2006/metadata/properties" xmlns:ns3="39f8ebaf-f9e6-4518-955d-921d2865641d" xmlns:ns4="7b6d1400-e18d-47a7-8299-b9c8e6e4719b" targetNamespace="http://schemas.microsoft.com/office/2006/metadata/properties" ma:root="true" ma:fieldsID="d83031c8c0de5242b0b2221437bdeef0" ns3:_="" ns4:_="">
    <xsd:import namespace="39f8ebaf-f9e6-4518-955d-921d2865641d"/>
    <xsd:import namespace="7b6d1400-e18d-47a7-8299-b9c8e6e4719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f8ebaf-f9e6-4518-955d-921d286564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6d1400-e18d-47a7-8299-b9c8e6e4719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2188C3-0B6C-4773-9610-7CF26D061E89}">
  <ds:schemaRefs>
    <ds:schemaRef ds:uri="7b6d1400-e18d-47a7-8299-b9c8e6e4719b"/>
    <ds:schemaRef ds:uri="http://purl.org/dc/terms/"/>
    <ds:schemaRef ds:uri="39f8ebaf-f9e6-4518-955d-921d2865641d"/>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5E4C574-E062-4EFB-A5A7-655CE845AA14}">
  <ds:schemaRefs>
    <ds:schemaRef ds:uri="http://schemas.microsoft.com/sharepoint/v3/contenttype/forms"/>
  </ds:schemaRefs>
</ds:datastoreItem>
</file>

<file path=customXml/itemProps3.xml><?xml version="1.0" encoding="utf-8"?>
<ds:datastoreItem xmlns:ds="http://schemas.openxmlformats.org/officeDocument/2006/customXml" ds:itemID="{B07B29CB-3C6A-4B97-9D44-F77A792640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f8ebaf-f9e6-4518-955d-921d2865641d"/>
    <ds:schemaRef ds:uri="7b6d1400-e18d-47a7-8299-b9c8e6e471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10250</TotalTime>
  <Words>1394</Words>
  <Application>Microsoft Office PowerPoint</Application>
  <PresentationFormat>Laajakuva</PresentationFormat>
  <Paragraphs>164</Paragraphs>
  <Slides>32</Slides>
  <Notes>5</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32</vt:i4>
      </vt:variant>
    </vt:vector>
  </HeadingPairs>
  <TitlesOfParts>
    <vt:vector size="37" baseType="lpstr">
      <vt:lpstr>Arial</vt:lpstr>
      <vt:lpstr>Calibri</vt:lpstr>
      <vt:lpstr>Open Sans</vt:lpstr>
      <vt:lpstr>Verdana</vt:lpstr>
      <vt:lpstr>Opetushallitus</vt:lpstr>
      <vt:lpstr>Korkeakoulujen yhteishaut 2024</vt:lpstr>
      <vt:lpstr>Tämän päivän fiilikset?</vt:lpstr>
      <vt:lpstr>Uusi kuraattori ja psykologi</vt:lpstr>
      <vt:lpstr>Ensin muistutus kalenteriin:</vt:lpstr>
      <vt:lpstr>Yhteishakulomakkeen täyttäminen</vt:lpstr>
      <vt:lpstr>Yhteishakulomakkeen täyttäminen</vt:lpstr>
      <vt:lpstr>PowerPoint-esitys</vt:lpstr>
      <vt:lpstr>Hakijan saama automaattiviesti</vt:lpstr>
      <vt:lpstr>JAMK:n ohje englanninkielisiin tutkintoihin hakemisesta:</vt:lpstr>
      <vt:lpstr>Edelleen englanninkielisiin tutkintoihin hakemisesta:</vt:lpstr>
      <vt:lpstr>PowerPoint-esitys</vt:lpstr>
      <vt:lpstr>Aikataulut</vt:lpstr>
      <vt:lpstr>Vuoden 2024 yhteishakujen aikataulut: Kevään ensimmäinen yhteishaku </vt:lpstr>
      <vt:lpstr>Vuoden 2024 yhteishakujen aikataulut: Kevään toinen yhteishaku </vt:lpstr>
      <vt:lpstr>Vuoden 2024 yhteishakujen aikataulut: Syksyn yhteishaku </vt:lpstr>
      <vt:lpstr>Koulutustarjonta</vt:lpstr>
      <vt:lpstr>Korkeakoulujen koulutustarjonta Opintopolussa: Lukuja </vt:lpstr>
      <vt:lpstr>Hakulomakkeet</vt:lpstr>
      <vt:lpstr>Hakeminen ja hakukohteet</vt:lpstr>
      <vt:lpstr>Hakulomakkeen täyttäminen </vt:lpstr>
      <vt:lpstr>Hakulomakkeen täyttäminen </vt:lpstr>
      <vt:lpstr>Hakulomakkeen täyttäminen </vt:lpstr>
      <vt:lpstr>Hakemuksen muokkaaminen </vt:lpstr>
      <vt:lpstr>Todistusvalinta ja valintakokeet</vt:lpstr>
      <vt:lpstr>Todistusvalinta</vt:lpstr>
      <vt:lpstr>Valintakokeet, ammattikorkeakoulut</vt:lpstr>
      <vt:lpstr>Valintakokeet, yliopistot</vt:lpstr>
      <vt:lpstr>Valinnat</vt:lpstr>
      <vt:lpstr>Yhteishakujen valintojen tulosten julkaisu</vt:lpstr>
      <vt:lpstr>Opiskelupaikan vastaanotto</vt:lpstr>
      <vt:lpstr>Opiskelupaikan vastaanotto yhteishaussa</vt:lpstr>
      <vt:lpstr>Muistatko IT-tiedekunnan vierailun?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Esimiesten survival kit</dc:title>
  <dc:creator>Enakimio Kaisa</dc:creator>
  <cp:lastModifiedBy>Eveliina Ojala</cp:lastModifiedBy>
  <cp:revision>715</cp:revision>
  <dcterms:created xsi:type="dcterms:W3CDTF">2018-11-08T08:40:51Z</dcterms:created>
  <dcterms:modified xsi:type="dcterms:W3CDTF">2024-01-15T06:53:27Z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0x010100A9B37DA31D42234CA8246D4CCF96A9C6</vt:lpwstr>
  </property>
</Properties>
</file>