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999" r:id="rId5"/>
    <p:sldMasterId id="2147483998" r:id="rId6"/>
    <p:sldMasterId id="2147484037" r:id="rId7"/>
    <p:sldMasterId id="2147484056" r:id="rId8"/>
  </p:sldMasterIdLst>
  <p:notesMasterIdLst>
    <p:notesMasterId r:id="rId41"/>
  </p:notesMasterIdLst>
  <p:sldIdLst>
    <p:sldId id="2157" r:id="rId9"/>
    <p:sldId id="2242" r:id="rId10"/>
    <p:sldId id="2241" r:id="rId11"/>
    <p:sldId id="2208" r:id="rId12"/>
    <p:sldId id="2205" r:id="rId13"/>
    <p:sldId id="2207" r:id="rId14"/>
    <p:sldId id="2202" r:id="rId15"/>
    <p:sldId id="2211" r:id="rId16"/>
    <p:sldId id="2237" r:id="rId17"/>
    <p:sldId id="2239" r:id="rId18"/>
    <p:sldId id="2240" r:id="rId19"/>
    <p:sldId id="2238" r:id="rId20"/>
    <p:sldId id="2180" r:id="rId21"/>
    <p:sldId id="1867" r:id="rId22"/>
    <p:sldId id="1869" r:id="rId23"/>
    <p:sldId id="1921" r:id="rId24"/>
    <p:sldId id="1870" r:id="rId25"/>
    <p:sldId id="1916" r:id="rId26"/>
    <p:sldId id="1919" r:id="rId27"/>
    <p:sldId id="2215" r:id="rId28"/>
    <p:sldId id="2216" r:id="rId29"/>
    <p:sldId id="261" r:id="rId30"/>
    <p:sldId id="2212" r:id="rId31"/>
    <p:sldId id="1871" r:id="rId32"/>
    <p:sldId id="1915" r:id="rId33"/>
    <p:sldId id="1882" r:id="rId34"/>
    <p:sldId id="1922" r:id="rId35"/>
    <p:sldId id="1914" r:id="rId36"/>
    <p:sldId id="2206" r:id="rId37"/>
    <p:sldId id="1875" r:id="rId38"/>
    <p:sldId id="1923" r:id="rId39"/>
    <p:sldId id="1920" r:id="rId40"/>
  </p:sldIdLst>
  <p:sldSz cx="24377650" cy="13716000"/>
  <p:notesSz cx="6797675" cy="9926638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3A71F0DA-2A0C-124D-81BB-BB371A2282F8}">
          <p14:sldIdLst>
            <p14:sldId id="2157"/>
            <p14:sldId id="2242"/>
            <p14:sldId id="2241"/>
            <p14:sldId id="2208"/>
            <p14:sldId id="2205"/>
            <p14:sldId id="2207"/>
            <p14:sldId id="2202"/>
            <p14:sldId id="2211"/>
            <p14:sldId id="2237"/>
            <p14:sldId id="2239"/>
            <p14:sldId id="2240"/>
            <p14:sldId id="2238"/>
            <p14:sldId id="2180"/>
            <p14:sldId id="1867"/>
            <p14:sldId id="1869"/>
            <p14:sldId id="1921"/>
            <p14:sldId id="1870"/>
            <p14:sldId id="1916"/>
            <p14:sldId id="1919"/>
            <p14:sldId id="2215"/>
            <p14:sldId id="2216"/>
            <p14:sldId id="261"/>
            <p14:sldId id="2212"/>
            <p14:sldId id="1871"/>
            <p14:sldId id="1915"/>
            <p14:sldId id="1882"/>
            <p14:sldId id="1922"/>
            <p14:sldId id="1914"/>
            <p14:sldId id="2206"/>
            <p14:sldId id="1875"/>
            <p14:sldId id="1923"/>
            <p14:sldId id="19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112" userDrawn="1">
          <p15:clr>
            <a:srgbClr val="A4A3A4"/>
          </p15:clr>
        </p15:guide>
        <p15:guide id="4" pos="14254" userDrawn="1">
          <p15:clr>
            <a:srgbClr val="A4A3A4"/>
          </p15:clr>
        </p15:guide>
        <p15:guide id="5" pos="1030" userDrawn="1">
          <p15:clr>
            <a:srgbClr val="A4A3A4"/>
          </p15:clr>
        </p15:guide>
        <p15:guide id="8" orient="horz" pos="5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A47D"/>
    <a:srgbClr val="4AEDDE"/>
    <a:srgbClr val="000000"/>
    <a:srgbClr val="3B1F4D"/>
    <a:srgbClr val="FDEA57"/>
    <a:srgbClr val="583F52"/>
    <a:srgbClr val="74FBC3"/>
    <a:srgbClr val="F6DC0D"/>
    <a:srgbClr val="75B901"/>
    <a:srgbClr val="169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832" y="68"/>
      </p:cViewPr>
      <p:guideLst>
        <p:guide orient="horz" pos="8112"/>
        <p:guide pos="14254"/>
        <p:guide pos="1030"/>
        <p:guide orient="horz" pos="50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2E69DED-20DA-4766-96C0-D7C4ED668880}" type="datetime1">
              <a:rPr lang="fi-FI" smtClean="0"/>
              <a:t>17.11.2025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4A2A7-AE91-47E7-B389-948D5B855F70}" type="slidenum">
              <a:rPr lang="fi-FI" smtClean="0"/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1082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fi-FI"/>
              <a:t>Muokkaa tekstiä naps.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9699E-233E-F348-BB40-2634D738D0E4}" type="datetime1">
              <a:rPr lang="fi-FI" smtClean="0"/>
              <a:t>17.11.2025</a:t>
            </a:fld>
            <a:endParaRPr lang="fi-FI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676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kuva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758462" y="3845170"/>
            <a:ext cx="13809784" cy="778644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137923" y="3845169"/>
            <a:ext cx="6563763" cy="7786445"/>
          </a:xfrm>
        </p:spPr>
        <p:txBody>
          <a:bodyPr anchor="ctr"/>
          <a:lstStyle/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D27C4-A418-324A-BAE7-1179D083833B}" type="datetime1">
              <a:rPr lang="fi-FI" smtClean="0"/>
              <a:t>17.11.2025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989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_kuva_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5965" y="730259"/>
            <a:ext cx="14745136" cy="2651126"/>
          </a:xfrm>
        </p:spPr>
        <p:txBody>
          <a:bodyPr anchor="b">
            <a:normAutofit/>
          </a:bodyPr>
          <a:lstStyle>
            <a:lvl1pPr>
              <a:defRPr sz="9600"/>
            </a:lvl1pPr>
          </a:lstStyle>
          <a:p>
            <a:r>
              <a:rPr lang="fi-FI"/>
              <a:t>Muokkaa tekstiä naps.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3756569"/>
            <a:ext cx="14744702" cy="2834633"/>
          </a:xfrm>
        </p:spPr>
        <p:txBody>
          <a:bodyPr>
            <a:normAutofit/>
          </a:bodyPr>
          <a:lstStyle>
            <a:lvl1pPr marL="0" indent="0" algn="l">
              <a:buNone/>
              <a:defRPr sz="4000"/>
            </a:lvl1pPr>
            <a:lvl2pPr marL="914217" indent="0" algn="l">
              <a:buNone/>
              <a:defRPr sz="3200"/>
            </a:lvl2pPr>
            <a:lvl3pPr marL="1828434" indent="0" algn="l">
              <a:buNone/>
              <a:defRPr sz="2800"/>
            </a:lvl3pPr>
            <a:lvl4pPr marL="2742651" indent="0" algn="l">
              <a:buNone/>
              <a:defRPr sz="2400"/>
            </a:lvl4pPr>
            <a:lvl5pPr marL="3656868" indent="0" algn="l">
              <a:buNone/>
              <a:defRPr sz="2400"/>
            </a:lvl5pPr>
          </a:lstStyle>
          <a:p>
            <a:pPr lvl="0"/>
            <a:r>
              <a:rPr lang="fi-FI"/>
              <a:t>Muokkaa tekstiä naps.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74" y="11658624"/>
            <a:ext cx="2044700" cy="1295376"/>
          </a:xfrm>
          <a:prstGeom prst="rect">
            <a:avLst/>
          </a:prstGeom>
        </p:spPr>
      </p:pic>
      <p:pic>
        <p:nvPicPr>
          <p:cNvPr id="6" name="Kuvan paikkamerkki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229" y="-7928"/>
            <a:ext cx="6969876" cy="13723928"/>
          </a:xfrm>
          <a:prstGeom prst="rect">
            <a:avLst/>
          </a:prstGeom>
        </p:spPr>
      </p:pic>
      <p:sp>
        <p:nvSpPr>
          <p:cNvPr id="8" name="Rectangle 5"/>
          <p:cNvSpPr/>
          <p:nvPr userDrawn="1"/>
        </p:nvSpPr>
        <p:spPr>
          <a:xfrm>
            <a:off x="17403228" y="0"/>
            <a:ext cx="6969877" cy="13723928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11" name="Shape 2617"/>
          <p:cNvSpPr/>
          <p:nvPr/>
        </p:nvSpPr>
        <p:spPr>
          <a:xfrm>
            <a:off x="20391531" y="10347691"/>
            <a:ext cx="1054522" cy="8628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latin typeface="Calibri Normaali" charset="0"/>
              <a:ea typeface="Calibri Normaali" charset="0"/>
              <a:cs typeface="Calibri Normaali" charset="0"/>
            </a:endParaRPr>
          </a:p>
        </p:txBody>
      </p:sp>
      <p:sp>
        <p:nvSpPr>
          <p:cNvPr id="14" name="Shape 2934"/>
          <p:cNvSpPr/>
          <p:nvPr/>
        </p:nvSpPr>
        <p:spPr>
          <a:xfrm>
            <a:off x="20521017" y="2216377"/>
            <a:ext cx="724340" cy="995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8563" y="10800"/>
                  <a:pt x="6750" y="9481"/>
                  <a:pt x="6750" y="7855"/>
                </a:cubicBezTo>
                <a:cubicBezTo>
                  <a:pt x="6750" y="6228"/>
                  <a:pt x="8563" y="4909"/>
                  <a:pt x="10800" y="4909"/>
                </a:cubicBezTo>
                <a:cubicBezTo>
                  <a:pt x="13037" y="4909"/>
                  <a:pt x="14850" y="6228"/>
                  <a:pt x="14850" y="7855"/>
                </a:cubicBezTo>
                <a:cubicBezTo>
                  <a:pt x="14850" y="9481"/>
                  <a:pt x="13037" y="10800"/>
                  <a:pt x="10800" y="10800"/>
                </a:cubicBezTo>
                <a:moveTo>
                  <a:pt x="10800" y="3927"/>
                </a:moveTo>
                <a:cubicBezTo>
                  <a:pt x="7817" y="3927"/>
                  <a:pt x="5400" y="5686"/>
                  <a:pt x="5400" y="7855"/>
                </a:cubicBezTo>
                <a:cubicBezTo>
                  <a:pt x="5400" y="10023"/>
                  <a:pt x="7817" y="11782"/>
                  <a:pt x="10800" y="11782"/>
                </a:cubicBezTo>
                <a:cubicBezTo>
                  <a:pt x="13783" y="11782"/>
                  <a:pt x="16200" y="10023"/>
                  <a:pt x="16200" y="7855"/>
                </a:cubicBezTo>
                <a:cubicBezTo>
                  <a:pt x="16200" y="5686"/>
                  <a:pt x="13783" y="3927"/>
                  <a:pt x="10800" y="3927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9"/>
                  <a:pt x="5581" y="982"/>
                  <a:pt x="10800" y="982"/>
                </a:cubicBezTo>
                <a:cubicBezTo>
                  <a:pt x="16019" y="982"/>
                  <a:pt x="20250" y="4059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0"/>
                </a:moveTo>
                <a:cubicBezTo>
                  <a:pt x="4836" y="0"/>
                  <a:pt x="0" y="3517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17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latin typeface="Calibri Normaali" charset="0"/>
              <a:ea typeface="Calibri Normaali" charset="0"/>
              <a:cs typeface="Calibri Normaali" charset="0"/>
            </a:endParaRPr>
          </a:p>
        </p:txBody>
      </p:sp>
      <p:sp>
        <p:nvSpPr>
          <p:cNvPr id="17" name="Shape 2715"/>
          <p:cNvSpPr/>
          <p:nvPr/>
        </p:nvSpPr>
        <p:spPr>
          <a:xfrm>
            <a:off x="20470677" y="6319451"/>
            <a:ext cx="825019" cy="825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7855" y="982"/>
                </a:moveTo>
                <a:lnTo>
                  <a:pt x="9818" y="982"/>
                </a:lnTo>
                <a:lnTo>
                  <a:pt x="9818" y="0"/>
                </a:lnTo>
                <a:lnTo>
                  <a:pt x="7855" y="0"/>
                </a:lnTo>
                <a:cubicBezTo>
                  <a:pt x="7855" y="0"/>
                  <a:pt x="7855" y="982"/>
                  <a:pt x="7855" y="982"/>
                </a:cubicBezTo>
                <a:close/>
                <a:moveTo>
                  <a:pt x="11782" y="982"/>
                </a:moveTo>
                <a:lnTo>
                  <a:pt x="13745" y="982"/>
                </a:lnTo>
                <a:lnTo>
                  <a:pt x="13745" y="0"/>
                </a:lnTo>
                <a:lnTo>
                  <a:pt x="11782" y="0"/>
                </a:lnTo>
                <a:cubicBezTo>
                  <a:pt x="11782" y="0"/>
                  <a:pt x="11782" y="982"/>
                  <a:pt x="11782" y="982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70" y="21123"/>
                  <a:pt x="21128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1250" y="19636"/>
                </a:moveTo>
                <a:lnTo>
                  <a:pt x="175" y="19636"/>
                </a:lnTo>
                <a:cubicBezTo>
                  <a:pt x="472" y="20467"/>
                  <a:pt x="1130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20350" y="1964"/>
                </a:moveTo>
                <a:lnTo>
                  <a:pt x="21426" y="1964"/>
                </a:lnTo>
                <a:cubicBezTo>
                  <a:pt x="21128" y="1133"/>
                  <a:pt x="20470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75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0" y="477"/>
                  <a:pt x="472" y="1133"/>
                  <a:pt x="175" y="19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latin typeface="Calibri Normaali" charset="0"/>
              <a:ea typeface="Calibri Normaali" charset="0"/>
              <a:cs typeface="Calibri Normaali" charset="0"/>
            </a:endParaRPr>
          </a:p>
        </p:txBody>
      </p:sp>
      <p:sp>
        <p:nvSpPr>
          <p:cNvPr id="18" name="Tekstin paikkamerkki 17"/>
          <p:cNvSpPr>
            <a:spLocks noGrp="1"/>
          </p:cNvSpPr>
          <p:nvPr>
            <p:ph type="body" sz="quarter" idx="16" hasCustomPrompt="1"/>
          </p:nvPr>
        </p:nvSpPr>
        <p:spPr>
          <a:xfrm>
            <a:off x="19513119" y="1349655"/>
            <a:ext cx="2828925" cy="575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9" name="Tekstin paikkamerkki 17"/>
          <p:cNvSpPr>
            <a:spLocks noGrp="1"/>
          </p:cNvSpPr>
          <p:nvPr>
            <p:ph type="body" sz="quarter" idx="17" hasCustomPrompt="1"/>
          </p:nvPr>
        </p:nvSpPr>
        <p:spPr>
          <a:xfrm>
            <a:off x="19513119" y="3468983"/>
            <a:ext cx="2828925" cy="575172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0" name="Tekstin paikkamerkki 17"/>
          <p:cNvSpPr>
            <a:spLocks noGrp="1"/>
          </p:cNvSpPr>
          <p:nvPr>
            <p:ph type="body" sz="quarter" idx="18" hasCustomPrompt="1"/>
          </p:nvPr>
        </p:nvSpPr>
        <p:spPr>
          <a:xfrm>
            <a:off x="19513119" y="5493097"/>
            <a:ext cx="2828925" cy="575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1" name="Tekstin paikkamerkki 17"/>
          <p:cNvSpPr>
            <a:spLocks noGrp="1"/>
          </p:cNvSpPr>
          <p:nvPr>
            <p:ph type="body" sz="quarter" idx="19" hasCustomPrompt="1"/>
          </p:nvPr>
        </p:nvSpPr>
        <p:spPr>
          <a:xfrm>
            <a:off x="19513119" y="7464141"/>
            <a:ext cx="2828925" cy="575172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2" name="Tekstin paikkamerkki 17"/>
          <p:cNvSpPr>
            <a:spLocks noGrp="1"/>
          </p:cNvSpPr>
          <p:nvPr>
            <p:ph type="body" sz="quarter" idx="20" hasCustomPrompt="1"/>
          </p:nvPr>
        </p:nvSpPr>
        <p:spPr>
          <a:xfrm>
            <a:off x="19513119" y="9426452"/>
            <a:ext cx="2828925" cy="575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3" name="Tekstin paikkamerkki 17"/>
          <p:cNvSpPr>
            <a:spLocks noGrp="1"/>
          </p:cNvSpPr>
          <p:nvPr>
            <p:ph type="body" sz="quarter" idx="21" hasCustomPrompt="1"/>
          </p:nvPr>
        </p:nvSpPr>
        <p:spPr>
          <a:xfrm>
            <a:off x="19513119" y="11619922"/>
            <a:ext cx="2828925" cy="575172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4" name="Tekstin paikkamerkki 17"/>
          <p:cNvSpPr>
            <a:spLocks noGrp="1"/>
          </p:cNvSpPr>
          <p:nvPr>
            <p:ph type="body" sz="quarter" idx="22" hasCustomPrompt="1"/>
          </p:nvPr>
        </p:nvSpPr>
        <p:spPr>
          <a:xfrm>
            <a:off x="19513119" y="12195094"/>
            <a:ext cx="2828925" cy="575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</p:spTree>
    <p:extLst>
      <p:ext uri="{BB962C8B-B14F-4D97-AF65-F5344CB8AC3E}">
        <p14:creationId xmlns:p14="http://schemas.microsoft.com/office/powerpoint/2010/main" val="123523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 kaa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2337" y="11944905"/>
            <a:ext cx="7388823" cy="176657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lvl1pPr>
            <a:lvl2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lvl2pPr>
            <a:lvl3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lvl3pPr>
            <a:lvl4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lvl4pPr>
            <a:lvl5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7501-BE88-4AE0-80C6-9021B1ADE5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4052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akakuva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77650" cy="64008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5964" y="6997709"/>
            <a:ext cx="21025723" cy="2029060"/>
          </a:xfrm>
        </p:spPr>
        <p:txBody>
          <a:bodyPr anchor="b"/>
          <a:lstStyle/>
          <a:p>
            <a:r>
              <a:rPr lang="fi-FI"/>
              <a:t>Muokkaa 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95450" y="9448800"/>
            <a:ext cx="21012150" cy="3505200"/>
          </a:xfrm>
        </p:spPr>
        <p:txBody>
          <a:bodyPr/>
          <a:lstStyle/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4022" y="11658624"/>
            <a:ext cx="2044700" cy="12953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3" name="Otsikko 1"/>
          <p:cNvSpPr>
            <a:spLocks noGrp="1"/>
          </p:cNvSpPr>
          <p:nvPr>
            <p:ph type="title" hasCustomPrompt="1"/>
          </p:nvPr>
        </p:nvSpPr>
        <p:spPr>
          <a:xfrm>
            <a:off x="3833380" y="3175004"/>
            <a:ext cx="16710890" cy="7365991"/>
          </a:xfr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13800" b="1" spc="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br>
              <a:rPr lang="fi-FI"/>
            </a:br>
            <a:r>
              <a:rPr lang="fi-FI"/>
              <a:t>TEKSTIÄ NAPS.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 sivun kuva_monta_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  <a:solidFill>
            <a:schemeClr val="accent1"/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7" hasCustomPrompt="1"/>
          </p:nvPr>
        </p:nvSpPr>
        <p:spPr>
          <a:xfrm>
            <a:off x="1780649" y="9810697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27" hasCustomPrompt="1"/>
          </p:nvPr>
        </p:nvSpPr>
        <p:spPr>
          <a:xfrm>
            <a:off x="1780649" y="8610547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6" name="Tekstin paikkamerkki 3"/>
          <p:cNvSpPr>
            <a:spLocks noGrp="1"/>
          </p:cNvSpPr>
          <p:nvPr>
            <p:ph type="body" sz="quarter" idx="29" hasCustomPrompt="1"/>
          </p:nvPr>
        </p:nvSpPr>
        <p:spPr>
          <a:xfrm>
            <a:off x="6987889" y="9810697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30" hasCustomPrompt="1"/>
          </p:nvPr>
        </p:nvSpPr>
        <p:spPr>
          <a:xfrm>
            <a:off x="6987889" y="8610547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8" name="Tekstin paikkamerkki 3"/>
          <p:cNvSpPr>
            <a:spLocks noGrp="1"/>
          </p:cNvSpPr>
          <p:nvPr>
            <p:ph type="body" sz="quarter" idx="32" hasCustomPrompt="1"/>
          </p:nvPr>
        </p:nvSpPr>
        <p:spPr>
          <a:xfrm>
            <a:off x="12230633" y="9810697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33" hasCustomPrompt="1"/>
          </p:nvPr>
        </p:nvSpPr>
        <p:spPr>
          <a:xfrm>
            <a:off x="12230633" y="8610547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35" hasCustomPrompt="1"/>
          </p:nvPr>
        </p:nvSpPr>
        <p:spPr>
          <a:xfrm>
            <a:off x="17473377" y="9810697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36" hasCustomPrompt="1"/>
          </p:nvPr>
        </p:nvSpPr>
        <p:spPr>
          <a:xfrm>
            <a:off x="17473377" y="8610547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20" name="Tekstin paikkamerkki 3"/>
          <p:cNvSpPr>
            <a:spLocks noGrp="1"/>
          </p:cNvSpPr>
          <p:nvPr>
            <p:ph type="body" sz="quarter" idx="37" hasCustomPrompt="1"/>
          </p:nvPr>
        </p:nvSpPr>
        <p:spPr>
          <a:xfrm>
            <a:off x="1780649" y="5905962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21" name="Tekstin paikkamerkki 3"/>
          <p:cNvSpPr>
            <a:spLocks noGrp="1"/>
          </p:cNvSpPr>
          <p:nvPr>
            <p:ph type="body" sz="quarter" idx="38" hasCustomPrompt="1"/>
          </p:nvPr>
        </p:nvSpPr>
        <p:spPr>
          <a:xfrm>
            <a:off x="1780649" y="4705812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22" name="Tekstin paikkamerkki 3"/>
          <p:cNvSpPr>
            <a:spLocks noGrp="1"/>
          </p:cNvSpPr>
          <p:nvPr>
            <p:ph type="body" sz="quarter" idx="39" hasCustomPrompt="1"/>
          </p:nvPr>
        </p:nvSpPr>
        <p:spPr>
          <a:xfrm>
            <a:off x="6987889" y="5905962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23" name="Tekstin paikkamerkki 3"/>
          <p:cNvSpPr>
            <a:spLocks noGrp="1"/>
          </p:cNvSpPr>
          <p:nvPr>
            <p:ph type="body" sz="quarter" idx="40" hasCustomPrompt="1"/>
          </p:nvPr>
        </p:nvSpPr>
        <p:spPr>
          <a:xfrm>
            <a:off x="6987889" y="4705812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24" name="Tekstin paikkamerkki 3"/>
          <p:cNvSpPr>
            <a:spLocks noGrp="1"/>
          </p:cNvSpPr>
          <p:nvPr>
            <p:ph type="body" sz="quarter" idx="41" hasCustomPrompt="1"/>
          </p:nvPr>
        </p:nvSpPr>
        <p:spPr>
          <a:xfrm>
            <a:off x="12230633" y="5905962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25" name="Tekstin paikkamerkki 3"/>
          <p:cNvSpPr>
            <a:spLocks noGrp="1"/>
          </p:cNvSpPr>
          <p:nvPr>
            <p:ph type="body" sz="quarter" idx="42" hasCustomPrompt="1"/>
          </p:nvPr>
        </p:nvSpPr>
        <p:spPr>
          <a:xfrm>
            <a:off x="12230633" y="4705812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sz="quarter" idx="43" hasCustomPrompt="1"/>
          </p:nvPr>
        </p:nvSpPr>
        <p:spPr>
          <a:xfrm>
            <a:off x="17473377" y="5905962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27" name="Tekstin paikkamerkki 3"/>
          <p:cNvSpPr>
            <a:spLocks noGrp="1"/>
          </p:cNvSpPr>
          <p:nvPr>
            <p:ph type="body" sz="quarter" idx="44" hasCustomPrompt="1"/>
          </p:nvPr>
        </p:nvSpPr>
        <p:spPr>
          <a:xfrm>
            <a:off x="17473377" y="4705812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28" name="Otsikko 2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tekstiä naps.</a:t>
            </a:r>
          </a:p>
        </p:txBody>
      </p:sp>
      <p:pic>
        <p:nvPicPr>
          <p:cNvPr id="30" name="Kuva 2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22" y="748645"/>
            <a:ext cx="2063329" cy="13071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vasen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4" y="579864"/>
            <a:ext cx="1895707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alibri Normaali" charset="0"/>
            </a:endParaRPr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9434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13180741" y="3549659"/>
            <a:ext cx="9233337" cy="2651126"/>
          </a:xfrm>
        </p:spPr>
        <p:txBody>
          <a:bodyPr anchor="b"/>
          <a:lstStyle/>
          <a:p>
            <a:r>
              <a:rPr lang="fi-FI"/>
              <a:t>Muokkaa tekstiä naps.</a:t>
            </a:r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3192615" y="6515100"/>
            <a:ext cx="9227376" cy="6286500"/>
          </a:xfrm>
        </p:spPr>
        <p:txBody>
          <a:bodyPr/>
          <a:lstStyle/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_oikea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4" y="579864"/>
            <a:ext cx="1895707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alibri Normaali" charset="0"/>
            </a:endParaRPr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178216" y="0"/>
            <a:ext cx="12199434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1598341" y="3549659"/>
            <a:ext cx="9233337" cy="2651126"/>
          </a:xfrm>
        </p:spPr>
        <p:txBody>
          <a:bodyPr anchor="b"/>
          <a:lstStyle/>
          <a:p>
            <a:r>
              <a:rPr lang="fi-FI"/>
              <a:t>Muokkaa tekstiä naps.</a:t>
            </a:r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10215" y="6515100"/>
            <a:ext cx="9227376" cy="6286500"/>
          </a:xfrm>
        </p:spPr>
        <p:txBody>
          <a:bodyPr/>
          <a:lstStyle/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91" y="760446"/>
            <a:ext cx="2044700" cy="12953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_vasen_kuva_nostolaat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4" y="579864"/>
            <a:ext cx="1895707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alibri Normaali" charset="0"/>
            </a:endParaRPr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178216" y="0"/>
            <a:ext cx="12199434" cy="917368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4" name="Rectangle 14"/>
          <p:cNvSpPr/>
          <p:nvPr userDrawn="1"/>
        </p:nvSpPr>
        <p:spPr>
          <a:xfrm>
            <a:off x="12178215" y="9173681"/>
            <a:ext cx="12199435" cy="4542319"/>
          </a:xfrm>
          <a:prstGeom prst="rect">
            <a:avLst/>
          </a:prstGeom>
          <a:solidFill>
            <a:schemeClr val="accen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5" name="Otsikko 1"/>
          <p:cNvSpPr>
            <a:spLocks noGrp="1"/>
          </p:cNvSpPr>
          <p:nvPr>
            <p:ph type="title" hasCustomPrompt="1"/>
          </p:nvPr>
        </p:nvSpPr>
        <p:spPr>
          <a:xfrm>
            <a:off x="1598341" y="3549659"/>
            <a:ext cx="9233337" cy="2651126"/>
          </a:xfrm>
        </p:spPr>
        <p:txBody>
          <a:bodyPr anchor="b"/>
          <a:lstStyle/>
          <a:p>
            <a:r>
              <a:rPr lang="fi-FI"/>
              <a:t>Muokkaa tekstiä naps.</a:t>
            </a:r>
          </a:p>
        </p:txBody>
      </p:sp>
      <p:sp>
        <p:nvSpPr>
          <p:cNvPr id="6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10215" y="6515100"/>
            <a:ext cx="9227376" cy="6286500"/>
          </a:xfrm>
        </p:spPr>
        <p:txBody>
          <a:bodyPr/>
          <a:lstStyle/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13664244" y="9925050"/>
            <a:ext cx="9227376" cy="28765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91" y="760446"/>
            <a:ext cx="2044700" cy="12953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oikea_kuva_nostolaat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4" y="579864"/>
            <a:ext cx="1895707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alibri Normaali" charset="0"/>
            </a:endParaRPr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9434" cy="917368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4" name="Rectangle 14"/>
          <p:cNvSpPr/>
          <p:nvPr userDrawn="1"/>
        </p:nvSpPr>
        <p:spPr>
          <a:xfrm>
            <a:off x="1" y="9173681"/>
            <a:ext cx="12199433" cy="4542319"/>
          </a:xfrm>
          <a:prstGeom prst="rect">
            <a:avLst/>
          </a:prstGeom>
          <a:solidFill>
            <a:schemeClr val="accen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5" name="Otsikko 1"/>
          <p:cNvSpPr>
            <a:spLocks noGrp="1"/>
          </p:cNvSpPr>
          <p:nvPr>
            <p:ph type="title" hasCustomPrompt="1"/>
          </p:nvPr>
        </p:nvSpPr>
        <p:spPr>
          <a:xfrm>
            <a:off x="13180741" y="3549659"/>
            <a:ext cx="9233337" cy="2651126"/>
          </a:xfrm>
        </p:spPr>
        <p:txBody>
          <a:bodyPr anchor="b"/>
          <a:lstStyle/>
          <a:p>
            <a:r>
              <a:rPr lang="fi-FI"/>
              <a:t>Muokkaa tekstiä naps.</a:t>
            </a:r>
          </a:p>
        </p:txBody>
      </p:sp>
      <p:sp>
        <p:nvSpPr>
          <p:cNvPr id="6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3192615" y="6515100"/>
            <a:ext cx="9227376" cy="6286500"/>
          </a:xfrm>
        </p:spPr>
        <p:txBody>
          <a:bodyPr/>
          <a:lstStyle/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1486029" y="9925050"/>
            <a:ext cx="9227376" cy="28765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7200"/>
            </a:lvl1pPr>
          </a:lstStyle>
          <a:p>
            <a:r>
              <a:rPr lang="fi-FI"/>
              <a:t>Muokkaa 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4057650"/>
            <a:ext cx="10221347" cy="7307263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12480340" y="4057650"/>
            <a:ext cx="10221347" cy="7307263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B7BD2-5888-B742-B813-F7CBF1FA8C30}" type="datetime1">
              <a:rPr lang="fi-FI" smtClean="0"/>
              <a:t>17.11.2025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pyöreä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0"/>
          <p:cNvSpPr>
            <a:spLocks noGrp="1"/>
          </p:cNvSpPr>
          <p:nvPr>
            <p:ph type="pic" sz="quarter" idx="11"/>
          </p:nvPr>
        </p:nvSpPr>
        <p:spPr>
          <a:xfrm>
            <a:off x="12174749" y="1520380"/>
            <a:ext cx="10364827" cy="10366820"/>
          </a:xfrm>
          <a:prstGeom prst="ellipse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1598341" y="2635259"/>
            <a:ext cx="9233337" cy="2651126"/>
          </a:xfrm>
        </p:spPr>
        <p:txBody>
          <a:bodyPr anchor="b"/>
          <a:lstStyle/>
          <a:p>
            <a:r>
              <a:rPr lang="fi-FI"/>
              <a:t>Muokkaa tekstiä naps.</a:t>
            </a:r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10215" y="5600700"/>
            <a:ext cx="9227376" cy="6286500"/>
          </a:xfrm>
        </p:spPr>
        <p:txBody>
          <a:bodyPr/>
          <a:lstStyle/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pyöreä_kuv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/>
          </p:cNvSpPr>
          <p:nvPr>
            <p:ph type="pic" sz="quarter" idx="11"/>
          </p:nvPr>
        </p:nvSpPr>
        <p:spPr>
          <a:xfrm>
            <a:off x="12793618" y="986980"/>
            <a:ext cx="6395266" cy="6396496"/>
          </a:xfrm>
          <a:prstGeom prst="ellipse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0"/>
          <p:cNvSpPr>
            <a:spLocks noGrp="1"/>
          </p:cNvSpPr>
          <p:nvPr>
            <p:ph type="pic" sz="quarter" idx="13"/>
          </p:nvPr>
        </p:nvSpPr>
        <p:spPr>
          <a:xfrm>
            <a:off x="13669918" y="7797566"/>
            <a:ext cx="4928416" cy="4929364"/>
          </a:xfrm>
          <a:prstGeom prst="ellipse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Picture Placeholder 30"/>
          <p:cNvSpPr>
            <a:spLocks noGrp="1"/>
          </p:cNvSpPr>
          <p:nvPr>
            <p:ph type="pic" sz="quarter" idx="14"/>
          </p:nvPr>
        </p:nvSpPr>
        <p:spPr>
          <a:xfrm>
            <a:off x="18598334" y="5543550"/>
            <a:ext cx="3760818" cy="3761542"/>
          </a:xfrm>
          <a:prstGeom prst="ellipse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1598341" y="3549659"/>
            <a:ext cx="9233337" cy="2651126"/>
          </a:xfrm>
        </p:spPr>
        <p:txBody>
          <a:bodyPr anchor="b"/>
          <a:lstStyle/>
          <a:p>
            <a:r>
              <a:rPr lang="fi-FI"/>
              <a:t>Muokkaa tekstiä naps.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10215" y="6515100"/>
            <a:ext cx="9227376" cy="6286500"/>
          </a:xfrm>
        </p:spPr>
        <p:txBody>
          <a:bodyPr/>
          <a:lstStyle/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uvaa_teks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9181766" y="3969832"/>
            <a:ext cx="6039671" cy="576729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5749858" y="3969832"/>
            <a:ext cx="6039671" cy="576729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2546768" y="3969832"/>
            <a:ext cx="6039671" cy="576729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7" hasCustomPrompt="1"/>
          </p:nvPr>
        </p:nvSpPr>
        <p:spPr>
          <a:xfrm>
            <a:off x="2546768" y="11392362"/>
            <a:ext cx="6039671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6" name="Tekstin paikkamerkki 3"/>
          <p:cNvSpPr>
            <a:spLocks noGrp="1"/>
          </p:cNvSpPr>
          <p:nvPr>
            <p:ph type="body" sz="quarter" idx="27" hasCustomPrompt="1"/>
          </p:nvPr>
        </p:nvSpPr>
        <p:spPr>
          <a:xfrm>
            <a:off x="2546768" y="10192212"/>
            <a:ext cx="6039671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28" hasCustomPrompt="1"/>
          </p:nvPr>
        </p:nvSpPr>
        <p:spPr>
          <a:xfrm>
            <a:off x="9181766" y="11392362"/>
            <a:ext cx="6039671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9" hasCustomPrompt="1"/>
          </p:nvPr>
        </p:nvSpPr>
        <p:spPr>
          <a:xfrm>
            <a:off x="9181766" y="10192212"/>
            <a:ext cx="6039671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30" hasCustomPrompt="1"/>
          </p:nvPr>
        </p:nvSpPr>
        <p:spPr>
          <a:xfrm>
            <a:off x="15749858" y="11392362"/>
            <a:ext cx="6039671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3" name="Tekstin paikkamerkki 3"/>
          <p:cNvSpPr>
            <a:spLocks noGrp="1"/>
          </p:cNvSpPr>
          <p:nvPr>
            <p:ph type="body" sz="quarter" idx="31" hasCustomPrompt="1"/>
          </p:nvPr>
        </p:nvSpPr>
        <p:spPr>
          <a:xfrm>
            <a:off x="15749858" y="10192212"/>
            <a:ext cx="6039671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tekstiä naps.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n 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0"/>
          <p:cNvSpPr>
            <a:spLocks noGrp="1"/>
          </p:cNvSpPr>
          <p:nvPr>
            <p:ph type="pic" sz="quarter" idx="14"/>
          </p:nvPr>
        </p:nvSpPr>
        <p:spPr>
          <a:xfrm>
            <a:off x="10308416" y="4514578"/>
            <a:ext cx="3760818" cy="3761542"/>
          </a:xfrm>
          <a:prstGeom prst="ellipse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95450" y="8820150"/>
            <a:ext cx="21012150" cy="876300"/>
          </a:xfrm>
        </p:spPr>
        <p:txBody>
          <a:bodyPr anchor="b"/>
          <a:lstStyle>
            <a:lvl1pPr algn="ctr">
              <a:defRPr b="1" spc="600" baseline="0">
                <a:solidFill>
                  <a:schemeClr val="accent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457109" marR="0" lvl="0" indent="-457109" algn="ctr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NIMESI TÄHÄN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tekstiä naps.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1695450" y="10155860"/>
            <a:ext cx="21012150" cy="2457450"/>
          </a:xfrm>
        </p:spPr>
        <p:txBody>
          <a:bodyPr anchor="t">
            <a:normAutofit/>
          </a:bodyPr>
          <a:lstStyle>
            <a:lvl1pPr algn="ctr">
              <a:defRPr sz="3200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457109" marR="0" lvl="0" indent="-457109" algn="ctr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Vapaavalintainen teksti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min 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721966" y="4612971"/>
            <a:ext cx="2935224" cy="293515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300" b="0" i="0"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6" name="Tekstin paikkamerkki 3"/>
          <p:cNvSpPr>
            <a:spLocks noGrp="1"/>
          </p:cNvSpPr>
          <p:nvPr>
            <p:ph type="body" sz="quarter" idx="17" hasCustomPrompt="1"/>
          </p:nvPr>
        </p:nvSpPr>
        <p:spPr>
          <a:xfrm>
            <a:off x="1780649" y="9810697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7" hasCustomPrompt="1"/>
          </p:nvPr>
        </p:nvSpPr>
        <p:spPr>
          <a:xfrm>
            <a:off x="1780649" y="8610547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7929206" y="4612971"/>
            <a:ext cx="2935224" cy="293515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300" b="0" i="0"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16" name="Tekstin paikkamerkki 3"/>
          <p:cNvSpPr>
            <a:spLocks noGrp="1"/>
          </p:cNvSpPr>
          <p:nvPr>
            <p:ph type="body" sz="quarter" idx="29" hasCustomPrompt="1"/>
          </p:nvPr>
        </p:nvSpPr>
        <p:spPr>
          <a:xfrm>
            <a:off x="6987889" y="9810697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7" name="Tekstin paikkamerkki 3"/>
          <p:cNvSpPr>
            <a:spLocks noGrp="1"/>
          </p:cNvSpPr>
          <p:nvPr>
            <p:ph type="body" sz="quarter" idx="30" hasCustomPrompt="1"/>
          </p:nvPr>
        </p:nvSpPr>
        <p:spPr>
          <a:xfrm>
            <a:off x="6987889" y="8610547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13171950" y="4612971"/>
            <a:ext cx="2935224" cy="293515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300" b="0" i="0"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19" name="Tekstin paikkamerkki 3"/>
          <p:cNvSpPr>
            <a:spLocks noGrp="1"/>
          </p:cNvSpPr>
          <p:nvPr>
            <p:ph type="body" sz="quarter" idx="32" hasCustomPrompt="1"/>
          </p:nvPr>
        </p:nvSpPr>
        <p:spPr>
          <a:xfrm>
            <a:off x="12230633" y="9810697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20" name="Tekstin paikkamerkki 3"/>
          <p:cNvSpPr>
            <a:spLocks noGrp="1"/>
          </p:cNvSpPr>
          <p:nvPr>
            <p:ph type="body" sz="quarter" idx="33" hasCustomPrompt="1"/>
          </p:nvPr>
        </p:nvSpPr>
        <p:spPr>
          <a:xfrm>
            <a:off x="12230633" y="8610547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8414694" y="4612971"/>
            <a:ext cx="2935224" cy="293515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300" b="0" i="0"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22" name="Tekstin paikkamerkki 3"/>
          <p:cNvSpPr>
            <a:spLocks noGrp="1"/>
          </p:cNvSpPr>
          <p:nvPr>
            <p:ph type="body" sz="quarter" idx="35" hasCustomPrompt="1"/>
          </p:nvPr>
        </p:nvSpPr>
        <p:spPr>
          <a:xfrm>
            <a:off x="17473377" y="9810697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23" name="Tekstin paikkamerkki 3"/>
          <p:cNvSpPr>
            <a:spLocks noGrp="1"/>
          </p:cNvSpPr>
          <p:nvPr>
            <p:ph type="body" sz="quarter" idx="36" hasCustomPrompt="1"/>
          </p:nvPr>
        </p:nvSpPr>
        <p:spPr>
          <a:xfrm>
            <a:off x="17473377" y="8610547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tekstiä naps.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_pyst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3"/>
          <p:cNvCxnSpPr/>
          <p:nvPr userDrawn="1"/>
        </p:nvCxnSpPr>
        <p:spPr>
          <a:xfrm>
            <a:off x="12148631" y="4343400"/>
            <a:ext cx="0" cy="93726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exagon 82"/>
          <p:cNvSpPr/>
          <p:nvPr userDrawn="1"/>
        </p:nvSpPr>
        <p:spPr>
          <a:xfrm rot="5400000">
            <a:off x="11546787" y="3985314"/>
            <a:ext cx="1200150" cy="119973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8" name="Tekstin paikkamerkki 3"/>
          <p:cNvSpPr>
            <a:spLocks noGrp="1"/>
          </p:cNvSpPr>
          <p:nvPr>
            <p:ph type="body" sz="quarter" idx="17" hasCustomPrompt="1"/>
          </p:nvPr>
        </p:nvSpPr>
        <p:spPr>
          <a:xfrm>
            <a:off x="13527172" y="5185258"/>
            <a:ext cx="4817859" cy="154151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27" hasCustomPrompt="1"/>
          </p:nvPr>
        </p:nvSpPr>
        <p:spPr>
          <a:xfrm>
            <a:off x="13527172" y="3985108"/>
            <a:ext cx="4817859" cy="1200150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 b="1">
                <a:solidFill>
                  <a:schemeClr val="accent5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28" hasCustomPrompt="1"/>
          </p:nvPr>
        </p:nvSpPr>
        <p:spPr>
          <a:xfrm>
            <a:off x="5952232" y="9824302"/>
            <a:ext cx="4817859" cy="1541516"/>
          </a:xfrm>
        </p:spPr>
        <p:txBody>
          <a:bodyPr>
            <a:normAutofit/>
          </a:bodyPr>
          <a:lstStyle>
            <a:lvl1pPr marL="0" indent="0" algn="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9" hasCustomPrompt="1"/>
          </p:nvPr>
        </p:nvSpPr>
        <p:spPr>
          <a:xfrm>
            <a:off x="5952232" y="8624152"/>
            <a:ext cx="4817859" cy="1200150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2" name="Otsikko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tekstiä naps.</a:t>
            </a:r>
          </a:p>
        </p:txBody>
      </p:sp>
      <p:sp>
        <p:nvSpPr>
          <p:cNvPr id="13" name="Hexagon 82"/>
          <p:cNvSpPr/>
          <p:nvPr userDrawn="1"/>
        </p:nvSpPr>
        <p:spPr>
          <a:xfrm rot="5400000">
            <a:off x="11546787" y="8624358"/>
            <a:ext cx="1200150" cy="11997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_pyst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3"/>
          <p:cNvCxnSpPr/>
          <p:nvPr userDrawn="1"/>
        </p:nvCxnSpPr>
        <p:spPr>
          <a:xfrm>
            <a:off x="12138660" y="0"/>
            <a:ext cx="9971" cy="13716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n paikkamerkki 3"/>
          <p:cNvSpPr>
            <a:spLocks noGrp="1"/>
          </p:cNvSpPr>
          <p:nvPr>
            <p:ph type="body" sz="quarter" idx="17" hasCustomPrompt="1"/>
          </p:nvPr>
        </p:nvSpPr>
        <p:spPr>
          <a:xfrm>
            <a:off x="13527172" y="2038350"/>
            <a:ext cx="4817859" cy="154151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7" hasCustomPrompt="1"/>
          </p:nvPr>
        </p:nvSpPr>
        <p:spPr>
          <a:xfrm>
            <a:off x="13527172" y="838200"/>
            <a:ext cx="4817859" cy="1200150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 b="1">
                <a:solidFill>
                  <a:schemeClr val="accent5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28" hasCustomPrompt="1"/>
          </p:nvPr>
        </p:nvSpPr>
        <p:spPr>
          <a:xfrm>
            <a:off x="5952232" y="6677394"/>
            <a:ext cx="4817859" cy="1541516"/>
          </a:xfrm>
        </p:spPr>
        <p:txBody>
          <a:bodyPr>
            <a:normAutofit/>
          </a:bodyPr>
          <a:lstStyle>
            <a:lvl1pPr marL="0" indent="0" algn="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3" name="Tekstin paikkamerkki 3"/>
          <p:cNvSpPr>
            <a:spLocks noGrp="1"/>
          </p:cNvSpPr>
          <p:nvPr>
            <p:ph type="body" sz="quarter" idx="29" hasCustomPrompt="1"/>
          </p:nvPr>
        </p:nvSpPr>
        <p:spPr>
          <a:xfrm>
            <a:off x="5952232" y="5477244"/>
            <a:ext cx="4817859" cy="1200150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4" name="Tekstin paikkamerkki 3"/>
          <p:cNvSpPr>
            <a:spLocks noGrp="1"/>
          </p:cNvSpPr>
          <p:nvPr>
            <p:ph type="body" sz="quarter" idx="30" hasCustomPrompt="1"/>
          </p:nvPr>
        </p:nvSpPr>
        <p:spPr>
          <a:xfrm>
            <a:off x="13527172" y="10945978"/>
            <a:ext cx="4817859" cy="154151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5" name="Tekstin paikkamerkki 3"/>
          <p:cNvSpPr>
            <a:spLocks noGrp="1"/>
          </p:cNvSpPr>
          <p:nvPr>
            <p:ph type="body" sz="quarter" idx="31" hasCustomPrompt="1"/>
          </p:nvPr>
        </p:nvSpPr>
        <p:spPr>
          <a:xfrm>
            <a:off x="13527172" y="9745828"/>
            <a:ext cx="4817859" cy="1200150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 b="1">
                <a:solidFill>
                  <a:schemeClr val="accent5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6" name="Hexagon 82"/>
          <p:cNvSpPr/>
          <p:nvPr userDrawn="1"/>
        </p:nvSpPr>
        <p:spPr>
          <a:xfrm rot="5400000">
            <a:off x="11546787" y="838406"/>
            <a:ext cx="1200150" cy="119973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17" name="Hexagon 82"/>
          <p:cNvSpPr/>
          <p:nvPr userDrawn="1"/>
        </p:nvSpPr>
        <p:spPr>
          <a:xfrm rot="5400000">
            <a:off x="11546787" y="9746034"/>
            <a:ext cx="1200150" cy="119973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18" name="Hexagon 82"/>
          <p:cNvSpPr/>
          <p:nvPr userDrawn="1"/>
        </p:nvSpPr>
        <p:spPr>
          <a:xfrm rot="5400000">
            <a:off x="11546787" y="5477450"/>
            <a:ext cx="1200150" cy="11997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_pyst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3"/>
          <p:cNvCxnSpPr/>
          <p:nvPr userDrawn="1"/>
        </p:nvCxnSpPr>
        <p:spPr>
          <a:xfrm>
            <a:off x="12138660" y="0"/>
            <a:ext cx="0" cy="1030986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n paikkamerkki 3"/>
          <p:cNvSpPr>
            <a:spLocks noGrp="1"/>
          </p:cNvSpPr>
          <p:nvPr>
            <p:ph type="body" sz="quarter" idx="28" hasCustomPrompt="1"/>
          </p:nvPr>
        </p:nvSpPr>
        <p:spPr>
          <a:xfrm>
            <a:off x="5952232" y="2291337"/>
            <a:ext cx="4817859" cy="1541516"/>
          </a:xfrm>
        </p:spPr>
        <p:txBody>
          <a:bodyPr>
            <a:normAutofit/>
          </a:bodyPr>
          <a:lstStyle>
            <a:lvl1pPr marL="0" indent="0" algn="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29" hasCustomPrompt="1"/>
          </p:nvPr>
        </p:nvSpPr>
        <p:spPr>
          <a:xfrm>
            <a:off x="5952232" y="1091187"/>
            <a:ext cx="4817859" cy="1200150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30" hasCustomPrompt="1"/>
          </p:nvPr>
        </p:nvSpPr>
        <p:spPr>
          <a:xfrm>
            <a:off x="13527172" y="6882968"/>
            <a:ext cx="4817859" cy="154151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31" hasCustomPrompt="1"/>
          </p:nvPr>
        </p:nvSpPr>
        <p:spPr>
          <a:xfrm>
            <a:off x="13527172" y="5682818"/>
            <a:ext cx="4817859" cy="1200150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 b="1">
                <a:solidFill>
                  <a:schemeClr val="accent5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3" name="Tekstin paikkamerkki 3"/>
          <p:cNvSpPr>
            <a:spLocks noGrp="1"/>
          </p:cNvSpPr>
          <p:nvPr>
            <p:ph type="body" sz="quarter" idx="32" hasCustomPrompt="1"/>
          </p:nvPr>
        </p:nvSpPr>
        <p:spPr>
          <a:xfrm>
            <a:off x="5952232" y="10953170"/>
            <a:ext cx="4817859" cy="1541516"/>
          </a:xfrm>
        </p:spPr>
        <p:txBody>
          <a:bodyPr>
            <a:normAutofit/>
          </a:bodyPr>
          <a:lstStyle>
            <a:lvl1pPr marL="0" indent="0" algn="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4" name="Tekstin paikkamerkki 3"/>
          <p:cNvSpPr>
            <a:spLocks noGrp="1"/>
          </p:cNvSpPr>
          <p:nvPr>
            <p:ph type="body" sz="quarter" idx="33" hasCustomPrompt="1"/>
          </p:nvPr>
        </p:nvSpPr>
        <p:spPr>
          <a:xfrm>
            <a:off x="5952232" y="9753020"/>
            <a:ext cx="4817859" cy="1200150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6" name="Hexagon 82"/>
          <p:cNvSpPr/>
          <p:nvPr userDrawn="1"/>
        </p:nvSpPr>
        <p:spPr>
          <a:xfrm rot="5400000">
            <a:off x="11546787" y="1091393"/>
            <a:ext cx="1200150" cy="11997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17" name="Hexagon 82"/>
          <p:cNvSpPr/>
          <p:nvPr userDrawn="1"/>
        </p:nvSpPr>
        <p:spPr>
          <a:xfrm rot="5400000">
            <a:off x="11546787" y="9709991"/>
            <a:ext cx="1200150" cy="11997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18" name="Hexagon 82"/>
          <p:cNvSpPr/>
          <p:nvPr userDrawn="1"/>
        </p:nvSpPr>
        <p:spPr>
          <a:xfrm rot="5400000">
            <a:off x="11546787" y="5683024"/>
            <a:ext cx="1200150" cy="1199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_vaak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tekstiä naps.</a:t>
            </a:r>
          </a:p>
        </p:txBody>
      </p:sp>
      <p:cxnSp>
        <p:nvCxnSpPr>
          <p:cNvPr id="3" name="Straight Connector 3"/>
          <p:cNvCxnSpPr/>
          <p:nvPr userDrawn="1"/>
        </p:nvCxnSpPr>
        <p:spPr>
          <a:xfrm flipV="1">
            <a:off x="2994660" y="7629908"/>
            <a:ext cx="2138299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5"/>
          <p:cNvSpPr/>
          <p:nvPr userDrawn="1"/>
        </p:nvSpPr>
        <p:spPr>
          <a:xfrm>
            <a:off x="17255017" y="7512337"/>
            <a:ext cx="235142" cy="2351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5" name="Oval 81"/>
          <p:cNvSpPr/>
          <p:nvPr userDrawn="1"/>
        </p:nvSpPr>
        <p:spPr>
          <a:xfrm>
            <a:off x="2828098" y="7512337"/>
            <a:ext cx="235142" cy="2351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6" name="Oval 91"/>
          <p:cNvSpPr/>
          <p:nvPr userDrawn="1"/>
        </p:nvSpPr>
        <p:spPr>
          <a:xfrm>
            <a:off x="10041557" y="7512337"/>
            <a:ext cx="235142" cy="2351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8" hasCustomPrompt="1"/>
          </p:nvPr>
        </p:nvSpPr>
        <p:spPr>
          <a:xfrm>
            <a:off x="2828098" y="8300181"/>
            <a:ext cx="4817859" cy="154151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8" name="Tekstin paikkamerkki 3"/>
          <p:cNvSpPr>
            <a:spLocks noGrp="1"/>
          </p:cNvSpPr>
          <p:nvPr>
            <p:ph type="body" sz="quarter" idx="29" hasCustomPrompt="1"/>
          </p:nvPr>
        </p:nvSpPr>
        <p:spPr>
          <a:xfrm>
            <a:off x="2828098" y="5877056"/>
            <a:ext cx="4817859" cy="1200150"/>
          </a:xfrm>
        </p:spPr>
        <p:txBody>
          <a:bodyPr anchor="ctr">
            <a:noAutofit/>
          </a:bodyPr>
          <a:lstStyle>
            <a:lvl1pPr marL="0" indent="0" algn="l">
              <a:buNone/>
              <a:defRPr sz="48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30" hasCustomPrompt="1"/>
          </p:nvPr>
        </p:nvSpPr>
        <p:spPr>
          <a:xfrm>
            <a:off x="10041557" y="5535690"/>
            <a:ext cx="4817859" cy="1541516"/>
          </a:xfrm>
        </p:spPr>
        <p:txBody>
          <a:bodyPr anchor="b"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31" hasCustomPrompt="1"/>
          </p:nvPr>
        </p:nvSpPr>
        <p:spPr>
          <a:xfrm>
            <a:off x="10041557" y="8300181"/>
            <a:ext cx="4817859" cy="1200150"/>
          </a:xfrm>
        </p:spPr>
        <p:txBody>
          <a:bodyPr anchor="ctr">
            <a:noAutofit/>
          </a:bodyPr>
          <a:lstStyle>
            <a:lvl1pPr marL="0" indent="0" algn="l">
              <a:buNone/>
              <a:defRPr sz="48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32" hasCustomPrompt="1"/>
          </p:nvPr>
        </p:nvSpPr>
        <p:spPr>
          <a:xfrm>
            <a:off x="17255017" y="8300181"/>
            <a:ext cx="4817859" cy="154151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33" hasCustomPrompt="1"/>
          </p:nvPr>
        </p:nvSpPr>
        <p:spPr>
          <a:xfrm>
            <a:off x="17255017" y="5877056"/>
            <a:ext cx="4817859" cy="1200150"/>
          </a:xfrm>
        </p:spPr>
        <p:txBody>
          <a:bodyPr anchor="ctr">
            <a:noAutofit/>
          </a:bodyPr>
          <a:lstStyle>
            <a:lvl1pPr marL="0" indent="0" algn="l">
              <a:buNone/>
              <a:defRPr sz="48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_vaak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tekstiä naps.</a:t>
            </a:r>
          </a:p>
        </p:txBody>
      </p:sp>
      <p:cxnSp>
        <p:nvCxnSpPr>
          <p:cNvPr id="3" name="Straight Connector 3"/>
          <p:cNvCxnSpPr/>
          <p:nvPr userDrawn="1"/>
        </p:nvCxnSpPr>
        <p:spPr>
          <a:xfrm>
            <a:off x="0" y="7629908"/>
            <a:ext cx="2437765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5"/>
          <p:cNvSpPr/>
          <p:nvPr userDrawn="1"/>
        </p:nvSpPr>
        <p:spPr>
          <a:xfrm>
            <a:off x="17255017" y="7512337"/>
            <a:ext cx="235142" cy="2351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5" name="Oval 81"/>
          <p:cNvSpPr/>
          <p:nvPr userDrawn="1"/>
        </p:nvSpPr>
        <p:spPr>
          <a:xfrm>
            <a:off x="2828098" y="7512337"/>
            <a:ext cx="235142" cy="2351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6" name="Oval 91"/>
          <p:cNvSpPr/>
          <p:nvPr userDrawn="1"/>
        </p:nvSpPr>
        <p:spPr>
          <a:xfrm>
            <a:off x="9923986" y="7512337"/>
            <a:ext cx="235142" cy="2351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8" hasCustomPrompt="1"/>
          </p:nvPr>
        </p:nvSpPr>
        <p:spPr>
          <a:xfrm>
            <a:off x="2828098" y="8300181"/>
            <a:ext cx="4817859" cy="154151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8" name="Tekstin paikkamerkki 3"/>
          <p:cNvSpPr>
            <a:spLocks noGrp="1"/>
          </p:cNvSpPr>
          <p:nvPr>
            <p:ph type="body" sz="quarter" idx="29" hasCustomPrompt="1"/>
          </p:nvPr>
        </p:nvSpPr>
        <p:spPr>
          <a:xfrm>
            <a:off x="2828098" y="5877056"/>
            <a:ext cx="4817859" cy="1200150"/>
          </a:xfrm>
        </p:spPr>
        <p:txBody>
          <a:bodyPr anchor="ctr">
            <a:noAutofit/>
          </a:bodyPr>
          <a:lstStyle>
            <a:lvl1pPr marL="0" indent="0" algn="l">
              <a:buNone/>
              <a:defRPr sz="48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30" hasCustomPrompt="1"/>
          </p:nvPr>
        </p:nvSpPr>
        <p:spPr>
          <a:xfrm>
            <a:off x="10041557" y="5535690"/>
            <a:ext cx="4817859" cy="1541516"/>
          </a:xfrm>
        </p:spPr>
        <p:txBody>
          <a:bodyPr anchor="b"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31" hasCustomPrompt="1"/>
          </p:nvPr>
        </p:nvSpPr>
        <p:spPr>
          <a:xfrm>
            <a:off x="10041557" y="8300181"/>
            <a:ext cx="4817859" cy="1200150"/>
          </a:xfrm>
        </p:spPr>
        <p:txBody>
          <a:bodyPr anchor="ctr">
            <a:noAutofit/>
          </a:bodyPr>
          <a:lstStyle>
            <a:lvl1pPr marL="0" indent="0" algn="l">
              <a:buNone/>
              <a:defRPr sz="48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32" hasCustomPrompt="1"/>
          </p:nvPr>
        </p:nvSpPr>
        <p:spPr>
          <a:xfrm>
            <a:off x="17255017" y="8300181"/>
            <a:ext cx="4817859" cy="154151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33" hasCustomPrompt="1"/>
          </p:nvPr>
        </p:nvSpPr>
        <p:spPr>
          <a:xfrm>
            <a:off x="17255017" y="5877056"/>
            <a:ext cx="4817859" cy="1200150"/>
          </a:xfrm>
        </p:spPr>
        <p:txBody>
          <a:bodyPr anchor="ctr">
            <a:noAutofit/>
          </a:bodyPr>
          <a:lstStyle>
            <a:lvl1pPr marL="0" indent="0" algn="l">
              <a:buNone/>
              <a:defRPr sz="48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_sisältö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22" y="748645"/>
            <a:ext cx="2063329" cy="1307177"/>
          </a:xfrm>
          <a:prstGeom prst="rect">
            <a:avLst/>
          </a:prstGeom>
          <a:noFill/>
        </p:spPr>
      </p:pic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tekstiä naps.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A1AE01F3-027E-114B-8A34-2791D7B27E5B}" type="datetime1">
              <a:rPr lang="fi-FI" smtClean="0"/>
              <a:t>17.11.2025</a:t>
            </a:fld>
            <a:endParaRPr lang="fi-FI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_vaak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tekstiä naps.</a:t>
            </a:r>
          </a:p>
        </p:txBody>
      </p:sp>
      <p:cxnSp>
        <p:nvCxnSpPr>
          <p:cNvPr id="3" name="Straight Connector 3"/>
          <p:cNvCxnSpPr/>
          <p:nvPr userDrawn="1"/>
        </p:nvCxnSpPr>
        <p:spPr>
          <a:xfrm>
            <a:off x="0" y="7629908"/>
            <a:ext cx="1603117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81"/>
          <p:cNvSpPr/>
          <p:nvPr userDrawn="1"/>
        </p:nvSpPr>
        <p:spPr>
          <a:xfrm>
            <a:off x="3772938" y="7512337"/>
            <a:ext cx="235142" cy="2351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5" name="Oval 91"/>
          <p:cNvSpPr/>
          <p:nvPr userDrawn="1"/>
        </p:nvSpPr>
        <p:spPr>
          <a:xfrm>
            <a:off x="16031172" y="7512337"/>
            <a:ext cx="235142" cy="2351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6" name="Tekstin paikkamerkki 3"/>
          <p:cNvSpPr>
            <a:spLocks noGrp="1"/>
          </p:cNvSpPr>
          <p:nvPr>
            <p:ph type="body" sz="quarter" idx="28" hasCustomPrompt="1"/>
          </p:nvPr>
        </p:nvSpPr>
        <p:spPr>
          <a:xfrm>
            <a:off x="3772938" y="5535690"/>
            <a:ext cx="4817859" cy="1541516"/>
          </a:xfrm>
        </p:spPr>
        <p:txBody>
          <a:bodyPr anchor="b"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9" hasCustomPrompt="1"/>
          </p:nvPr>
        </p:nvSpPr>
        <p:spPr>
          <a:xfrm>
            <a:off x="3772938" y="8300181"/>
            <a:ext cx="4817859" cy="1200150"/>
          </a:xfrm>
        </p:spPr>
        <p:txBody>
          <a:bodyPr anchor="ctr">
            <a:noAutofit/>
          </a:bodyPr>
          <a:lstStyle>
            <a:lvl1pPr marL="0" indent="0" algn="l">
              <a:buNone/>
              <a:defRPr sz="48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32" hasCustomPrompt="1"/>
          </p:nvPr>
        </p:nvSpPr>
        <p:spPr>
          <a:xfrm>
            <a:off x="16031172" y="8300181"/>
            <a:ext cx="4817859" cy="154151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33" hasCustomPrompt="1"/>
          </p:nvPr>
        </p:nvSpPr>
        <p:spPr>
          <a:xfrm>
            <a:off x="16031172" y="5877056"/>
            <a:ext cx="4817859" cy="1200150"/>
          </a:xfrm>
        </p:spPr>
        <p:txBody>
          <a:bodyPr anchor="ctr">
            <a:noAutofit/>
          </a:bodyPr>
          <a:lstStyle>
            <a:lvl1pPr marL="0" indent="0" algn="l">
              <a:buNone/>
              <a:defRPr sz="48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</p:spTree>
  </p:cSld>
  <p:clrMapOvr>
    <a:masterClrMapping/>
  </p:clrMapOvr>
  <p:transition spd="slow"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13712428"/>
          </a:xfrm>
          <a:prstGeom prst="rect">
            <a:avLst/>
          </a:prstGeom>
        </p:spPr>
      </p:pic>
      <p:sp>
        <p:nvSpPr>
          <p:cNvPr id="8" name="Suorakulmio 7"/>
          <p:cNvSpPr/>
          <p:nvPr userDrawn="1"/>
        </p:nvSpPr>
        <p:spPr>
          <a:xfrm>
            <a:off x="0" y="0"/>
            <a:ext cx="24377650" cy="13712428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Otsikko 1"/>
          <p:cNvSpPr>
            <a:spLocks noGrp="1"/>
          </p:cNvSpPr>
          <p:nvPr>
            <p:ph type="title" hasCustomPrompt="1"/>
          </p:nvPr>
        </p:nvSpPr>
        <p:spPr>
          <a:xfrm>
            <a:off x="9355014" y="1879048"/>
            <a:ext cx="13653079" cy="736599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3800" b="1" spc="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br>
              <a:rPr lang="fi-FI"/>
            </a:br>
            <a:r>
              <a:rPr lang="fi-FI"/>
              <a:t>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/>
          </p:nvPr>
        </p:nvSpPr>
        <p:spPr>
          <a:xfrm>
            <a:off x="9355015" y="9910118"/>
            <a:ext cx="13653079" cy="201518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4400">
                <a:solidFill>
                  <a:schemeClr val="bg1"/>
                </a:solidFill>
              </a:defRPr>
            </a:lvl1pPr>
            <a:lvl2pPr marL="914217" indent="0" algn="ctr">
              <a:buNone/>
              <a:defRPr sz="3600">
                <a:solidFill>
                  <a:schemeClr val="bg1"/>
                </a:solidFill>
              </a:defRPr>
            </a:lvl2pPr>
            <a:lvl3pPr marL="1828434" indent="0" algn="ctr">
              <a:buNone/>
              <a:defRPr sz="3200">
                <a:solidFill>
                  <a:schemeClr val="bg1"/>
                </a:solidFill>
              </a:defRPr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endParaRPr lang="fi-FI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24" y="8696150"/>
            <a:ext cx="5099908" cy="32309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sityks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29380"/>
            <a:ext cx="26158324" cy="17445380"/>
          </a:xfrm>
          <a:prstGeom prst="rect">
            <a:avLst/>
          </a:prstGeom>
        </p:spPr>
      </p:pic>
      <p:sp>
        <p:nvSpPr>
          <p:cNvPr id="8" name="Suorakulmio 7"/>
          <p:cNvSpPr/>
          <p:nvPr userDrawn="1"/>
        </p:nvSpPr>
        <p:spPr>
          <a:xfrm>
            <a:off x="0" y="-2406447"/>
            <a:ext cx="24377650" cy="16257822"/>
          </a:xfrm>
          <a:prstGeom prst="rect">
            <a:avLst/>
          </a:prstGeom>
          <a:solidFill>
            <a:srgbClr val="00A47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Otsikko 1"/>
          <p:cNvSpPr>
            <a:spLocks noGrp="1"/>
          </p:cNvSpPr>
          <p:nvPr>
            <p:ph type="title" hasCustomPrompt="1"/>
          </p:nvPr>
        </p:nvSpPr>
        <p:spPr>
          <a:xfrm>
            <a:off x="419562" y="2039469"/>
            <a:ext cx="13653079" cy="736599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3800" b="1" spc="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br>
              <a:rPr lang="fi-FI"/>
            </a:br>
            <a:r>
              <a:rPr lang="fi-FI"/>
              <a:t>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/>
          </p:nvPr>
        </p:nvSpPr>
        <p:spPr>
          <a:xfrm>
            <a:off x="243099" y="10086581"/>
            <a:ext cx="13653079" cy="201518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4400">
                <a:solidFill>
                  <a:schemeClr val="bg1"/>
                </a:solidFill>
              </a:defRPr>
            </a:lvl1pPr>
            <a:lvl2pPr marL="914217" indent="0" algn="ctr">
              <a:buNone/>
              <a:defRPr sz="3600">
                <a:solidFill>
                  <a:schemeClr val="bg1"/>
                </a:solidFill>
              </a:defRPr>
            </a:lvl2pPr>
            <a:lvl3pPr marL="1828434" indent="0" algn="ctr">
              <a:buNone/>
              <a:defRPr sz="3200">
                <a:solidFill>
                  <a:schemeClr val="bg1"/>
                </a:solidFill>
              </a:defRPr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endParaRPr lang="fi-FI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1641" y="9793920"/>
            <a:ext cx="5099908" cy="32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3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sityks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16251766"/>
          </a:xfrm>
          <a:prstGeom prst="rect">
            <a:avLst/>
          </a:prstGeom>
        </p:spPr>
      </p:pic>
      <p:sp>
        <p:nvSpPr>
          <p:cNvPr id="8" name="Suorakulmio 7"/>
          <p:cNvSpPr/>
          <p:nvPr userDrawn="1"/>
        </p:nvSpPr>
        <p:spPr>
          <a:xfrm>
            <a:off x="0" y="0"/>
            <a:ext cx="24377650" cy="16251766"/>
          </a:xfrm>
          <a:prstGeom prst="rect">
            <a:avLst/>
          </a:prstGeom>
          <a:solidFill>
            <a:srgbClr val="00A47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Otsikko 1"/>
          <p:cNvSpPr>
            <a:spLocks noGrp="1"/>
          </p:cNvSpPr>
          <p:nvPr>
            <p:ph type="title" hasCustomPrompt="1"/>
          </p:nvPr>
        </p:nvSpPr>
        <p:spPr>
          <a:xfrm>
            <a:off x="9355014" y="1879048"/>
            <a:ext cx="13653079" cy="736599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3800" b="1" spc="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br>
              <a:rPr lang="fi-FI"/>
            </a:br>
            <a:r>
              <a:rPr lang="fi-FI"/>
              <a:t>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/>
          </p:nvPr>
        </p:nvSpPr>
        <p:spPr>
          <a:xfrm>
            <a:off x="9355015" y="9910118"/>
            <a:ext cx="13653079" cy="201518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4400">
                <a:solidFill>
                  <a:schemeClr val="bg1"/>
                </a:solidFill>
              </a:defRPr>
            </a:lvl1pPr>
            <a:lvl2pPr marL="914217" indent="0" algn="ctr">
              <a:buNone/>
              <a:defRPr sz="3600">
                <a:solidFill>
                  <a:schemeClr val="bg1"/>
                </a:solidFill>
              </a:defRPr>
            </a:lvl2pPr>
            <a:lvl3pPr marL="1828434" indent="0" algn="ctr">
              <a:buNone/>
              <a:defRPr sz="3200">
                <a:solidFill>
                  <a:schemeClr val="bg1"/>
                </a:solidFill>
              </a:defRPr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endParaRPr lang="fi-FI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24" y="9302240"/>
            <a:ext cx="5099908" cy="32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5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sityks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16251766"/>
          </a:xfrm>
          <a:prstGeom prst="rect">
            <a:avLst/>
          </a:prstGeom>
        </p:spPr>
      </p:pic>
      <p:sp>
        <p:nvSpPr>
          <p:cNvPr id="3" name="Otsikko 1"/>
          <p:cNvSpPr>
            <a:spLocks noGrp="1"/>
          </p:cNvSpPr>
          <p:nvPr>
            <p:ph type="title" hasCustomPrompt="1"/>
          </p:nvPr>
        </p:nvSpPr>
        <p:spPr>
          <a:xfrm>
            <a:off x="9868362" y="3392901"/>
            <a:ext cx="13653079" cy="736599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3800" b="1" spc="6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TEKSTIÄ NAPS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/>
          </p:nvPr>
        </p:nvSpPr>
        <p:spPr>
          <a:xfrm>
            <a:off x="9547520" y="13102497"/>
            <a:ext cx="13653079" cy="201518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4400">
                <a:solidFill>
                  <a:schemeClr val="bg1"/>
                </a:solidFill>
              </a:defRPr>
            </a:lvl1pPr>
            <a:lvl2pPr marL="914217" indent="0" algn="ctr">
              <a:buNone/>
              <a:defRPr sz="3600">
                <a:solidFill>
                  <a:schemeClr val="bg1"/>
                </a:solidFill>
              </a:defRPr>
            </a:lvl2pPr>
            <a:lvl3pPr marL="1828434" indent="0" algn="ctr">
              <a:buNone/>
              <a:defRPr sz="3200">
                <a:solidFill>
                  <a:schemeClr val="bg1"/>
                </a:solidFill>
              </a:defRPr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endParaRPr lang="fi-FI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019" y="10080108"/>
            <a:ext cx="5099908" cy="32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1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_taustavär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/>
          <p:cNvSpPr>
            <a:spLocks noGrp="1"/>
          </p:cNvSpPr>
          <p:nvPr>
            <p:ph type="title" hasCustomPrompt="1"/>
          </p:nvPr>
        </p:nvSpPr>
        <p:spPr>
          <a:xfrm>
            <a:off x="1675965" y="730258"/>
            <a:ext cx="10458886" cy="73659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5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br>
              <a:rPr lang="fi-FI"/>
            </a:br>
            <a:r>
              <a:rPr lang="fi-FI"/>
              <a:t>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8648700"/>
            <a:ext cx="10458450" cy="3276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23" name="Kuva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22" y="748645"/>
            <a:ext cx="2063329" cy="1307177"/>
          </a:xfrm>
          <a:prstGeom prst="rect">
            <a:avLst/>
          </a:prstGeom>
        </p:spPr>
      </p:pic>
      <p:pic>
        <p:nvPicPr>
          <p:cNvPr id="24" name="Kuva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924080" y="5908430"/>
            <a:ext cx="14493812" cy="965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/>
          <p:cNvSpPr>
            <a:spLocks noGrp="1"/>
          </p:cNvSpPr>
          <p:nvPr>
            <p:ph type="title" hasCustomPrompt="1"/>
          </p:nvPr>
        </p:nvSpPr>
        <p:spPr>
          <a:xfrm>
            <a:off x="1675965" y="730258"/>
            <a:ext cx="10458886" cy="73659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500" b="1"/>
            </a:lvl1pPr>
          </a:lstStyle>
          <a:p>
            <a:r>
              <a:rPr lang="fi-FI"/>
              <a:t>MUOKKAA </a:t>
            </a:r>
            <a:br>
              <a:rPr lang="fi-FI"/>
            </a:br>
            <a:r>
              <a:rPr lang="fi-FI"/>
              <a:t>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8648700"/>
            <a:ext cx="10458450" cy="3276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924080" y="5908430"/>
            <a:ext cx="14493812" cy="9659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/>
          <p:cNvSpPr>
            <a:spLocks noGrp="1"/>
          </p:cNvSpPr>
          <p:nvPr>
            <p:ph type="title" hasCustomPrompt="1"/>
          </p:nvPr>
        </p:nvSpPr>
        <p:spPr>
          <a:xfrm>
            <a:off x="1675965" y="730258"/>
            <a:ext cx="10458886" cy="73659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500" b="1"/>
            </a:lvl1pPr>
          </a:lstStyle>
          <a:p>
            <a:r>
              <a:rPr lang="fi-FI"/>
              <a:t>MUOKKAA </a:t>
            </a:r>
            <a:br>
              <a:rPr lang="fi-FI"/>
            </a:br>
            <a:r>
              <a:rPr lang="fi-FI"/>
              <a:t>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8648700"/>
            <a:ext cx="10458450" cy="3276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924080" y="5908430"/>
            <a:ext cx="14493812" cy="965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3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_kuva_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5965" y="730259"/>
            <a:ext cx="14745136" cy="2651126"/>
          </a:xfrm>
        </p:spPr>
        <p:txBody>
          <a:bodyPr anchor="b">
            <a:normAutofit/>
          </a:bodyPr>
          <a:lstStyle>
            <a:lvl1pPr>
              <a:defRPr sz="9600"/>
            </a:lvl1pPr>
          </a:lstStyle>
          <a:p>
            <a:r>
              <a:rPr lang="fi-FI"/>
              <a:t>Muokkaa tekstiä naps.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3756569"/>
            <a:ext cx="14744702" cy="2834633"/>
          </a:xfrm>
        </p:spPr>
        <p:txBody>
          <a:bodyPr>
            <a:normAutofit/>
          </a:bodyPr>
          <a:lstStyle>
            <a:lvl1pPr marL="0" indent="0" algn="l">
              <a:buNone/>
              <a:defRPr sz="4000"/>
            </a:lvl1pPr>
            <a:lvl2pPr marL="914217" indent="0" algn="l">
              <a:buNone/>
              <a:defRPr sz="3200"/>
            </a:lvl2pPr>
            <a:lvl3pPr marL="1828434" indent="0" algn="l">
              <a:buNone/>
              <a:defRPr sz="2800"/>
            </a:lvl3pPr>
            <a:lvl4pPr marL="2742651" indent="0" algn="l">
              <a:buNone/>
              <a:defRPr sz="2400"/>
            </a:lvl4pPr>
            <a:lvl5pPr marL="3656868" indent="0" algn="l">
              <a:buNone/>
              <a:defRPr sz="2400"/>
            </a:lvl5pPr>
          </a:lstStyle>
          <a:p>
            <a:pPr lvl="0"/>
            <a:r>
              <a:rPr lang="fi-FI"/>
              <a:t>Muokkaa tekstiä naps.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74" y="11658624"/>
            <a:ext cx="2044700" cy="1295376"/>
          </a:xfrm>
          <a:prstGeom prst="rect">
            <a:avLst/>
          </a:prstGeom>
        </p:spPr>
      </p:pic>
      <p:pic>
        <p:nvPicPr>
          <p:cNvPr id="6" name="Kuvan paikkamerkki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229" y="-7928"/>
            <a:ext cx="6969876" cy="13723928"/>
          </a:xfrm>
          <a:prstGeom prst="rect">
            <a:avLst/>
          </a:prstGeom>
        </p:spPr>
      </p:pic>
      <p:sp>
        <p:nvSpPr>
          <p:cNvPr id="8" name="Rectangle 5"/>
          <p:cNvSpPr/>
          <p:nvPr userDrawn="1"/>
        </p:nvSpPr>
        <p:spPr>
          <a:xfrm>
            <a:off x="17403228" y="0"/>
            <a:ext cx="6969877" cy="13723928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11" name="Shape 2617"/>
          <p:cNvSpPr/>
          <p:nvPr/>
        </p:nvSpPr>
        <p:spPr>
          <a:xfrm>
            <a:off x="20391531" y="10347691"/>
            <a:ext cx="1054522" cy="8628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latin typeface="Calibri Normaali" charset="0"/>
              <a:ea typeface="Calibri Normaali" charset="0"/>
              <a:cs typeface="Calibri Normaali" charset="0"/>
            </a:endParaRPr>
          </a:p>
        </p:txBody>
      </p:sp>
      <p:sp>
        <p:nvSpPr>
          <p:cNvPr id="14" name="Shape 2934"/>
          <p:cNvSpPr/>
          <p:nvPr/>
        </p:nvSpPr>
        <p:spPr>
          <a:xfrm>
            <a:off x="20521017" y="2216377"/>
            <a:ext cx="724340" cy="995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8563" y="10800"/>
                  <a:pt x="6750" y="9481"/>
                  <a:pt x="6750" y="7855"/>
                </a:cubicBezTo>
                <a:cubicBezTo>
                  <a:pt x="6750" y="6228"/>
                  <a:pt x="8563" y="4909"/>
                  <a:pt x="10800" y="4909"/>
                </a:cubicBezTo>
                <a:cubicBezTo>
                  <a:pt x="13037" y="4909"/>
                  <a:pt x="14850" y="6228"/>
                  <a:pt x="14850" y="7855"/>
                </a:cubicBezTo>
                <a:cubicBezTo>
                  <a:pt x="14850" y="9481"/>
                  <a:pt x="13037" y="10800"/>
                  <a:pt x="10800" y="10800"/>
                </a:cubicBezTo>
                <a:moveTo>
                  <a:pt x="10800" y="3927"/>
                </a:moveTo>
                <a:cubicBezTo>
                  <a:pt x="7817" y="3927"/>
                  <a:pt x="5400" y="5686"/>
                  <a:pt x="5400" y="7855"/>
                </a:cubicBezTo>
                <a:cubicBezTo>
                  <a:pt x="5400" y="10023"/>
                  <a:pt x="7817" y="11782"/>
                  <a:pt x="10800" y="11782"/>
                </a:cubicBezTo>
                <a:cubicBezTo>
                  <a:pt x="13783" y="11782"/>
                  <a:pt x="16200" y="10023"/>
                  <a:pt x="16200" y="7855"/>
                </a:cubicBezTo>
                <a:cubicBezTo>
                  <a:pt x="16200" y="5686"/>
                  <a:pt x="13783" y="3927"/>
                  <a:pt x="10800" y="3927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9"/>
                  <a:pt x="5581" y="982"/>
                  <a:pt x="10800" y="982"/>
                </a:cubicBezTo>
                <a:cubicBezTo>
                  <a:pt x="16019" y="982"/>
                  <a:pt x="20250" y="4059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0"/>
                </a:moveTo>
                <a:cubicBezTo>
                  <a:pt x="4836" y="0"/>
                  <a:pt x="0" y="3517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17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latin typeface="Calibri Normaali" charset="0"/>
              <a:ea typeface="Calibri Normaali" charset="0"/>
              <a:cs typeface="Calibri Normaali" charset="0"/>
            </a:endParaRPr>
          </a:p>
        </p:txBody>
      </p:sp>
      <p:sp>
        <p:nvSpPr>
          <p:cNvPr id="17" name="Shape 2715"/>
          <p:cNvSpPr/>
          <p:nvPr/>
        </p:nvSpPr>
        <p:spPr>
          <a:xfrm>
            <a:off x="20470677" y="6319451"/>
            <a:ext cx="825019" cy="825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7855" y="982"/>
                </a:moveTo>
                <a:lnTo>
                  <a:pt x="9818" y="982"/>
                </a:lnTo>
                <a:lnTo>
                  <a:pt x="9818" y="0"/>
                </a:lnTo>
                <a:lnTo>
                  <a:pt x="7855" y="0"/>
                </a:lnTo>
                <a:cubicBezTo>
                  <a:pt x="7855" y="0"/>
                  <a:pt x="7855" y="982"/>
                  <a:pt x="7855" y="982"/>
                </a:cubicBezTo>
                <a:close/>
                <a:moveTo>
                  <a:pt x="11782" y="982"/>
                </a:moveTo>
                <a:lnTo>
                  <a:pt x="13745" y="982"/>
                </a:lnTo>
                <a:lnTo>
                  <a:pt x="13745" y="0"/>
                </a:lnTo>
                <a:lnTo>
                  <a:pt x="11782" y="0"/>
                </a:lnTo>
                <a:cubicBezTo>
                  <a:pt x="11782" y="0"/>
                  <a:pt x="11782" y="982"/>
                  <a:pt x="11782" y="982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70" y="21123"/>
                  <a:pt x="21128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1250" y="19636"/>
                </a:moveTo>
                <a:lnTo>
                  <a:pt x="175" y="19636"/>
                </a:lnTo>
                <a:cubicBezTo>
                  <a:pt x="472" y="20467"/>
                  <a:pt x="1130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20350" y="1964"/>
                </a:moveTo>
                <a:lnTo>
                  <a:pt x="21426" y="1964"/>
                </a:lnTo>
                <a:cubicBezTo>
                  <a:pt x="21128" y="1133"/>
                  <a:pt x="20470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75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0" y="477"/>
                  <a:pt x="472" y="1133"/>
                  <a:pt x="175" y="19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latin typeface="Calibri Normaali" charset="0"/>
              <a:ea typeface="Calibri Normaali" charset="0"/>
              <a:cs typeface="Calibri Normaali" charset="0"/>
            </a:endParaRPr>
          </a:p>
        </p:txBody>
      </p:sp>
      <p:sp>
        <p:nvSpPr>
          <p:cNvPr id="18" name="Tekstin paikkamerkki 17"/>
          <p:cNvSpPr>
            <a:spLocks noGrp="1"/>
          </p:cNvSpPr>
          <p:nvPr>
            <p:ph type="body" sz="quarter" idx="16" hasCustomPrompt="1"/>
          </p:nvPr>
        </p:nvSpPr>
        <p:spPr>
          <a:xfrm>
            <a:off x="19513119" y="1349655"/>
            <a:ext cx="2828925" cy="575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9" name="Tekstin paikkamerkki 17"/>
          <p:cNvSpPr>
            <a:spLocks noGrp="1"/>
          </p:cNvSpPr>
          <p:nvPr>
            <p:ph type="body" sz="quarter" idx="17" hasCustomPrompt="1"/>
          </p:nvPr>
        </p:nvSpPr>
        <p:spPr>
          <a:xfrm>
            <a:off x="19513119" y="3468983"/>
            <a:ext cx="2828925" cy="575172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0" name="Tekstin paikkamerkki 17"/>
          <p:cNvSpPr>
            <a:spLocks noGrp="1"/>
          </p:cNvSpPr>
          <p:nvPr>
            <p:ph type="body" sz="quarter" idx="18" hasCustomPrompt="1"/>
          </p:nvPr>
        </p:nvSpPr>
        <p:spPr>
          <a:xfrm>
            <a:off x="19513119" y="5493097"/>
            <a:ext cx="2828925" cy="575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1" name="Tekstin paikkamerkki 17"/>
          <p:cNvSpPr>
            <a:spLocks noGrp="1"/>
          </p:cNvSpPr>
          <p:nvPr>
            <p:ph type="body" sz="quarter" idx="19" hasCustomPrompt="1"/>
          </p:nvPr>
        </p:nvSpPr>
        <p:spPr>
          <a:xfrm>
            <a:off x="19513119" y="7464141"/>
            <a:ext cx="2828925" cy="575172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2" name="Tekstin paikkamerkki 17"/>
          <p:cNvSpPr>
            <a:spLocks noGrp="1"/>
          </p:cNvSpPr>
          <p:nvPr>
            <p:ph type="body" sz="quarter" idx="20" hasCustomPrompt="1"/>
          </p:nvPr>
        </p:nvSpPr>
        <p:spPr>
          <a:xfrm>
            <a:off x="19513119" y="9426452"/>
            <a:ext cx="2828925" cy="575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3" name="Tekstin paikkamerkki 17"/>
          <p:cNvSpPr>
            <a:spLocks noGrp="1"/>
          </p:cNvSpPr>
          <p:nvPr>
            <p:ph type="body" sz="quarter" idx="21" hasCustomPrompt="1"/>
          </p:nvPr>
        </p:nvSpPr>
        <p:spPr>
          <a:xfrm>
            <a:off x="19513119" y="11619922"/>
            <a:ext cx="2828925" cy="575172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4" name="Tekstin paikkamerkki 17"/>
          <p:cNvSpPr>
            <a:spLocks noGrp="1"/>
          </p:cNvSpPr>
          <p:nvPr>
            <p:ph type="body" sz="quarter" idx="22" hasCustomPrompt="1"/>
          </p:nvPr>
        </p:nvSpPr>
        <p:spPr>
          <a:xfrm>
            <a:off x="19513119" y="12195094"/>
            <a:ext cx="2828925" cy="575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_sisältö_2_väritaus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4057650"/>
            <a:ext cx="10221347" cy="73072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12480340" y="4057650"/>
            <a:ext cx="10221347" cy="73072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22" y="748645"/>
            <a:ext cx="2063329" cy="1307177"/>
          </a:xfrm>
          <a:prstGeom prst="rect">
            <a:avLst/>
          </a:prstGeom>
        </p:spPr>
      </p:pic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AD9E5CCB-1811-694A-AFDE-F89C5BFBD1CC}" type="datetime1">
              <a:rPr lang="fi-FI" smtClean="0"/>
              <a:t>17.11.2025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_sisältö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fi-FI"/>
              <a:t>Muokkaa tekstiä naps.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9699E-233E-F348-BB40-2634D738D0E4}" type="datetime1">
              <a:rPr lang="fi-FI" smtClean="0"/>
              <a:t>17.11.2025</a:t>
            </a:fld>
            <a:endParaRPr lang="fi-FI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695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401" y="0"/>
            <a:ext cx="8919577" cy="13716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75470" y="4443180"/>
            <a:ext cx="14295936" cy="4775200"/>
          </a:xfr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9998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75470" y="9377463"/>
            <a:ext cx="14295936" cy="325876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4399"/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37" y="1111999"/>
            <a:ext cx="5432399" cy="16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840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7501-BE88-4AE0-80C6-9021B1ADE5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83298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kaa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2337" y="11944905"/>
            <a:ext cx="7388823" cy="176657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lvl1pPr>
            <a:lvl2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lvl2pPr>
            <a:lvl3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lvl3pPr>
            <a:lvl4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lvl4pPr>
            <a:lvl5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7501-BE88-4AE0-80C6-9021B1ADE5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12498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eroitu sisältö kaa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2337" y="11944905"/>
            <a:ext cx="7388823" cy="176657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711022" indent="-711022">
              <a:buFont typeface="+mj-lt"/>
              <a:buAutoNum type="arabicPeriod"/>
              <a:defRPr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7501-BE88-4AE0-80C6-9021B1ADE5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19601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ä kaa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2337" y="11944905"/>
            <a:ext cx="7388823" cy="176657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576389" y="4608000"/>
            <a:ext cx="10638369" cy="7740000"/>
          </a:xfrm>
        </p:spPr>
        <p:txBody>
          <a:bodyPr/>
          <a:lstStyle>
            <a:lvl1pPr>
              <a:defRPr sz="3999"/>
            </a:lvl1pPr>
            <a:lvl2pPr>
              <a:defRPr sz="3999"/>
            </a:lvl2pPr>
            <a:lvl3pPr>
              <a:defRPr sz="3599"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2341185" y="4608000"/>
            <a:ext cx="11057468" cy="7740000"/>
          </a:xfrm>
        </p:spPr>
        <p:txBody>
          <a:bodyPr/>
          <a:lstStyle>
            <a:lvl1pPr>
              <a:defRPr sz="3999"/>
            </a:lvl1pPr>
            <a:lvl2pPr>
              <a:defRPr sz="3999"/>
            </a:lvl2pPr>
            <a:lvl3pPr>
              <a:defRPr sz="3599"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7501-BE88-4AE0-80C6-9021B1ADE5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10925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eni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576389" y="4608000"/>
            <a:ext cx="10638369" cy="7740000"/>
          </a:xfrm>
        </p:spPr>
        <p:txBody>
          <a:bodyPr/>
          <a:lstStyle>
            <a:lvl1pPr>
              <a:defRPr sz="3999"/>
            </a:lvl1pPr>
            <a:lvl2pPr>
              <a:defRPr sz="3999"/>
            </a:lvl2pPr>
            <a:lvl3pPr>
              <a:defRPr sz="3599"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7501-BE88-4AE0-80C6-9021B1ADE59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12604643" y="4806950"/>
            <a:ext cx="9998646" cy="688657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2811870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eni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576389" y="4608000"/>
            <a:ext cx="10638369" cy="7740000"/>
          </a:xfrm>
        </p:spPr>
        <p:txBody>
          <a:bodyPr/>
          <a:lstStyle>
            <a:lvl1pPr>
              <a:defRPr sz="3999"/>
            </a:lvl1pPr>
            <a:lvl2pPr>
              <a:defRPr sz="3999"/>
            </a:lvl2pPr>
            <a:lvl3pPr>
              <a:defRPr sz="3599"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7501-BE88-4AE0-80C6-9021B1ADE59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12604644" y="4806950"/>
            <a:ext cx="11773007" cy="688657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7387108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eni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78709" y="1644657"/>
            <a:ext cx="10636049" cy="265112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576389" y="4608000"/>
            <a:ext cx="10638369" cy="7740000"/>
          </a:xfrm>
        </p:spPr>
        <p:txBody>
          <a:bodyPr/>
          <a:lstStyle>
            <a:lvl1pPr>
              <a:defRPr sz="3999"/>
            </a:lvl1pPr>
            <a:lvl2pPr>
              <a:defRPr sz="3999"/>
            </a:lvl2pPr>
            <a:lvl3pPr>
              <a:defRPr sz="3599"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7501-BE88-4AE0-80C6-9021B1ADE59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12604644" y="1225550"/>
            <a:ext cx="10035448" cy="1046797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0237180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7501-BE88-4AE0-80C6-9021B1ADE59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/>
          </p:nvPr>
        </p:nvSpPr>
        <p:spPr>
          <a:xfrm>
            <a:off x="1773957" y="1225551"/>
            <a:ext cx="20866135" cy="1044892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62941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tsikko_sisältö_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22" y="748645"/>
            <a:ext cx="2063329" cy="1307177"/>
          </a:xfrm>
          <a:prstGeom prst="rect">
            <a:avLst/>
          </a:prstGeom>
          <a:noFill/>
        </p:spPr>
      </p:pic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tekstiä naps.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8A9B8EF0-CB69-1944-9D9E-D16EA0CE1B44}" type="datetime1">
              <a:rPr lang="fi-FI" smtClean="0"/>
              <a:t>17.11.2025</a:t>
            </a:fld>
            <a:endParaRPr lang="fi-FI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n paikkamerkki 5"/>
          <p:cNvSpPr>
            <a:spLocks noGrp="1"/>
          </p:cNvSpPr>
          <p:nvPr>
            <p:ph type="media" sz="quarter" idx="14"/>
          </p:nvPr>
        </p:nvSpPr>
        <p:spPr>
          <a:xfrm>
            <a:off x="1773957" y="1225551"/>
            <a:ext cx="20866135" cy="1044892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medialeike napsauttamalla kuvaketta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7501-BE88-4AE0-80C6-9021B1ADE5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08170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576390" y="4608000"/>
            <a:ext cx="7001172" cy="7740000"/>
          </a:xfrm>
        </p:spPr>
        <p:txBody>
          <a:bodyPr/>
          <a:lstStyle>
            <a:lvl1pPr>
              <a:defRPr sz="3999"/>
            </a:lvl1pPr>
            <a:lvl2pPr>
              <a:defRPr sz="3999"/>
            </a:lvl2pPr>
            <a:lvl3pPr>
              <a:defRPr sz="3599"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7501-BE88-4AE0-80C6-9021B1ADE59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aavion paikkamerkki 8"/>
          <p:cNvSpPr>
            <a:spLocks noGrp="1"/>
          </p:cNvSpPr>
          <p:nvPr>
            <p:ph type="chart" sz="quarter" idx="13"/>
          </p:nvPr>
        </p:nvSpPr>
        <p:spPr>
          <a:xfrm>
            <a:off x="8869316" y="4606927"/>
            <a:ext cx="13871271" cy="7740650"/>
          </a:xfrm>
        </p:spPr>
        <p:txBody>
          <a:bodyPr/>
          <a:lstStyle>
            <a:lvl1pPr marL="0" indent="0">
              <a:buFontTx/>
              <a:buNone/>
              <a:defRPr sz="3999"/>
            </a:lvl1pPr>
          </a:lstStyle>
          <a:p>
            <a:r>
              <a:rPr lang="fi-FI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3451718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7501-BE88-4AE0-80C6-9021B1ADE5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95489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7501-BE88-4AE0-80C6-9021B1ADE5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53299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siv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" y="2032"/>
            <a:ext cx="24370428" cy="13716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75470" y="3275863"/>
            <a:ext cx="16591066" cy="2833110"/>
          </a:xfr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9998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2148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siv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400" y="0"/>
            <a:ext cx="10251828" cy="13716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75470" y="3275863"/>
            <a:ext cx="16591066" cy="2833110"/>
          </a:xfr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9998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88014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siv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00"/>
            <a:ext cx="24370428" cy="13716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75471" y="2120630"/>
            <a:ext cx="12778817" cy="4572000"/>
          </a:xfr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9998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10254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401" y="0"/>
            <a:ext cx="8919577" cy="13716000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37" y="1111999"/>
            <a:ext cx="5432399" cy="1640742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75469" y="5707776"/>
            <a:ext cx="16474365" cy="1860344"/>
          </a:xfrm>
        </p:spPr>
        <p:txBody>
          <a:bodyPr anchor="b" anchorCtr="0">
            <a:noAutofit/>
          </a:bodyPr>
          <a:lstStyle>
            <a:lvl1pPr algn="l">
              <a:lnSpc>
                <a:spcPct val="90000"/>
              </a:lnSpc>
              <a:defRPr sz="9998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75469" y="8054503"/>
            <a:ext cx="16474365" cy="458172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4399"/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4422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fi-FI"/>
              <a:t>Muokkaa tekstiä naps.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9699E-233E-F348-BB40-2634D738D0E4}" type="datetime1">
              <a:rPr lang="fi-FI" smtClean="0"/>
              <a:t>17.11.2025</a:t>
            </a:fld>
            <a:endParaRPr lang="fi-FI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167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7198"/>
            </a:lvl1pPr>
          </a:lstStyle>
          <a:p>
            <a:r>
              <a:rPr lang="fi-FI"/>
              <a:t>Muokkaa 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1" y="4057650"/>
            <a:ext cx="10221347" cy="7307263"/>
          </a:xfrm>
        </p:spPr>
        <p:txBody>
          <a:bodyPr>
            <a:normAutofit/>
          </a:bodyPr>
          <a:lstStyle>
            <a:lvl1pPr>
              <a:defRPr sz="4399"/>
            </a:lvl1pPr>
            <a:lvl2pPr>
              <a:defRPr sz="3599"/>
            </a:lvl2pPr>
            <a:lvl3pPr>
              <a:defRPr sz="3199"/>
            </a:lvl3pPr>
            <a:lvl4pPr>
              <a:defRPr sz="2799"/>
            </a:lvl4pPr>
            <a:lvl5pPr>
              <a:defRPr sz="2799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12480340" y="4057650"/>
            <a:ext cx="10221347" cy="7307263"/>
          </a:xfrm>
        </p:spPr>
        <p:txBody>
          <a:bodyPr>
            <a:normAutofit/>
          </a:bodyPr>
          <a:lstStyle>
            <a:lvl1pPr>
              <a:defRPr sz="4399"/>
            </a:lvl1pPr>
            <a:lvl2pPr>
              <a:defRPr sz="3599"/>
            </a:lvl2pPr>
            <a:lvl3pPr>
              <a:defRPr sz="3199"/>
            </a:lvl3pPr>
            <a:lvl4pPr>
              <a:defRPr sz="2799"/>
            </a:lvl4pPr>
            <a:lvl5pPr>
              <a:defRPr sz="2799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B7BD2-5888-B742-B813-F7CBF1FA8C30}" type="datetime1">
              <a:rPr lang="fi-FI" smtClean="0"/>
              <a:t>17.11.2025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376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_sisältö_2_väritaust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4057650"/>
            <a:ext cx="10221347" cy="73072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12480340" y="4057650"/>
            <a:ext cx="10221347" cy="73072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22" y="748645"/>
            <a:ext cx="2063329" cy="1307177"/>
          </a:xfrm>
          <a:prstGeom prst="rect">
            <a:avLst/>
          </a:prstGeom>
        </p:spPr>
      </p:pic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222FEF2C-A2AC-F84D-8581-A7F273833A11}" type="datetime1">
              <a:rPr lang="fi-FI" smtClean="0"/>
              <a:t>17.11.2025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_sisältö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23" y="748647"/>
            <a:ext cx="2063329" cy="1307177"/>
          </a:xfrm>
          <a:prstGeom prst="rect">
            <a:avLst/>
          </a:prstGeom>
          <a:noFill/>
        </p:spPr>
      </p:pic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tekstiä naps.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99">
                <a:solidFill>
                  <a:schemeClr val="bg1"/>
                </a:solidFill>
              </a:defRPr>
            </a:lvl1pPr>
          </a:lstStyle>
          <a:p>
            <a:fld id="{A1AE01F3-027E-114B-8A34-2791D7B27E5B}" type="datetime1">
              <a:rPr lang="fi-FI" smtClean="0"/>
              <a:t>17.11.2025</a:t>
            </a:fld>
            <a:endParaRPr lang="fi-FI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99">
                <a:solidFill>
                  <a:schemeClr val="bg1"/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99">
                <a:solidFill>
                  <a:schemeClr val="bg1"/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155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_sisältö_2_väritaus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7198">
                <a:solidFill>
                  <a:schemeClr val="bg1"/>
                </a:solidFill>
              </a:defRPr>
            </a:lvl1pPr>
          </a:lstStyle>
          <a:p>
            <a:r>
              <a:rPr lang="fi-FI"/>
              <a:t>Muokkaa 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1" y="4057650"/>
            <a:ext cx="10221347" cy="7307263"/>
          </a:xfrm>
        </p:spPr>
        <p:txBody>
          <a:bodyPr>
            <a:normAutofit/>
          </a:bodyPr>
          <a:lstStyle>
            <a:lvl1pPr>
              <a:defRPr sz="4399">
                <a:solidFill>
                  <a:schemeClr val="bg1"/>
                </a:solidFill>
              </a:defRPr>
            </a:lvl1pPr>
            <a:lvl2pPr>
              <a:defRPr sz="3599">
                <a:solidFill>
                  <a:schemeClr val="bg1"/>
                </a:solidFill>
              </a:defRPr>
            </a:lvl2pPr>
            <a:lvl3pPr>
              <a:defRPr sz="3199">
                <a:solidFill>
                  <a:schemeClr val="bg1"/>
                </a:solidFill>
              </a:defRPr>
            </a:lvl3pPr>
            <a:lvl4pPr>
              <a:defRPr sz="2799">
                <a:solidFill>
                  <a:schemeClr val="bg1"/>
                </a:solidFill>
              </a:defRPr>
            </a:lvl4pPr>
            <a:lvl5pPr>
              <a:defRPr sz="2799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12480340" y="4057650"/>
            <a:ext cx="10221347" cy="7307263"/>
          </a:xfrm>
        </p:spPr>
        <p:txBody>
          <a:bodyPr>
            <a:normAutofit/>
          </a:bodyPr>
          <a:lstStyle>
            <a:lvl1pPr>
              <a:defRPr sz="4399">
                <a:solidFill>
                  <a:schemeClr val="bg1"/>
                </a:solidFill>
              </a:defRPr>
            </a:lvl1pPr>
            <a:lvl2pPr>
              <a:defRPr sz="3599">
                <a:solidFill>
                  <a:schemeClr val="bg1"/>
                </a:solidFill>
              </a:defRPr>
            </a:lvl2pPr>
            <a:lvl3pPr>
              <a:defRPr sz="3199">
                <a:solidFill>
                  <a:schemeClr val="bg1"/>
                </a:solidFill>
              </a:defRPr>
            </a:lvl3pPr>
            <a:lvl4pPr>
              <a:defRPr sz="2799">
                <a:solidFill>
                  <a:schemeClr val="bg1"/>
                </a:solidFill>
              </a:defRPr>
            </a:lvl4pPr>
            <a:lvl5pPr>
              <a:defRPr sz="2799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23" y="748647"/>
            <a:ext cx="2063329" cy="1307177"/>
          </a:xfrm>
          <a:prstGeom prst="rect">
            <a:avLst/>
          </a:prstGeom>
        </p:spPr>
      </p:pic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99">
                <a:solidFill>
                  <a:schemeClr val="bg1"/>
                </a:solidFill>
              </a:defRPr>
            </a:lvl1pPr>
          </a:lstStyle>
          <a:p>
            <a:fld id="{AD9E5CCB-1811-694A-AFDE-F89C5BFBD1CC}" type="datetime1">
              <a:rPr lang="fi-FI" smtClean="0"/>
              <a:t>17.11.2025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99">
                <a:solidFill>
                  <a:schemeClr val="bg1"/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99">
                <a:solidFill>
                  <a:schemeClr val="bg1"/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866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tsikko_sisältö_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23" y="748647"/>
            <a:ext cx="2063329" cy="1307177"/>
          </a:xfrm>
          <a:prstGeom prst="rect">
            <a:avLst/>
          </a:prstGeom>
          <a:noFill/>
        </p:spPr>
      </p:pic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tekstiä naps.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99">
                <a:solidFill>
                  <a:schemeClr val="bg1"/>
                </a:solidFill>
              </a:defRPr>
            </a:lvl1pPr>
          </a:lstStyle>
          <a:p>
            <a:fld id="{8A9B8EF0-CB69-1944-9D9E-D16EA0CE1B44}" type="datetime1">
              <a:rPr lang="fi-FI" smtClean="0"/>
              <a:t>17.11.2025</a:t>
            </a:fld>
            <a:endParaRPr lang="fi-FI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99">
                <a:solidFill>
                  <a:schemeClr val="bg1"/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99">
                <a:solidFill>
                  <a:schemeClr val="bg1"/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002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_sisältö_2_väritaust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7198">
                <a:solidFill>
                  <a:schemeClr val="bg1"/>
                </a:solidFill>
              </a:defRPr>
            </a:lvl1pPr>
          </a:lstStyle>
          <a:p>
            <a:r>
              <a:rPr lang="fi-FI"/>
              <a:t>Muokkaa 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1" y="4057650"/>
            <a:ext cx="10221347" cy="7307263"/>
          </a:xfrm>
        </p:spPr>
        <p:txBody>
          <a:bodyPr>
            <a:normAutofit/>
          </a:bodyPr>
          <a:lstStyle>
            <a:lvl1pPr>
              <a:defRPr sz="4399">
                <a:solidFill>
                  <a:schemeClr val="bg1"/>
                </a:solidFill>
              </a:defRPr>
            </a:lvl1pPr>
            <a:lvl2pPr>
              <a:defRPr sz="3599">
                <a:solidFill>
                  <a:schemeClr val="bg1"/>
                </a:solidFill>
              </a:defRPr>
            </a:lvl2pPr>
            <a:lvl3pPr>
              <a:defRPr sz="3199">
                <a:solidFill>
                  <a:schemeClr val="bg1"/>
                </a:solidFill>
              </a:defRPr>
            </a:lvl3pPr>
            <a:lvl4pPr>
              <a:defRPr sz="2799">
                <a:solidFill>
                  <a:schemeClr val="bg1"/>
                </a:solidFill>
              </a:defRPr>
            </a:lvl4pPr>
            <a:lvl5pPr>
              <a:defRPr sz="2799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12480340" y="4057650"/>
            <a:ext cx="10221347" cy="7307263"/>
          </a:xfrm>
        </p:spPr>
        <p:txBody>
          <a:bodyPr>
            <a:normAutofit/>
          </a:bodyPr>
          <a:lstStyle>
            <a:lvl1pPr>
              <a:defRPr sz="4399">
                <a:solidFill>
                  <a:schemeClr val="bg1"/>
                </a:solidFill>
              </a:defRPr>
            </a:lvl1pPr>
            <a:lvl2pPr>
              <a:defRPr sz="3599">
                <a:solidFill>
                  <a:schemeClr val="bg1"/>
                </a:solidFill>
              </a:defRPr>
            </a:lvl2pPr>
            <a:lvl3pPr>
              <a:defRPr sz="3199">
                <a:solidFill>
                  <a:schemeClr val="bg1"/>
                </a:solidFill>
              </a:defRPr>
            </a:lvl3pPr>
            <a:lvl4pPr>
              <a:defRPr sz="2799">
                <a:solidFill>
                  <a:schemeClr val="bg1"/>
                </a:solidFill>
              </a:defRPr>
            </a:lvl4pPr>
            <a:lvl5pPr>
              <a:defRPr sz="2799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23" y="748647"/>
            <a:ext cx="2063329" cy="1307177"/>
          </a:xfrm>
          <a:prstGeom prst="rect">
            <a:avLst/>
          </a:prstGeom>
        </p:spPr>
      </p:pic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99">
                <a:solidFill>
                  <a:schemeClr val="bg1"/>
                </a:solidFill>
              </a:defRPr>
            </a:lvl1pPr>
          </a:lstStyle>
          <a:p>
            <a:fld id="{222FEF2C-A2AC-F84D-8581-A7F273833A11}" type="datetime1">
              <a:rPr lang="fi-FI" smtClean="0"/>
              <a:t>17.11.2025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99">
                <a:solidFill>
                  <a:schemeClr val="bg1"/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99">
                <a:solidFill>
                  <a:schemeClr val="bg1"/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403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tsikko_sisältö_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23" y="748647"/>
            <a:ext cx="2063329" cy="1307177"/>
          </a:xfrm>
          <a:prstGeom prst="rect">
            <a:avLst/>
          </a:prstGeom>
          <a:noFill/>
        </p:spPr>
      </p:pic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tekstiä naps.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99">
                <a:solidFill>
                  <a:schemeClr val="bg1"/>
                </a:solidFill>
              </a:defRPr>
            </a:lvl1pPr>
          </a:lstStyle>
          <a:p>
            <a:fld id="{82DF3A1A-3C2E-A14B-BAD5-5478EBBFC7B9}" type="datetime1">
              <a:rPr lang="fi-FI" smtClean="0"/>
              <a:t>17.11.2025</a:t>
            </a:fld>
            <a:endParaRPr lang="fi-FI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99">
                <a:solidFill>
                  <a:schemeClr val="bg1"/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99">
                <a:solidFill>
                  <a:schemeClr val="bg1"/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119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tsikko_sisältö_2_väritaust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7198">
                <a:solidFill>
                  <a:schemeClr val="bg1"/>
                </a:solidFill>
              </a:defRPr>
            </a:lvl1pPr>
          </a:lstStyle>
          <a:p>
            <a:r>
              <a:rPr lang="fi-FI"/>
              <a:t>Muokkaa 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1" y="4057650"/>
            <a:ext cx="10221347" cy="7307263"/>
          </a:xfrm>
        </p:spPr>
        <p:txBody>
          <a:bodyPr>
            <a:normAutofit/>
          </a:bodyPr>
          <a:lstStyle>
            <a:lvl1pPr>
              <a:defRPr sz="4399">
                <a:solidFill>
                  <a:schemeClr val="bg1"/>
                </a:solidFill>
              </a:defRPr>
            </a:lvl1pPr>
            <a:lvl2pPr>
              <a:defRPr sz="3599">
                <a:solidFill>
                  <a:schemeClr val="bg1"/>
                </a:solidFill>
              </a:defRPr>
            </a:lvl2pPr>
            <a:lvl3pPr>
              <a:defRPr sz="3199">
                <a:solidFill>
                  <a:schemeClr val="bg1"/>
                </a:solidFill>
              </a:defRPr>
            </a:lvl3pPr>
            <a:lvl4pPr>
              <a:defRPr sz="2799">
                <a:solidFill>
                  <a:schemeClr val="bg1"/>
                </a:solidFill>
              </a:defRPr>
            </a:lvl4pPr>
            <a:lvl5pPr>
              <a:defRPr sz="2799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12480340" y="4057650"/>
            <a:ext cx="10221347" cy="7307263"/>
          </a:xfrm>
        </p:spPr>
        <p:txBody>
          <a:bodyPr>
            <a:normAutofit/>
          </a:bodyPr>
          <a:lstStyle>
            <a:lvl1pPr>
              <a:defRPr sz="4399">
                <a:solidFill>
                  <a:schemeClr val="bg1"/>
                </a:solidFill>
              </a:defRPr>
            </a:lvl1pPr>
            <a:lvl2pPr>
              <a:defRPr sz="3599">
                <a:solidFill>
                  <a:schemeClr val="bg1"/>
                </a:solidFill>
              </a:defRPr>
            </a:lvl2pPr>
            <a:lvl3pPr>
              <a:defRPr sz="3199">
                <a:solidFill>
                  <a:schemeClr val="bg1"/>
                </a:solidFill>
              </a:defRPr>
            </a:lvl3pPr>
            <a:lvl4pPr>
              <a:defRPr sz="2799">
                <a:solidFill>
                  <a:schemeClr val="bg1"/>
                </a:solidFill>
              </a:defRPr>
            </a:lvl4pPr>
            <a:lvl5pPr>
              <a:defRPr sz="2799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23" y="748647"/>
            <a:ext cx="2063329" cy="1307177"/>
          </a:xfrm>
          <a:prstGeom prst="rect">
            <a:avLst/>
          </a:prstGeom>
        </p:spPr>
      </p:pic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99">
                <a:solidFill>
                  <a:schemeClr val="bg1"/>
                </a:solidFill>
              </a:defRPr>
            </a:lvl1pPr>
          </a:lstStyle>
          <a:p>
            <a:fld id="{C0FC4EE5-A0C5-4A46-AF91-CE64D69B7770}" type="datetime1">
              <a:rPr lang="fi-FI" smtClean="0"/>
              <a:t>17.11.2025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99">
                <a:solidFill>
                  <a:schemeClr val="bg1"/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99">
                <a:solidFill>
                  <a:schemeClr val="bg1"/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817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3864282" y="4057651"/>
            <a:ext cx="8837405" cy="730757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199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7198"/>
            </a:lvl1pPr>
          </a:lstStyle>
          <a:p>
            <a:r>
              <a:rPr lang="fi-FI"/>
              <a:t>Muokkaa 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4057650"/>
            <a:ext cx="11570043" cy="7307263"/>
          </a:xfrm>
        </p:spPr>
        <p:txBody>
          <a:bodyPr>
            <a:normAutofit/>
          </a:bodyPr>
          <a:lstStyle>
            <a:lvl1pPr>
              <a:defRPr sz="4399"/>
            </a:lvl1pPr>
            <a:lvl2pPr>
              <a:defRPr sz="3599"/>
            </a:lvl2pPr>
            <a:lvl3pPr>
              <a:defRPr sz="3199"/>
            </a:lvl3pPr>
            <a:lvl4pPr>
              <a:defRPr sz="2799"/>
            </a:lvl4pPr>
            <a:lvl5pPr>
              <a:defRPr sz="2799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C343A-E80F-C94E-8306-03498FB2E6C6}" type="datetime1">
              <a:rPr lang="fi-FI" smtClean="0"/>
              <a:t>17.11.2025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983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kuva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758462" y="3845172"/>
            <a:ext cx="13809784" cy="778644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199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137924" y="3845171"/>
            <a:ext cx="6563763" cy="7786445"/>
          </a:xfrm>
        </p:spPr>
        <p:txBody>
          <a:bodyPr anchor="ctr"/>
          <a:lstStyle/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D27C4-A418-324A-BAE7-1179D083833B}" type="datetime1">
              <a:rPr lang="fi-FI" smtClean="0"/>
              <a:t>17.11.2025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868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_kuva_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5966" y="730259"/>
            <a:ext cx="14745136" cy="2651126"/>
          </a:xfrm>
        </p:spPr>
        <p:txBody>
          <a:bodyPr anchor="b">
            <a:normAutofit/>
          </a:bodyPr>
          <a:lstStyle>
            <a:lvl1pPr>
              <a:defRPr sz="9597"/>
            </a:lvl1pPr>
          </a:lstStyle>
          <a:p>
            <a:r>
              <a:rPr lang="fi-FI"/>
              <a:t>Muokkaa tekstiä naps.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1" y="3756571"/>
            <a:ext cx="14744702" cy="2834633"/>
          </a:xfrm>
        </p:spPr>
        <p:txBody>
          <a:bodyPr>
            <a:normAutofit/>
          </a:bodyPr>
          <a:lstStyle>
            <a:lvl1pPr marL="0" indent="0" algn="l">
              <a:buNone/>
              <a:defRPr sz="3999"/>
            </a:lvl1pPr>
            <a:lvl2pPr marL="913943" indent="0" algn="l">
              <a:buNone/>
              <a:defRPr sz="3199"/>
            </a:lvl2pPr>
            <a:lvl3pPr marL="1827885" indent="0" algn="l">
              <a:buNone/>
              <a:defRPr sz="2799"/>
            </a:lvl3pPr>
            <a:lvl4pPr marL="2741828" indent="0" algn="l">
              <a:buNone/>
              <a:defRPr sz="2399"/>
            </a:lvl4pPr>
            <a:lvl5pPr marL="3655771" indent="0" algn="l">
              <a:buNone/>
              <a:defRPr sz="2399"/>
            </a:lvl5pPr>
          </a:lstStyle>
          <a:p>
            <a:pPr lvl="0"/>
            <a:r>
              <a:rPr lang="fi-FI"/>
              <a:t>Muokkaa tekstiä naps.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74" y="11658624"/>
            <a:ext cx="2044700" cy="1295376"/>
          </a:xfrm>
          <a:prstGeom prst="rect">
            <a:avLst/>
          </a:prstGeom>
        </p:spPr>
      </p:pic>
      <p:pic>
        <p:nvPicPr>
          <p:cNvPr id="6" name="Kuvan paikkamerkki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229" y="-7928"/>
            <a:ext cx="6969876" cy="13723928"/>
          </a:xfrm>
          <a:prstGeom prst="rect">
            <a:avLst/>
          </a:prstGeom>
        </p:spPr>
      </p:pic>
      <p:sp>
        <p:nvSpPr>
          <p:cNvPr id="8" name="Rectangle 5"/>
          <p:cNvSpPr/>
          <p:nvPr userDrawn="1"/>
        </p:nvSpPr>
        <p:spPr>
          <a:xfrm>
            <a:off x="17403229" y="0"/>
            <a:ext cx="6969877" cy="13723928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99">
              <a:latin typeface="Calibri Normaali" charset="0"/>
            </a:endParaRPr>
          </a:p>
        </p:txBody>
      </p:sp>
      <p:sp>
        <p:nvSpPr>
          <p:cNvPr id="11" name="Shape 2617"/>
          <p:cNvSpPr/>
          <p:nvPr/>
        </p:nvSpPr>
        <p:spPr>
          <a:xfrm>
            <a:off x="20391532" y="10347691"/>
            <a:ext cx="1054522" cy="8628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80" tIns="38080" rIns="38080" bIns="38080" anchor="ctr"/>
          <a:lstStyle/>
          <a:p>
            <a:pPr defTabSz="4569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8">
              <a:latin typeface="Calibri Normaali" charset="0"/>
              <a:ea typeface="Calibri Normaali" charset="0"/>
              <a:cs typeface="Calibri Normaali" charset="0"/>
            </a:endParaRPr>
          </a:p>
        </p:txBody>
      </p:sp>
      <p:sp>
        <p:nvSpPr>
          <p:cNvPr id="14" name="Shape 2934"/>
          <p:cNvSpPr/>
          <p:nvPr/>
        </p:nvSpPr>
        <p:spPr>
          <a:xfrm>
            <a:off x="20521017" y="2216377"/>
            <a:ext cx="724340" cy="995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8563" y="10800"/>
                  <a:pt x="6750" y="9481"/>
                  <a:pt x="6750" y="7855"/>
                </a:cubicBezTo>
                <a:cubicBezTo>
                  <a:pt x="6750" y="6228"/>
                  <a:pt x="8563" y="4909"/>
                  <a:pt x="10800" y="4909"/>
                </a:cubicBezTo>
                <a:cubicBezTo>
                  <a:pt x="13037" y="4909"/>
                  <a:pt x="14850" y="6228"/>
                  <a:pt x="14850" y="7855"/>
                </a:cubicBezTo>
                <a:cubicBezTo>
                  <a:pt x="14850" y="9481"/>
                  <a:pt x="13037" y="10800"/>
                  <a:pt x="10800" y="10800"/>
                </a:cubicBezTo>
                <a:moveTo>
                  <a:pt x="10800" y="3927"/>
                </a:moveTo>
                <a:cubicBezTo>
                  <a:pt x="7817" y="3927"/>
                  <a:pt x="5400" y="5686"/>
                  <a:pt x="5400" y="7855"/>
                </a:cubicBezTo>
                <a:cubicBezTo>
                  <a:pt x="5400" y="10023"/>
                  <a:pt x="7817" y="11782"/>
                  <a:pt x="10800" y="11782"/>
                </a:cubicBezTo>
                <a:cubicBezTo>
                  <a:pt x="13783" y="11782"/>
                  <a:pt x="16200" y="10023"/>
                  <a:pt x="16200" y="7855"/>
                </a:cubicBezTo>
                <a:cubicBezTo>
                  <a:pt x="16200" y="5686"/>
                  <a:pt x="13783" y="3927"/>
                  <a:pt x="10800" y="3927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9"/>
                  <a:pt x="5581" y="982"/>
                  <a:pt x="10800" y="982"/>
                </a:cubicBezTo>
                <a:cubicBezTo>
                  <a:pt x="16019" y="982"/>
                  <a:pt x="20250" y="4059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0"/>
                </a:moveTo>
                <a:cubicBezTo>
                  <a:pt x="4836" y="0"/>
                  <a:pt x="0" y="3517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17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80" tIns="38080" rIns="38080" bIns="38080" anchor="ctr"/>
          <a:lstStyle/>
          <a:p>
            <a:pPr defTabSz="4569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8">
              <a:latin typeface="Calibri Normaali" charset="0"/>
              <a:ea typeface="Calibri Normaali" charset="0"/>
              <a:cs typeface="Calibri Normaali" charset="0"/>
            </a:endParaRPr>
          </a:p>
        </p:txBody>
      </p:sp>
      <p:sp>
        <p:nvSpPr>
          <p:cNvPr id="17" name="Shape 2715"/>
          <p:cNvSpPr/>
          <p:nvPr/>
        </p:nvSpPr>
        <p:spPr>
          <a:xfrm>
            <a:off x="20470678" y="6319453"/>
            <a:ext cx="825019" cy="825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7855" y="982"/>
                </a:moveTo>
                <a:lnTo>
                  <a:pt x="9818" y="982"/>
                </a:lnTo>
                <a:lnTo>
                  <a:pt x="9818" y="0"/>
                </a:lnTo>
                <a:lnTo>
                  <a:pt x="7855" y="0"/>
                </a:lnTo>
                <a:cubicBezTo>
                  <a:pt x="7855" y="0"/>
                  <a:pt x="7855" y="982"/>
                  <a:pt x="7855" y="982"/>
                </a:cubicBezTo>
                <a:close/>
                <a:moveTo>
                  <a:pt x="11782" y="982"/>
                </a:moveTo>
                <a:lnTo>
                  <a:pt x="13745" y="982"/>
                </a:lnTo>
                <a:lnTo>
                  <a:pt x="13745" y="0"/>
                </a:lnTo>
                <a:lnTo>
                  <a:pt x="11782" y="0"/>
                </a:lnTo>
                <a:cubicBezTo>
                  <a:pt x="11782" y="0"/>
                  <a:pt x="11782" y="982"/>
                  <a:pt x="11782" y="982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70" y="21123"/>
                  <a:pt x="21128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1250" y="19636"/>
                </a:moveTo>
                <a:lnTo>
                  <a:pt x="175" y="19636"/>
                </a:lnTo>
                <a:cubicBezTo>
                  <a:pt x="472" y="20467"/>
                  <a:pt x="1130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20350" y="1964"/>
                </a:moveTo>
                <a:lnTo>
                  <a:pt x="21426" y="1964"/>
                </a:lnTo>
                <a:cubicBezTo>
                  <a:pt x="21128" y="1133"/>
                  <a:pt x="20470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75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0" y="477"/>
                  <a:pt x="472" y="1133"/>
                  <a:pt x="175" y="19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80" tIns="38080" rIns="38080" bIns="38080" anchor="ctr"/>
          <a:lstStyle/>
          <a:p>
            <a:pPr defTabSz="4569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8">
              <a:latin typeface="Calibri Normaali" charset="0"/>
              <a:ea typeface="Calibri Normaali" charset="0"/>
              <a:cs typeface="Calibri Normaali" charset="0"/>
            </a:endParaRPr>
          </a:p>
        </p:txBody>
      </p:sp>
      <p:sp>
        <p:nvSpPr>
          <p:cNvPr id="18" name="Tekstin paikkamerkki 17"/>
          <p:cNvSpPr>
            <a:spLocks noGrp="1"/>
          </p:cNvSpPr>
          <p:nvPr>
            <p:ph type="body" sz="quarter" idx="16" hasCustomPrompt="1"/>
          </p:nvPr>
        </p:nvSpPr>
        <p:spPr>
          <a:xfrm>
            <a:off x="19513119" y="1349655"/>
            <a:ext cx="2828925" cy="575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199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9" name="Tekstin paikkamerkki 17"/>
          <p:cNvSpPr>
            <a:spLocks noGrp="1"/>
          </p:cNvSpPr>
          <p:nvPr>
            <p:ph type="body" sz="quarter" idx="17" hasCustomPrompt="1"/>
          </p:nvPr>
        </p:nvSpPr>
        <p:spPr>
          <a:xfrm>
            <a:off x="19513119" y="3468983"/>
            <a:ext cx="2828925" cy="575172"/>
          </a:xfrm>
        </p:spPr>
        <p:txBody>
          <a:bodyPr anchor="ctr">
            <a:noAutofit/>
          </a:bodyPr>
          <a:lstStyle>
            <a:lvl1pPr marL="0" indent="0" algn="ctr">
              <a:buNone/>
              <a:defRPr sz="3999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0" name="Tekstin paikkamerkki 17"/>
          <p:cNvSpPr>
            <a:spLocks noGrp="1"/>
          </p:cNvSpPr>
          <p:nvPr>
            <p:ph type="body" sz="quarter" idx="18" hasCustomPrompt="1"/>
          </p:nvPr>
        </p:nvSpPr>
        <p:spPr>
          <a:xfrm>
            <a:off x="19513119" y="5493097"/>
            <a:ext cx="2828925" cy="575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199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1" name="Tekstin paikkamerkki 17"/>
          <p:cNvSpPr>
            <a:spLocks noGrp="1"/>
          </p:cNvSpPr>
          <p:nvPr>
            <p:ph type="body" sz="quarter" idx="19" hasCustomPrompt="1"/>
          </p:nvPr>
        </p:nvSpPr>
        <p:spPr>
          <a:xfrm>
            <a:off x="19513119" y="7464141"/>
            <a:ext cx="2828925" cy="575172"/>
          </a:xfrm>
        </p:spPr>
        <p:txBody>
          <a:bodyPr anchor="ctr">
            <a:noAutofit/>
          </a:bodyPr>
          <a:lstStyle>
            <a:lvl1pPr marL="0" indent="0" algn="ctr">
              <a:buNone/>
              <a:defRPr sz="3999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2" name="Tekstin paikkamerkki 17"/>
          <p:cNvSpPr>
            <a:spLocks noGrp="1"/>
          </p:cNvSpPr>
          <p:nvPr>
            <p:ph type="body" sz="quarter" idx="20" hasCustomPrompt="1"/>
          </p:nvPr>
        </p:nvSpPr>
        <p:spPr>
          <a:xfrm>
            <a:off x="19513119" y="9426452"/>
            <a:ext cx="2828925" cy="575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199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3" name="Tekstin paikkamerkki 17"/>
          <p:cNvSpPr>
            <a:spLocks noGrp="1"/>
          </p:cNvSpPr>
          <p:nvPr>
            <p:ph type="body" sz="quarter" idx="21" hasCustomPrompt="1"/>
          </p:nvPr>
        </p:nvSpPr>
        <p:spPr>
          <a:xfrm>
            <a:off x="19513119" y="11619922"/>
            <a:ext cx="2828925" cy="575172"/>
          </a:xfrm>
        </p:spPr>
        <p:txBody>
          <a:bodyPr anchor="ctr">
            <a:noAutofit/>
          </a:bodyPr>
          <a:lstStyle>
            <a:lvl1pPr marL="0" indent="0" algn="ctr">
              <a:buNone/>
              <a:defRPr sz="3999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4" name="Tekstin paikkamerkki 17"/>
          <p:cNvSpPr>
            <a:spLocks noGrp="1"/>
          </p:cNvSpPr>
          <p:nvPr>
            <p:ph type="body" sz="quarter" idx="22" hasCustomPrompt="1"/>
          </p:nvPr>
        </p:nvSpPr>
        <p:spPr>
          <a:xfrm>
            <a:off x="19513119" y="12195094"/>
            <a:ext cx="2828925" cy="575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399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</p:spTree>
    <p:extLst>
      <p:ext uri="{BB962C8B-B14F-4D97-AF65-F5344CB8AC3E}">
        <p14:creationId xmlns:p14="http://schemas.microsoft.com/office/powerpoint/2010/main" val="22987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1422400"/>
            <a:ext cx="3622790" cy="1016000"/>
          </a:xfrm>
          <a:custGeom>
            <a:avLst/>
            <a:gdLst>
              <a:gd name="T0" fmla="*/ 2147483646 w 7908"/>
              <a:gd name="T1" fmla="*/ 2147483646 h 10000"/>
              <a:gd name="T2" fmla="*/ 2147483646 w 7908"/>
              <a:gd name="T3" fmla="*/ 2147483646 h 10000"/>
              <a:gd name="T4" fmla="*/ 2147483646 w 7908"/>
              <a:gd name="T5" fmla="*/ 2147483646 h 10000"/>
              <a:gd name="T6" fmla="*/ 2147483646 w 7908"/>
              <a:gd name="T7" fmla="*/ 0 h 10000"/>
              <a:gd name="T8" fmla="*/ 2147483646 w 7908"/>
              <a:gd name="T9" fmla="*/ 0 h 10000"/>
              <a:gd name="T10" fmla="*/ 0 w 7908"/>
              <a:gd name="T11" fmla="*/ 2147483646 h 10000"/>
              <a:gd name="T12" fmla="*/ 0 w 7908"/>
              <a:gd name="T13" fmla="*/ 2147483646 h 10000"/>
              <a:gd name="T14" fmla="*/ 2147483646 w 7908"/>
              <a:gd name="T15" fmla="*/ 2147483646 h 10000"/>
              <a:gd name="T16" fmla="*/ 2147483646 w 7908"/>
              <a:gd name="T17" fmla="*/ 2147483646 h 10000"/>
              <a:gd name="T18" fmla="*/ 2147483646 w 7908"/>
              <a:gd name="T19" fmla="*/ 2147483646 h 10000"/>
              <a:gd name="T20" fmla="*/ 2147483646 w 7908"/>
              <a:gd name="T21" fmla="*/ 2147483646 h 10000"/>
              <a:gd name="T22" fmla="*/ 2147483646 w 7908"/>
              <a:gd name="T23" fmla="*/ 2147483646 h 10000"/>
              <a:gd name="T24" fmla="*/ 2147483646 w 790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7198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5853" y="1248220"/>
            <a:ext cx="17566622" cy="256178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8427" y="4267200"/>
            <a:ext cx="17574049" cy="755524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BC1E9-4F19-42B3-A534-74433A2B4D08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71289655"/>
      </p:ext>
    </p:extLst>
  </p:cSld>
  <p:clrMapOvr>
    <a:masterClrMapping/>
  </p:clrMapOvr>
  <p:transition spd="slow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tsikko_sisältö_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22" y="748645"/>
            <a:ext cx="2063329" cy="1307177"/>
          </a:xfrm>
          <a:prstGeom prst="rect">
            <a:avLst/>
          </a:prstGeom>
          <a:noFill/>
        </p:spPr>
      </p:pic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tekstiä naps.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82DF3A1A-3C2E-A14B-BAD5-5478EBBFC7B9}" type="datetime1">
              <a:rPr lang="fi-FI" smtClean="0"/>
              <a:t>17.11.2025</a:t>
            </a:fld>
            <a:endParaRPr lang="fi-FI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0984" y="780933"/>
            <a:ext cx="22715683" cy="21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0984" y="3276467"/>
            <a:ext cx="10663622" cy="8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218529" lvl="0" indent="-846201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731"/>
            </a:lvl1pPr>
            <a:lvl2pPr marL="2437059" lvl="1" indent="-812353">
              <a:spcBef>
                <a:spcPts val="4265"/>
              </a:spcBef>
              <a:spcAft>
                <a:spcPts val="0"/>
              </a:spcAft>
              <a:buSzPts val="1200"/>
              <a:buChar char="○"/>
              <a:defRPr sz="3198"/>
            </a:lvl2pPr>
            <a:lvl3pPr marL="3655589" lvl="2" indent="-812353">
              <a:spcBef>
                <a:spcPts val="4265"/>
              </a:spcBef>
              <a:spcAft>
                <a:spcPts val="0"/>
              </a:spcAft>
              <a:buSzPts val="1200"/>
              <a:buChar char="■"/>
              <a:defRPr sz="3198"/>
            </a:lvl3pPr>
            <a:lvl4pPr marL="4874118" lvl="3" indent="-812353">
              <a:spcBef>
                <a:spcPts val="4265"/>
              </a:spcBef>
              <a:spcAft>
                <a:spcPts val="0"/>
              </a:spcAft>
              <a:buSzPts val="1200"/>
              <a:buChar char="●"/>
              <a:defRPr sz="3198"/>
            </a:lvl4pPr>
            <a:lvl5pPr marL="6092648" lvl="4" indent="-812353">
              <a:spcBef>
                <a:spcPts val="4265"/>
              </a:spcBef>
              <a:spcAft>
                <a:spcPts val="0"/>
              </a:spcAft>
              <a:buSzPts val="1200"/>
              <a:buChar char="○"/>
              <a:defRPr sz="3198"/>
            </a:lvl5pPr>
            <a:lvl6pPr marL="7311177" lvl="5" indent="-812353">
              <a:spcBef>
                <a:spcPts val="4265"/>
              </a:spcBef>
              <a:spcAft>
                <a:spcPts val="0"/>
              </a:spcAft>
              <a:buSzPts val="1200"/>
              <a:buChar char="■"/>
              <a:defRPr sz="3198"/>
            </a:lvl6pPr>
            <a:lvl7pPr marL="8529706" lvl="6" indent="-812353">
              <a:spcBef>
                <a:spcPts val="4265"/>
              </a:spcBef>
              <a:spcAft>
                <a:spcPts val="0"/>
              </a:spcAft>
              <a:buSzPts val="1200"/>
              <a:buChar char="●"/>
              <a:defRPr sz="3198"/>
            </a:lvl7pPr>
            <a:lvl8pPr marL="9748237" lvl="7" indent="-812353">
              <a:spcBef>
                <a:spcPts val="4265"/>
              </a:spcBef>
              <a:spcAft>
                <a:spcPts val="0"/>
              </a:spcAft>
              <a:buSzPts val="1200"/>
              <a:buChar char="○"/>
              <a:defRPr sz="3198"/>
            </a:lvl8pPr>
            <a:lvl9pPr marL="10966766" lvl="8" indent="-812353">
              <a:spcBef>
                <a:spcPts val="4265"/>
              </a:spcBef>
              <a:spcAft>
                <a:spcPts val="4265"/>
              </a:spcAft>
              <a:buSzPts val="1200"/>
              <a:buChar char="■"/>
              <a:defRPr sz="3198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12883044" y="3276467"/>
            <a:ext cx="10663622" cy="89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218529" lvl="0" indent="-846201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731"/>
            </a:lvl1pPr>
            <a:lvl2pPr marL="2437059" lvl="1" indent="-812353">
              <a:spcBef>
                <a:spcPts val="4265"/>
              </a:spcBef>
              <a:spcAft>
                <a:spcPts val="0"/>
              </a:spcAft>
              <a:buSzPts val="1200"/>
              <a:buChar char="○"/>
              <a:defRPr sz="3198"/>
            </a:lvl2pPr>
            <a:lvl3pPr marL="3655589" lvl="2" indent="-812353">
              <a:spcBef>
                <a:spcPts val="4265"/>
              </a:spcBef>
              <a:spcAft>
                <a:spcPts val="0"/>
              </a:spcAft>
              <a:buSzPts val="1200"/>
              <a:buChar char="■"/>
              <a:defRPr sz="3198"/>
            </a:lvl3pPr>
            <a:lvl4pPr marL="4874118" lvl="3" indent="-812353">
              <a:spcBef>
                <a:spcPts val="4265"/>
              </a:spcBef>
              <a:spcAft>
                <a:spcPts val="0"/>
              </a:spcAft>
              <a:buSzPts val="1200"/>
              <a:buChar char="●"/>
              <a:defRPr sz="3198"/>
            </a:lvl4pPr>
            <a:lvl5pPr marL="6092648" lvl="4" indent="-812353">
              <a:spcBef>
                <a:spcPts val="4265"/>
              </a:spcBef>
              <a:spcAft>
                <a:spcPts val="0"/>
              </a:spcAft>
              <a:buSzPts val="1200"/>
              <a:buChar char="○"/>
              <a:defRPr sz="3198"/>
            </a:lvl5pPr>
            <a:lvl6pPr marL="7311177" lvl="5" indent="-812353">
              <a:spcBef>
                <a:spcPts val="4265"/>
              </a:spcBef>
              <a:spcAft>
                <a:spcPts val="0"/>
              </a:spcAft>
              <a:buSzPts val="1200"/>
              <a:buChar char="■"/>
              <a:defRPr sz="3198"/>
            </a:lvl6pPr>
            <a:lvl7pPr marL="8529706" lvl="6" indent="-812353">
              <a:spcBef>
                <a:spcPts val="4265"/>
              </a:spcBef>
              <a:spcAft>
                <a:spcPts val="0"/>
              </a:spcAft>
              <a:buSzPts val="1200"/>
              <a:buChar char="●"/>
              <a:defRPr sz="3198"/>
            </a:lvl7pPr>
            <a:lvl8pPr marL="9748237" lvl="7" indent="-812353">
              <a:spcBef>
                <a:spcPts val="4265"/>
              </a:spcBef>
              <a:spcAft>
                <a:spcPts val="0"/>
              </a:spcAft>
              <a:buSzPts val="1200"/>
              <a:buChar char="○"/>
              <a:defRPr sz="3198"/>
            </a:lvl8pPr>
            <a:lvl9pPr marL="10966766" lvl="8" indent="-812353">
              <a:spcBef>
                <a:spcPts val="4265"/>
              </a:spcBef>
              <a:spcAft>
                <a:spcPts val="4265"/>
              </a:spcAft>
              <a:buSzPts val="1200"/>
              <a:buChar char="■"/>
              <a:defRPr sz="3198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22587338" y="12435245"/>
            <a:ext cx="1462819" cy="10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i" smtClean="0"/>
              <a:pPr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3245812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tsikko_sisältö_2_väritaust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4057650"/>
            <a:ext cx="10221347" cy="73072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12480340" y="4057650"/>
            <a:ext cx="10221347" cy="73072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22" y="748645"/>
            <a:ext cx="2063329" cy="1307177"/>
          </a:xfrm>
          <a:prstGeom prst="rect">
            <a:avLst/>
          </a:prstGeom>
        </p:spPr>
      </p:pic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C0FC4EE5-A0C5-4A46-AF91-CE64D69B7770}" type="datetime1">
              <a:rPr lang="fi-FI" smtClean="0"/>
              <a:t>17.11.2025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3864281" y="4057650"/>
            <a:ext cx="8837405" cy="730757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7200"/>
            </a:lvl1pPr>
          </a:lstStyle>
          <a:p>
            <a:r>
              <a:rPr lang="fi-FI"/>
              <a:t>Muokkaa 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399" y="4057650"/>
            <a:ext cx="11570043" cy="7307263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C343A-E80F-C94E-8306-03498FB2E6C6}" type="datetime1">
              <a:rPr lang="fi-FI" smtClean="0"/>
              <a:t>17.11.2025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fi-FI"/>
              <a:t>Muokkaa tekstiä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987" y="760446"/>
            <a:ext cx="2044700" cy="1295376"/>
          </a:xfrm>
          <a:prstGeom prst="rect">
            <a:avLst/>
          </a:prstGeom>
        </p:spPr>
      </p:pic>
      <p:sp>
        <p:nvSpPr>
          <p:cNvPr id="6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BF3CB-3457-2242-A4C2-F7DC2C83DD04}" type="datetime1">
              <a:rPr lang="fi-FI" smtClean="0"/>
              <a:t>17.11.2025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81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79" r:id="rId9"/>
    <p:sldLayoutId id="2147483949" r:id="rId10"/>
    <p:sldLayoutId id="2147483974" r:id="rId11"/>
    <p:sldLayoutId id="214748403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7200" b="1" i="0" kern="1200">
          <a:solidFill>
            <a:schemeClr val="tx1">
              <a:lumMod val="75000"/>
            </a:schemeClr>
          </a:solidFill>
          <a:latin typeface="+mj-lt"/>
          <a:ea typeface="Calibri Normaali" charset="0"/>
          <a:cs typeface="Calibri Normaali" charset="0"/>
        </a:defRPr>
      </a:lvl1pPr>
    </p:titleStyle>
    <p:bodyStyle>
      <a:lvl1pPr marL="457109" indent="-457109" algn="l" defTabSz="1828434" rtl="0" eaLnBrk="1" latinLnBrk="0" hangingPunct="1">
        <a:lnSpc>
          <a:spcPct val="100000"/>
        </a:lnSpc>
        <a:spcBef>
          <a:spcPts val="2000"/>
        </a:spcBef>
        <a:buFont typeface="Arial" panose="020B0604020202020204" pitchFamily="34" charset="0"/>
        <a:buChar char="•"/>
        <a:defRPr lang="en-US" sz="4400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1pPr>
      <a:lvl2pPr marL="1371326" indent="-457109" algn="l" defTabSz="1828434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3600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2pPr>
      <a:lvl3pPr marL="2285543" indent="-457109" algn="l" defTabSz="1828434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3pPr>
      <a:lvl4pPr marL="3199760" indent="-457109" algn="l" defTabSz="1828434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2800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4pPr>
      <a:lvl5pPr marL="4113977" indent="-457109" algn="l" defTabSz="1828434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2800" b="0" i="0" kern="1200" dirty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fi-FI"/>
              <a:t>Muokkaa tekstiä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987" y="760446"/>
            <a:ext cx="2044700" cy="1295376"/>
          </a:xfrm>
          <a:prstGeom prst="rect">
            <a:avLst/>
          </a:prstGeom>
        </p:spPr>
      </p:pic>
      <p:sp>
        <p:nvSpPr>
          <p:cNvPr id="6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3476C-57FA-9844-958D-AE44EAC13611}" type="datetime1">
              <a:rPr lang="fi-FI" smtClean="0"/>
              <a:t>17.11.2025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055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  <p:sldLayoutId id="2147484023" r:id="rId13"/>
    <p:sldLayoutId id="2147484024" r:id="rId14"/>
    <p:sldLayoutId id="2147484025" r:id="rId15"/>
    <p:sldLayoutId id="2147484026" r:id="rId16"/>
    <p:sldLayoutId id="2147484027" r:id="rId17"/>
    <p:sldLayoutId id="2147484028" r:id="rId18"/>
    <p:sldLayoutId id="2147484030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7200" b="1" i="0" kern="1200">
          <a:solidFill>
            <a:schemeClr val="tx1">
              <a:lumMod val="75000"/>
            </a:schemeClr>
          </a:solidFill>
          <a:latin typeface="+mj-lt"/>
          <a:ea typeface="Calibri Normaali" charset="0"/>
          <a:cs typeface="Calibri Normaali" charset="0"/>
        </a:defRPr>
      </a:lvl1pPr>
    </p:titleStyle>
    <p:bodyStyle>
      <a:lvl1pPr marL="457109" indent="-457109" algn="l" defTabSz="1828434" rtl="0" eaLnBrk="1" latinLnBrk="0" hangingPunct="1">
        <a:lnSpc>
          <a:spcPct val="100000"/>
        </a:lnSpc>
        <a:spcBef>
          <a:spcPts val="2000"/>
        </a:spcBef>
        <a:buFont typeface="Arial" panose="020B0604020202020204" pitchFamily="34" charset="0"/>
        <a:buChar char="•"/>
        <a:defRPr lang="en-US" sz="4400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1pPr>
      <a:lvl2pPr marL="1371326" indent="-457109" algn="l" defTabSz="1828434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3600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2pPr>
      <a:lvl3pPr marL="2285543" indent="-457109" algn="l" defTabSz="1828434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3pPr>
      <a:lvl4pPr marL="3199760" indent="-457109" algn="l" defTabSz="1828434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2800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4pPr>
      <a:lvl5pPr marL="4113977" indent="-457109" algn="l" defTabSz="1828434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2800" b="0" i="0" kern="1200" dirty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on paikkamerkki 8"/>
          <p:cNvSpPr>
            <a:spLocks noGrp="1"/>
          </p:cNvSpPr>
          <p:nvPr>
            <p:ph type="title"/>
          </p:nvPr>
        </p:nvSpPr>
        <p:spPr>
          <a:xfrm>
            <a:off x="1676400" y="730250"/>
            <a:ext cx="10458450" cy="7365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</a:t>
            </a:r>
            <a:br>
              <a:rPr lang="fi-FI"/>
            </a:br>
            <a:r>
              <a:rPr lang="fi-FI"/>
              <a:t>TEKSTIÄ NAPS.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idx="1"/>
          </p:nvPr>
        </p:nvSpPr>
        <p:spPr>
          <a:xfrm>
            <a:off x="1676400" y="8648699"/>
            <a:ext cx="10458450" cy="3705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987" y="760446"/>
            <a:ext cx="2044700" cy="129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9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4031" r:id="rId2"/>
    <p:sldLayoutId id="2147484035" r:id="rId3"/>
    <p:sldLayoutId id="2147484034" r:id="rId4"/>
    <p:sldLayoutId id="2147483948" r:id="rId5"/>
    <p:sldLayoutId id="2147483996" r:id="rId6"/>
    <p:sldLayoutId id="2147483941" r:id="rId7"/>
    <p:sldLayoutId id="2147484029" r:id="rId8"/>
    <p:sldLayoutId id="2147484055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11500" b="1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4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2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2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578709" y="1644657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78709" y="4610911"/>
            <a:ext cx="21025723" cy="7743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792669" y="12611375"/>
            <a:ext cx="1766728" cy="5246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399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559397" y="12611375"/>
            <a:ext cx="8655361" cy="5246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399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1103519" y="12611375"/>
            <a:ext cx="1637070" cy="5246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399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6E397501-BE88-4AE0-80C6-9021B1ADE595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3409062" y="12822768"/>
            <a:ext cx="0" cy="144000"/>
          </a:xfrm>
          <a:prstGeom prst="line">
            <a:avLst/>
          </a:prstGeom>
          <a:ln w="15875">
            <a:solidFill>
              <a:srgbClr val="5BCA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76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  <p:sldLayoutId id="2147484050" r:id="rId13"/>
    <p:sldLayoutId id="2147484051" r:id="rId14"/>
    <p:sldLayoutId id="2147484052" r:id="rId15"/>
    <p:sldLayoutId id="2147484053" r:id="rId16"/>
    <p:sldLayoutId id="2147484054" r:id="rId17"/>
  </p:sldLayoutIdLst>
  <p:hf sldNum="0"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7998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720546" indent="-720546" algn="l" defTabSz="1828343" rtl="0" eaLnBrk="1" latinLnBrk="0" hangingPunct="1">
        <a:lnSpc>
          <a:spcPct val="95000"/>
        </a:lnSpc>
        <a:spcBef>
          <a:spcPts val="0"/>
        </a:spcBef>
        <a:spcAft>
          <a:spcPts val="2999"/>
        </a:spcAft>
        <a:buClr>
          <a:schemeClr val="tx2"/>
        </a:buClr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1pPr>
      <a:lvl2pPr marL="1790252" indent="-895126" algn="l" defTabSz="1828343" rtl="0" eaLnBrk="1" latinLnBrk="0" hangingPunct="1">
        <a:lnSpc>
          <a:spcPct val="95000"/>
        </a:lnSpc>
        <a:spcBef>
          <a:spcPts val="0"/>
        </a:spcBef>
        <a:spcAft>
          <a:spcPts val="2999"/>
        </a:spcAft>
        <a:buClr>
          <a:schemeClr val="tx2"/>
        </a:buClr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879006" indent="-914171" algn="l" defTabSz="1828343" rtl="0" eaLnBrk="1" latinLnBrk="0" hangingPunct="1">
        <a:lnSpc>
          <a:spcPct val="95000"/>
        </a:lnSpc>
        <a:spcBef>
          <a:spcPts val="0"/>
        </a:spcBef>
        <a:spcAft>
          <a:spcPts val="2999"/>
        </a:spcAft>
        <a:buClr>
          <a:schemeClr val="tx2"/>
        </a:buClr>
        <a:buFont typeface="Arial" panose="020B0604020202020204" pitchFamily="34" charset="0"/>
        <a:buChar char="-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402749" indent="-523745" algn="l" defTabSz="1828343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-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948713" indent="-545963" algn="l" defTabSz="1828343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-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fi-FI"/>
              <a:t>Muokkaa tekstiä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987" y="760446"/>
            <a:ext cx="2044700" cy="1295376"/>
          </a:xfrm>
          <a:prstGeom prst="rect">
            <a:avLst/>
          </a:prstGeom>
        </p:spPr>
      </p:pic>
      <p:sp>
        <p:nvSpPr>
          <p:cNvPr id="6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BF3CB-3457-2242-A4C2-F7DC2C83DD04}" type="datetime1">
              <a:rPr lang="fi-FI" smtClean="0"/>
              <a:t>17.11.2025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077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8" r:id="rId12"/>
    <p:sldLayoutId id="214748406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1827885" rtl="0" eaLnBrk="1" latinLnBrk="0" hangingPunct="1">
        <a:lnSpc>
          <a:spcPct val="90000"/>
        </a:lnSpc>
        <a:spcBef>
          <a:spcPct val="0"/>
        </a:spcBef>
        <a:buNone/>
        <a:defRPr lang="en-US" sz="7198" b="1" i="0" kern="1200">
          <a:solidFill>
            <a:schemeClr val="tx1">
              <a:lumMod val="75000"/>
            </a:schemeClr>
          </a:solidFill>
          <a:latin typeface="+mj-lt"/>
          <a:ea typeface="Calibri Normaali" charset="0"/>
          <a:cs typeface="Calibri Normaali" charset="0"/>
        </a:defRPr>
      </a:lvl1pPr>
    </p:titleStyle>
    <p:bodyStyle>
      <a:lvl1pPr marL="456972" indent="-456972" algn="l" defTabSz="1827885" rtl="0" eaLnBrk="1" latinLnBrk="0" hangingPunct="1">
        <a:lnSpc>
          <a:spcPct val="100000"/>
        </a:lnSpc>
        <a:spcBef>
          <a:spcPts val="1999"/>
        </a:spcBef>
        <a:buFont typeface="Arial" panose="020B0604020202020204" pitchFamily="34" charset="0"/>
        <a:buChar char="•"/>
        <a:defRPr lang="en-US" sz="4399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1pPr>
      <a:lvl2pPr marL="1370915" indent="-456972" algn="l" defTabSz="1827885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3599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2pPr>
      <a:lvl3pPr marL="2284857" indent="-456972" algn="l" defTabSz="1827885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3199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3pPr>
      <a:lvl4pPr marL="3198800" indent="-456972" algn="l" defTabSz="1827885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2799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4pPr>
      <a:lvl5pPr marL="4112743" indent="-456972" algn="l" defTabSz="1827885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2799" b="0" i="0" kern="1200" dirty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5pPr>
      <a:lvl6pPr marL="5026686" indent="-456972" algn="l" defTabSz="182788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0628" indent="-456972" algn="l" defTabSz="182788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4571" indent="-456972" algn="l" defTabSz="182788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68515" indent="-456972" algn="l" defTabSz="182788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7885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3943" algn="l" defTabSz="1827885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7885" algn="l" defTabSz="1827885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1828" algn="l" defTabSz="1827885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5771" algn="l" defTabSz="1827885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69715" algn="l" defTabSz="1827885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3657" algn="l" defTabSz="1827885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7600" algn="l" defTabSz="1827885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1543" algn="l" defTabSz="1827885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kela.fi/opintolainahyvitys#mista-tutkinnon-maaraaika-alkaa-ja-mihin-se-paatyy" TargetMode="External"/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youtu.be/_XQrGcerhV0" TargetMode="External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ZULkAEWVZw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valmennuskeskus.fi/ilmaiset-palvelut/hakuinfot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417BD3-990E-4054-A7F2-641CDE1FD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5" y="730258"/>
            <a:ext cx="13789322" cy="3305029"/>
          </a:xfrm>
        </p:spPr>
        <p:txBody>
          <a:bodyPr>
            <a:normAutofit/>
          </a:bodyPr>
          <a:lstStyle/>
          <a:p>
            <a:pPr algn="ctr"/>
            <a:r>
              <a:rPr lang="fi-FI" sz="9600" dirty="0">
                <a:ea typeface="+mj-lt"/>
                <a:cs typeface="+mj-lt"/>
              </a:rPr>
              <a:t>Jatko-opintoihin hakeminen ja aikataulu</a:t>
            </a:r>
            <a:br>
              <a:rPr lang="fi-FI" sz="9600" dirty="0">
                <a:ea typeface="+mj-lt"/>
                <a:cs typeface="+mj-lt"/>
              </a:rPr>
            </a:br>
            <a:r>
              <a:rPr lang="fi-FI" sz="3000" dirty="0">
                <a:ea typeface="+mj-lt"/>
                <a:cs typeface="+mj-lt"/>
              </a:rPr>
              <a:t>Abien </a:t>
            </a:r>
            <a:r>
              <a:rPr lang="fi-FI" sz="3000" dirty="0" err="1">
                <a:ea typeface="+mj-lt"/>
                <a:cs typeface="+mj-lt"/>
              </a:rPr>
              <a:t>opotunti</a:t>
            </a:r>
            <a:r>
              <a:rPr lang="fi-FI" sz="3000" dirty="0">
                <a:ea typeface="+mj-lt"/>
                <a:cs typeface="+mj-lt"/>
              </a:rPr>
              <a:t> 17.11.2025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8231" y="3106624"/>
            <a:ext cx="5777943" cy="286585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05BFB257-42FD-469A-A15E-1ABE9FB68F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84" y="4539553"/>
            <a:ext cx="10852473" cy="813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99686D-2681-41D1-9D1D-67159208E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u="sng" dirty="0">
                <a:solidFill>
                  <a:srgbClr val="0070C0"/>
                </a:solidFill>
              </a:rPr>
              <a:t>Uusimmat</a:t>
            </a:r>
            <a:r>
              <a:rPr lang="fi-FI" dirty="0"/>
              <a:t> uudistukset korkeakoulujen hakuprosessissa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995FDAB-0C1C-45DD-97AD-EFDE5CF2C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Vuodesta 2020 40 – 90% opiskelijoista valittu korkeakouluihin </a:t>
            </a:r>
            <a:r>
              <a:rPr lang="fi-FI" b="1" dirty="0"/>
              <a:t>ylioppilastutkintotodistuksella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Edelleen käytössä on myös </a:t>
            </a:r>
            <a:r>
              <a:rPr lang="fi-FI" b="1" dirty="0"/>
              <a:t>pääsykoe. Avoimen väylää </a:t>
            </a:r>
            <a:r>
              <a:rPr lang="fi-FI" dirty="0"/>
              <a:t>vahvistettu.</a:t>
            </a:r>
            <a:endParaRPr lang="fi-FI" b="1" dirty="0"/>
          </a:p>
          <a:p>
            <a:pPr lvl="1"/>
            <a:r>
              <a:rPr lang="fi-FI" b="1" dirty="0"/>
              <a:t>2025 </a:t>
            </a:r>
            <a:r>
              <a:rPr lang="fi-FI" dirty="0"/>
              <a:t>yliopistojen </a:t>
            </a:r>
            <a:r>
              <a:rPr lang="fi-FI" b="1" dirty="0"/>
              <a:t>pääsykokeet</a:t>
            </a:r>
            <a:r>
              <a:rPr lang="fi-FI" dirty="0"/>
              <a:t> uudistuivat -&gt; </a:t>
            </a:r>
            <a:r>
              <a:rPr lang="fi-FI" b="1" dirty="0"/>
              <a:t>Yhdeksän geneerisiä taitoja mittavaa koetta</a:t>
            </a:r>
            <a:r>
              <a:rPr lang="fi-FI" dirty="0"/>
              <a:t>. ”Mitataan kykyä oppia, ymmärtää ja soveltaa kokeessa mukana olevien alojen opinnoissa keskeisiä aihepiirejä ja ilmiöitä.”</a:t>
            </a:r>
          </a:p>
          <a:p>
            <a:r>
              <a:rPr lang="fi-FI" sz="4999" b="1" dirty="0">
                <a:solidFill>
                  <a:srgbClr val="0070C0"/>
                </a:solidFill>
              </a:rPr>
              <a:t>2026 </a:t>
            </a:r>
            <a:r>
              <a:rPr lang="fi-FI" sz="4999" dirty="0">
                <a:solidFill>
                  <a:srgbClr val="0070C0"/>
                </a:solidFill>
              </a:rPr>
              <a:t>yliopistojen </a:t>
            </a:r>
            <a:r>
              <a:rPr lang="fi-FI" sz="4999" b="1" dirty="0">
                <a:solidFill>
                  <a:srgbClr val="0070C0"/>
                </a:solidFill>
              </a:rPr>
              <a:t>pisteytystaulukot</a:t>
            </a:r>
            <a:r>
              <a:rPr lang="fi-FI" sz="4999" dirty="0">
                <a:solidFill>
                  <a:srgbClr val="0070C0"/>
                </a:solidFill>
              </a:rPr>
              <a:t> uudistuvat.</a:t>
            </a:r>
          </a:p>
          <a:p>
            <a:r>
              <a:rPr lang="fi-FI" dirty="0">
                <a:solidFill>
                  <a:srgbClr val="0070C0"/>
                </a:solidFill>
              </a:rPr>
              <a:t>AI ja RUB pisteytys kaikissa taulukoissa sama.</a:t>
            </a:r>
          </a:p>
          <a:p>
            <a:r>
              <a:rPr lang="fi-FI" dirty="0">
                <a:solidFill>
                  <a:srgbClr val="0070C0"/>
                </a:solidFill>
              </a:rPr>
              <a:t>MAA/MAB pisteytys tasoittuu - </a:t>
            </a:r>
            <a:r>
              <a:rPr lang="fi-FI" dirty="0" err="1">
                <a:solidFill>
                  <a:srgbClr val="0070C0"/>
                </a:solidFill>
              </a:rPr>
              <a:t>lukuunottamatta</a:t>
            </a:r>
            <a:r>
              <a:rPr lang="fi-FI" dirty="0">
                <a:solidFill>
                  <a:srgbClr val="0070C0"/>
                </a:solidFill>
              </a:rPr>
              <a:t> lääketiedettä ja luonnontieteitä.</a:t>
            </a:r>
          </a:p>
          <a:p>
            <a:r>
              <a:rPr lang="fi-FI" dirty="0">
                <a:solidFill>
                  <a:srgbClr val="0070C0"/>
                </a:solidFill>
              </a:rPr>
              <a:t>Reaaliaineiden pisteytys tasoittuu. Poikkeus: painotetut aineet esimerkiksi psykologia.</a:t>
            </a:r>
          </a:p>
          <a:p>
            <a:pPr marL="0" indent="0">
              <a:buNone/>
            </a:pPr>
            <a:endParaRPr lang="fi-FI" dirty="0"/>
          </a:p>
          <a:p>
            <a:pPr lvl="1"/>
            <a:endParaRPr lang="fi-FI" dirty="0"/>
          </a:p>
          <a:p>
            <a:pPr lvl="1"/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840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EE563C-BC0A-438C-B7A6-6044A45C2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527" y="274765"/>
            <a:ext cx="21025723" cy="1160593"/>
          </a:xfrm>
        </p:spPr>
        <p:txBody>
          <a:bodyPr>
            <a:normAutofit/>
          </a:bodyPr>
          <a:lstStyle/>
          <a:p>
            <a:pPr algn="ctr"/>
            <a:r>
              <a:rPr lang="fi-FI" sz="4999" dirty="0"/>
              <a:t>Esimerkiksi psykologian yo-todistuspohjainen valinta muuttuu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F8C00F8-9157-4A9E-9ADB-2128B026C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4F8806-C074-1048-BDDB-408E5170414D}" type="slidenum">
              <a:rPr lang="fi-FI" smtClean="0"/>
              <a:pPr/>
              <a:t>11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2A6A6CF-4175-454B-A671-5809C6870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85" y="1435357"/>
            <a:ext cx="9934382" cy="11094601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809FCB75-0EB6-4EBE-9E65-AEC52C4EA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562" y="1435357"/>
            <a:ext cx="10132308" cy="11827374"/>
          </a:xfrm>
          <a:prstGeom prst="rect">
            <a:avLst/>
          </a:prstGeom>
        </p:spPr>
      </p:pic>
      <p:sp>
        <p:nvSpPr>
          <p:cNvPr id="21" name="Suorakulmio 20">
            <a:extLst>
              <a:ext uri="{FF2B5EF4-FFF2-40B4-BE49-F238E27FC236}">
                <a16:creationId xmlns:a16="http://schemas.microsoft.com/office/drawing/2014/main" id="{BD19D7F6-AA76-4D96-8B40-8113A05AA0C6}"/>
              </a:ext>
            </a:extLst>
          </p:cNvPr>
          <p:cNvSpPr/>
          <p:nvPr/>
        </p:nvSpPr>
        <p:spPr>
          <a:xfrm>
            <a:off x="3635871" y="5154335"/>
            <a:ext cx="6461463" cy="9972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599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BE779D27-36E4-4A6D-9662-1C9C6C973FC5}"/>
              </a:ext>
            </a:extLst>
          </p:cNvPr>
          <p:cNvSpPr/>
          <p:nvPr/>
        </p:nvSpPr>
        <p:spPr>
          <a:xfrm>
            <a:off x="14197211" y="3312161"/>
            <a:ext cx="6461463" cy="9972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599"/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9425DF13-8005-4BE4-8571-601605379BA0}"/>
              </a:ext>
            </a:extLst>
          </p:cNvPr>
          <p:cNvSpPr/>
          <p:nvPr/>
        </p:nvSpPr>
        <p:spPr>
          <a:xfrm>
            <a:off x="3635871" y="6227117"/>
            <a:ext cx="6461463" cy="41420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599"/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FEA7319E-F03F-4402-A96E-EC203FBC15EA}"/>
              </a:ext>
            </a:extLst>
          </p:cNvPr>
          <p:cNvSpPr/>
          <p:nvPr/>
        </p:nvSpPr>
        <p:spPr>
          <a:xfrm>
            <a:off x="14197211" y="7363227"/>
            <a:ext cx="6461463" cy="53479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3599"/>
          </a:p>
        </p:txBody>
      </p:sp>
    </p:spTree>
    <p:extLst>
      <p:ext uri="{BB962C8B-B14F-4D97-AF65-F5344CB8AC3E}">
        <p14:creationId xmlns:p14="http://schemas.microsoft.com/office/powerpoint/2010/main" val="86650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E2F600-6E2D-4D97-83A4-73D2D162C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Opintolainahyvityksestä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D0FE01-0A72-47B5-B34C-B42F6D7CFC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/>
              <a:t>”Voit saada opintolainahyvityksen, vaikka et valmistuisi määräajassa, jos opintosi ovat hidastuneet hyväksyttävästä syystä. Hyväksyttäviä syitä opintojen hidastumiselle ovat</a:t>
            </a:r>
          </a:p>
          <a:p>
            <a:pPr lvl="1"/>
            <a:r>
              <a:rPr lang="fi-FI" dirty="0"/>
              <a:t>ase- tai siviilipalveluksen suorittaminen yhtäjaksoisesti vähintään 30 päivän ajan”</a:t>
            </a:r>
          </a:p>
          <a:p>
            <a:pPr marL="0" indent="0">
              <a:buNone/>
            </a:pPr>
            <a:r>
              <a:rPr lang="fi-FI" dirty="0"/>
              <a:t>Lähde: </a:t>
            </a:r>
            <a:r>
              <a:rPr lang="fi-FI" dirty="0">
                <a:hlinkClick r:id="rId2"/>
              </a:rPr>
              <a:t>https://www.kela.fi/opintolainahyvitys#mista-tutkinnon-maaraaika-alkaa-ja-mihin-se-paatyy</a:t>
            </a:r>
            <a:r>
              <a:rPr lang="fi-FI" dirty="0"/>
              <a:t> </a:t>
            </a:r>
          </a:p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FC17523-EA7A-40A6-9D25-7CB0F6033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EBBC1E9-4F19-42B3-A534-74433A2B4D08}" type="slidenum">
              <a:rPr lang="fi-FI" altLang="fi-FI" smtClean="0"/>
              <a:pPr>
                <a:defRPr/>
              </a:pPr>
              <a:t>12</a:t>
            </a:fld>
            <a:endParaRPr lang="fi-FI" alt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ACE056D-1CB9-4591-A7C6-066BE1342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748" y="1349236"/>
            <a:ext cx="9507525" cy="1148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3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57283" y="1249237"/>
            <a:ext cx="16054278" cy="2561557"/>
          </a:xfrm>
        </p:spPr>
        <p:txBody>
          <a:bodyPr/>
          <a:lstStyle/>
          <a:p>
            <a:pPr eaLnBrk="1" hangingPunct="1"/>
            <a:r>
              <a:rPr lang="fi-FI" altLang="fi-FI" dirty="0"/>
              <a:t>Muita vaihtoehtoja ja väyliä eteenpäin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917451" y="4120040"/>
            <a:ext cx="19617661" cy="738826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4799" dirty="0"/>
              <a:t>Avoimet korkeakouluopinnot. -&gt; Avoimen väylän opiskelupaikkoja lisätty.</a:t>
            </a:r>
            <a:endParaRPr lang="fi-FI" altLang="fi-FI" sz="3999" dirty="0"/>
          </a:p>
          <a:p>
            <a:pPr>
              <a:lnSpc>
                <a:spcPct val="90000"/>
              </a:lnSpc>
            </a:pPr>
            <a:r>
              <a:rPr lang="fi-FI" altLang="fi-FI" sz="4799" dirty="0"/>
              <a:t>Asevelvollisuus. Haku vapaaehtoiseen 15.1.2026 mennessä.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4799" dirty="0"/>
              <a:t>Oppisopimuskoulutus tai opinnot ammatillisessa koulutuksessa.</a:t>
            </a:r>
          </a:p>
          <a:p>
            <a:pPr lvl="1">
              <a:lnSpc>
                <a:spcPct val="90000"/>
              </a:lnSpc>
            </a:pPr>
            <a:r>
              <a:rPr lang="fi-FI" altLang="fi-FI" sz="3999" b="1" dirty="0"/>
              <a:t>Ensikertalaisuus </a:t>
            </a:r>
            <a:r>
              <a:rPr lang="fi-FI" altLang="fi-FI" sz="3999" dirty="0"/>
              <a:t>korkeakoulupaikkaan</a:t>
            </a:r>
            <a:r>
              <a:rPr lang="fi-FI" altLang="fi-FI" sz="3999" b="1" dirty="0"/>
              <a:t> säilyy </a:t>
            </a:r>
            <a:r>
              <a:rPr lang="fi-FI" altLang="fi-FI" sz="3999" dirty="0"/>
              <a:t>– hyvä vaihtoehto välivuoteen.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4799" dirty="0"/>
              <a:t>Kansanopistot.</a:t>
            </a:r>
          </a:p>
          <a:p>
            <a:pPr eaLnBrk="1" hangingPunct="1">
              <a:lnSpc>
                <a:spcPct val="90000"/>
              </a:lnSpc>
            </a:pPr>
            <a:r>
              <a:rPr lang="fi-FI" altLang="fi-FI" sz="4799" dirty="0"/>
              <a:t>Työpaikka, opiskelu ulkomailla tai au </a:t>
            </a:r>
            <a:r>
              <a:rPr lang="fi-FI" altLang="fi-FI" sz="4799" dirty="0" err="1"/>
              <a:t>pair</a:t>
            </a:r>
            <a:r>
              <a:rPr lang="fi-FI" altLang="fi-FI" sz="4799" dirty="0"/>
              <a:t> –vuosi (EURES-neuvoja).</a:t>
            </a:r>
          </a:p>
          <a:p>
            <a:pPr>
              <a:lnSpc>
                <a:spcPct val="90000"/>
              </a:lnSpc>
            </a:pPr>
            <a:r>
              <a:rPr lang="fi-FI" altLang="fi-FI" sz="4799" dirty="0"/>
              <a:t>Apuna myös Laukaan Ohjaamon väki.</a:t>
            </a:r>
          </a:p>
          <a:p>
            <a:pPr marL="0" indent="0">
              <a:lnSpc>
                <a:spcPct val="90000"/>
              </a:lnSpc>
              <a:buNone/>
            </a:pPr>
            <a:endParaRPr lang="fi-FI" altLang="fi-FI" sz="4799" dirty="0"/>
          </a:p>
          <a:p>
            <a:pPr eaLnBrk="1" hangingPunct="1">
              <a:lnSpc>
                <a:spcPct val="90000"/>
              </a:lnSpc>
            </a:pPr>
            <a:endParaRPr lang="fi-FI" altLang="fi-FI" sz="4799" b="1" dirty="0"/>
          </a:p>
          <a:p>
            <a:pPr eaLnBrk="1" hangingPunct="1">
              <a:lnSpc>
                <a:spcPct val="90000"/>
              </a:lnSpc>
            </a:pPr>
            <a:endParaRPr lang="fi-FI" altLang="fi-FI" sz="4799" b="1" dirty="0"/>
          </a:p>
        </p:txBody>
      </p:sp>
    </p:spTree>
    <p:extLst>
      <p:ext uri="{BB962C8B-B14F-4D97-AF65-F5344CB8AC3E}">
        <p14:creationId xmlns:p14="http://schemas.microsoft.com/office/powerpoint/2010/main" val="1498710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A69835-5147-4BF3-AA80-2BD44DE9C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Hakulomakkeen täyttäminen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67F997-53D5-4B0C-8BEA-8F541950D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8709" y="4296450"/>
            <a:ext cx="21025723" cy="8056044"/>
          </a:xfrm>
        </p:spPr>
        <p:txBody>
          <a:bodyPr>
            <a:normAutofit/>
          </a:bodyPr>
          <a:lstStyle/>
          <a:p>
            <a:pPr lvl="1"/>
            <a:r>
              <a:rPr lang="fi-FI" dirty="0"/>
              <a:t>Hakulomakkeen pakolliset osiot täytettävä, minkä jälkeen hakulomakkeen voi </a:t>
            </a:r>
            <a:r>
              <a:rPr lang="fi-FI" b="1" u="sng" dirty="0"/>
              <a:t>lähettää</a:t>
            </a:r>
            <a:r>
              <a:rPr lang="fi-FI" dirty="0"/>
              <a:t> ja siihen voi hakuaikana palata täyttämään muita kysymyksiä ja/tai liitteitä (viikko hakuajan päättymisestä) </a:t>
            </a:r>
          </a:p>
          <a:p>
            <a:pPr lvl="1"/>
            <a:r>
              <a:rPr lang="fi-FI" dirty="0"/>
              <a:t>Muutokset ja lisäykset pitää olla lähetettynä lomakkeella määräaikoihin mennessä – ei riitä, että lomakkeen on avannut ennen määräaikaa.</a:t>
            </a:r>
          </a:p>
        </p:txBody>
      </p:sp>
    </p:spTree>
    <p:extLst>
      <p:ext uri="{BB962C8B-B14F-4D97-AF65-F5344CB8AC3E}">
        <p14:creationId xmlns:p14="http://schemas.microsoft.com/office/powerpoint/2010/main" val="3931914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A69835-5147-4BF3-AA80-2BD44DE9C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709" y="1646016"/>
            <a:ext cx="21025723" cy="1880478"/>
          </a:xfrm>
        </p:spPr>
        <p:txBody>
          <a:bodyPr/>
          <a:lstStyle/>
          <a:p>
            <a:r>
              <a:rPr lang="fi-FI" dirty="0"/>
              <a:t>Hakulomakkeen täyttäminen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67F997-53D5-4B0C-8BEA-8F541950D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8709" y="3752679"/>
            <a:ext cx="21025723" cy="8834779"/>
          </a:xfrm>
        </p:spPr>
        <p:txBody>
          <a:bodyPr>
            <a:normAutofit/>
          </a:bodyPr>
          <a:lstStyle/>
          <a:p>
            <a:r>
              <a:rPr lang="fi-FI" dirty="0"/>
              <a:t>Hakija voi ladata pyydetyt liitteet suoraan hakulomakkeelle. </a:t>
            </a:r>
          </a:p>
          <a:p>
            <a:r>
              <a:rPr lang="fi-FI" dirty="0"/>
              <a:t>Hakija voi esikatsella täyttämäänsä lomakettaan ennen lähettämistä. </a:t>
            </a:r>
          </a:p>
          <a:p>
            <a:r>
              <a:rPr lang="fi-FI" dirty="0"/>
              <a:t>Lomake tulee olla aina lähetetty ennen kuin määräaika umpeutuu (esim. hakuajan päättyminen). </a:t>
            </a:r>
          </a:p>
        </p:txBody>
      </p:sp>
    </p:spTree>
    <p:extLst>
      <p:ext uri="{BB962C8B-B14F-4D97-AF65-F5344CB8AC3E}">
        <p14:creationId xmlns:p14="http://schemas.microsoft.com/office/powerpoint/2010/main" val="1904330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A69835-5147-4BF3-AA80-2BD44DE9C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709" y="1646016"/>
            <a:ext cx="21025723" cy="1880478"/>
          </a:xfrm>
        </p:spPr>
        <p:txBody>
          <a:bodyPr/>
          <a:lstStyle/>
          <a:p>
            <a:r>
              <a:rPr lang="fi-FI" dirty="0"/>
              <a:t>Hakulomakkeen täyttäminen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67F997-53D5-4B0C-8BEA-8F541950D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8709" y="3752679"/>
            <a:ext cx="21025723" cy="8834779"/>
          </a:xfrm>
        </p:spPr>
        <p:txBody>
          <a:bodyPr>
            <a:normAutofit/>
          </a:bodyPr>
          <a:lstStyle/>
          <a:p>
            <a:r>
              <a:rPr lang="fi-FI" dirty="0"/>
              <a:t>Täyttämällä lomakkeen netissä hakija samalla suostuu siihen, että kaikki opiskelijavalintaan liittyvä viestintä tapahtuu sähköisesti. </a:t>
            </a:r>
          </a:p>
          <a:p>
            <a:r>
              <a:rPr lang="fi-FI" dirty="0"/>
              <a:t>Jos hakija ei suostu, hänen on täytettävä paperinen hakulomake. Hakija voi pyytää paperista hakulomaketta siitä korkeakoulusta, johon aikoo hakea. </a:t>
            </a:r>
          </a:p>
        </p:txBody>
      </p:sp>
    </p:spTree>
    <p:extLst>
      <p:ext uri="{BB962C8B-B14F-4D97-AF65-F5344CB8AC3E}">
        <p14:creationId xmlns:p14="http://schemas.microsoft.com/office/powerpoint/2010/main" val="3961988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A69835-5147-4BF3-AA80-2BD44DE9C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Hakemuksen muokkaaminen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67F997-53D5-4B0C-8BEA-8F541950D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8709" y="4296450"/>
            <a:ext cx="21025723" cy="8056044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Hakija saa hakemuksen lähettämisen jälkeen vahvistussähköpostin, joka sisältää hakemuksen </a:t>
            </a:r>
            <a:r>
              <a:rPr lang="fi-FI" b="1" u="sng" dirty="0"/>
              <a:t>muokkauslinkin</a:t>
            </a:r>
            <a:r>
              <a:rPr lang="fi-FI" dirty="0"/>
              <a:t>. </a:t>
            </a:r>
          </a:p>
          <a:p>
            <a:r>
              <a:rPr lang="fi-FI" dirty="0"/>
              <a:t>Linkin kautta voi muuttaa hakuaikana hakulomakkeen tietoja </a:t>
            </a:r>
          </a:p>
          <a:p>
            <a:pPr lvl="1"/>
            <a:r>
              <a:rPr lang="fi-FI" dirty="0"/>
              <a:t>Muokkauksesta saa sähköpostivahvistuksen ja uuden linkin </a:t>
            </a:r>
          </a:p>
          <a:p>
            <a:r>
              <a:rPr lang="fi-FI" dirty="0"/>
              <a:t>Linkki on kertakäyttöinen ja voimassa 14 vrk </a:t>
            </a:r>
          </a:p>
          <a:p>
            <a:pPr lvl="1"/>
            <a:r>
              <a:rPr lang="fi-FI" dirty="0"/>
              <a:t>Vanhentuneen linkin kautta voi tilata uuden linkin sähköpostiinsa</a:t>
            </a:r>
          </a:p>
          <a:p>
            <a:r>
              <a:rPr lang="fi-FI" dirty="0"/>
              <a:t> Hakemusta pääsee muokkaamaan myös kirjautumalla Oma Opintopolku -palveluun (suomalaisilla verkkopankkitunnuksilla, mobiilivarmenteella tai sähköisellä henkilökortilla).</a:t>
            </a:r>
          </a:p>
        </p:txBody>
      </p:sp>
    </p:spTree>
    <p:extLst>
      <p:ext uri="{BB962C8B-B14F-4D97-AF65-F5344CB8AC3E}">
        <p14:creationId xmlns:p14="http://schemas.microsoft.com/office/powerpoint/2010/main" val="3067916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CC777C-3E75-CB96-EE84-AD8424A46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709" y="975568"/>
            <a:ext cx="21025723" cy="2364896"/>
          </a:xfrm>
        </p:spPr>
        <p:txBody>
          <a:bodyPr/>
          <a:lstStyle/>
          <a:p>
            <a:r>
              <a:rPr lang="fi-FI" dirty="0"/>
              <a:t>Hakijan saama automaattiviesti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1BDF4B61-194F-F5CE-B908-BD710AD6BC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7826" y="2366500"/>
            <a:ext cx="8207066" cy="10085362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94E3E4E-F98F-5712-919E-1AB7CBF07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8933" y="2630071"/>
            <a:ext cx="11739686" cy="84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46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D985D7-8545-4C65-9281-70C53F1D4A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Todistusvalinta ja valintakokeet</a:t>
            </a:r>
          </a:p>
        </p:txBody>
      </p:sp>
    </p:spTree>
    <p:extLst>
      <p:ext uri="{BB962C8B-B14F-4D97-AF65-F5344CB8AC3E}">
        <p14:creationId xmlns:p14="http://schemas.microsoft.com/office/powerpoint/2010/main" val="257618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0F031A-A021-4F6D-820E-EC27CFDE2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Palautetta Hakijan päivästä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7805AE-945B-4B56-B18A-99B7030252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4F8806-C074-1048-BDDB-408E5170414D}" type="slidenum">
              <a:rPr lang="fi-FI" smtClean="0"/>
              <a:pPr/>
              <a:t>2</a:t>
            </a:fld>
            <a:endParaRPr lang="fi-FI"/>
          </a:p>
        </p:txBody>
      </p:sp>
      <p:pic>
        <p:nvPicPr>
          <p:cNvPr id="12" name="Sisällön paikkamerkki 11">
            <a:extLst>
              <a:ext uri="{FF2B5EF4-FFF2-40B4-BE49-F238E27FC236}">
                <a16:creationId xmlns:a16="http://schemas.microsoft.com/office/drawing/2014/main" id="{F00C23BA-3C3C-4EAE-8C4B-2442B40F2E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267" y="2774450"/>
            <a:ext cx="10055225" cy="10211291"/>
          </a:xfrm>
        </p:spPr>
      </p:pic>
    </p:spTree>
    <p:extLst>
      <p:ext uri="{BB962C8B-B14F-4D97-AF65-F5344CB8AC3E}">
        <p14:creationId xmlns:p14="http://schemas.microsoft.com/office/powerpoint/2010/main" val="42795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1315C3D-CA29-465A-8A57-AFE93CE668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90" y="2202873"/>
            <a:ext cx="23334470" cy="8499763"/>
          </a:xfrm>
        </p:spPr>
      </p:pic>
    </p:spTree>
    <p:extLst>
      <p:ext uri="{BB962C8B-B14F-4D97-AF65-F5344CB8AC3E}">
        <p14:creationId xmlns:p14="http://schemas.microsoft.com/office/powerpoint/2010/main" val="1573621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16B60D5-D8A8-4256-A6E3-8E5E4F94C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654" y="457200"/>
            <a:ext cx="10422592" cy="13093789"/>
          </a:xfrm>
        </p:spPr>
      </p:pic>
    </p:spTree>
    <p:extLst>
      <p:ext uri="{BB962C8B-B14F-4D97-AF65-F5344CB8AC3E}">
        <p14:creationId xmlns:p14="http://schemas.microsoft.com/office/powerpoint/2010/main" val="2348286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Ohjeita Opintopolun käyttöön: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>
                <a:hlinkClick r:id="rId2"/>
              </a:rPr>
              <a:t>https://youtu.be/_XQrGcerhV0</a:t>
            </a:r>
            <a:endParaRPr lang="fi-FI" dirty="0"/>
          </a:p>
          <a:p>
            <a:r>
              <a:rPr lang="fi-FI" sz="4799" dirty="0"/>
              <a:t>Vaihtoehtoja tiedonhakuun:</a:t>
            </a:r>
          </a:p>
          <a:p>
            <a:pPr lvl="1"/>
            <a:r>
              <a:rPr lang="fi-FI" sz="4799" dirty="0">
                <a:hlinkClick r:id=""/>
              </a:rPr>
              <a:t>https://www.yliopistokoulutus.fi/</a:t>
            </a:r>
          </a:p>
          <a:p>
            <a:pPr lvl="1"/>
            <a:r>
              <a:rPr lang="fi-FI" sz="4799" dirty="0">
                <a:hlinkClick r:id=""/>
              </a:rPr>
              <a:t>https://www.ammattikorkeakouluun.fi/</a:t>
            </a:r>
          </a:p>
          <a:p>
            <a:pPr lvl="1"/>
            <a:r>
              <a:rPr lang="fi-FI" sz="4799" dirty="0">
                <a:hlinkClick r:id=""/>
              </a:rPr>
              <a:t>Studentum.fi</a:t>
            </a:r>
          </a:p>
          <a:p>
            <a:pPr lvl="1"/>
            <a:endParaRPr lang="fi-FI" sz="4799" dirty="0">
              <a:hlinkClick r:id=""/>
            </a:endParaRPr>
          </a:p>
          <a:p>
            <a:r>
              <a:rPr lang="fi-FI" sz="4799" dirty="0"/>
              <a:t>Muista että korkeakoulujen hakupalvelut ovat olemassa Sinua varten! 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6156" y="4966622"/>
            <a:ext cx="9506648" cy="7255304"/>
          </a:xfrm>
        </p:spPr>
      </p:pic>
    </p:spTree>
    <p:extLst>
      <p:ext uri="{BB962C8B-B14F-4D97-AF65-F5344CB8AC3E}">
        <p14:creationId xmlns:p14="http://schemas.microsoft.com/office/powerpoint/2010/main" val="3937758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B92989-C1F6-425E-92B7-852E16A9D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3" y="6175094"/>
            <a:ext cx="21025723" cy="2651126"/>
          </a:xfrm>
        </p:spPr>
        <p:txBody>
          <a:bodyPr/>
          <a:lstStyle/>
          <a:p>
            <a:pPr algn="ctr"/>
            <a:r>
              <a:rPr lang="fi-FI" dirty="0"/>
              <a:t>Muista henkkarit!</a:t>
            </a:r>
          </a:p>
        </p:txBody>
      </p:sp>
    </p:spTree>
    <p:extLst>
      <p:ext uri="{BB962C8B-B14F-4D97-AF65-F5344CB8AC3E}">
        <p14:creationId xmlns:p14="http://schemas.microsoft.com/office/powerpoint/2010/main" val="557593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D985D7-8545-4C65-9281-70C53F1D4A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Valinnat</a:t>
            </a:r>
          </a:p>
        </p:txBody>
      </p:sp>
    </p:spTree>
    <p:extLst>
      <p:ext uri="{BB962C8B-B14F-4D97-AF65-F5344CB8AC3E}">
        <p14:creationId xmlns:p14="http://schemas.microsoft.com/office/powerpoint/2010/main" val="1052579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A69835-5147-4BF3-AA80-2BD44DE9C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Yhteishakujen valintojen tulosten julkaisu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67F997-53D5-4B0C-8BEA-8F541950D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8709" y="4296450"/>
            <a:ext cx="21025723" cy="8418565"/>
          </a:xfrm>
        </p:spPr>
        <p:txBody>
          <a:bodyPr>
            <a:noAutofit/>
          </a:bodyPr>
          <a:lstStyle/>
          <a:p>
            <a:r>
              <a:rPr lang="fi-FI" sz="3599" dirty="0"/>
              <a:t>Hakijat saavat sähköpostiinsa viestin Opintopolusta, kun opiskelupaikka on vastaanotettavissa. </a:t>
            </a:r>
          </a:p>
          <a:p>
            <a:r>
              <a:rPr lang="fi-FI" sz="3599" dirty="0"/>
              <a:t>OPH lähettää tuloskirjeen, kun kaikki valintatulokset ovat valtakunnallisesti valmiit.</a:t>
            </a:r>
          </a:p>
          <a:p>
            <a:pPr lvl="1"/>
            <a:r>
              <a:rPr lang="fi-FI" sz="3599" dirty="0"/>
              <a:t>Kirjeessä on tulostaulukko, jossa näkyy hakijan kaikkien hakukohteiden tilanne. </a:t>
            </a:r>
          </a:p>
          <a:p>
            <a:pPr lvl="1"/>
            <a:r>
              <a:rPr lang="fi-FI" sz="3599" dirty="0"/>
              <a:t>Taulukossa näkyy hakukohde, valinnan tulos, valintatapa, pisteet, alin hyväksytty pistemäärä ja varasija. </a:t>
            </a:r>
          </a:p>
          <a:p>
            <a:r>
              <a:rPr lang="fi-FI" sz="3599" dirty="0"/>
              <a:t>Tuloskirje löytyy myös Oma Opintopolku –palvelusta.</a:t>
            </a:r>
          </a:p>
        </p:txBody>
      </p:sp>
    </p:spTree>
    <p:extLst>
      <p:ext uri="{BB962C8B-B14F-4D97-AF65-F5344CB8AC3E}">
        <p14:creationId xmlns:p14="http://schemas.microsoft.com/office/powerpoint/2010/main" val="3809821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4BEB6CFD-1495-467B-8F3F-F2A6F6173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709" y="868830"/>
            <a:ext cx="21025723" cy="2280690"/>
          </a:xfrm>
        </p:spPr>
        <p:txBody>
          <a:bodyPr/>
          <a:lstStyle/>
          <a:p>
            <a:r>
              <a:rPr lang="fi-FI" dirty="0"/>
              <a:t>Valinnantulos, kevään ensimmäinen yhteishaku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2AD0238-A0B8-4E6F-BF3A-E34D9769A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8709" y="4073105"/>
            <a:ext cx="21025723" cy="9254711"/>
          </a:xfrm>
        </p:spPr>
        <p:txBody>
          <a:bodyPr>
            <a:noAutofit/>
          </a:bodyPr>
          <a:lstStyle/>
          <a:p>
            <a:pPr fontAlgn="base"/>
            <a:r>
              <a:rPr lang="fi-FI" sz="3999" dirty="0"/>
              <a:t>Kevään ensimmäisessä yhteishaussa voi tulla hyväksytyksi kaikkiin hakemiin koulutuksiin, joihin valintamenestys riittää.</a:t>
            </a:r>
          </a:p>
          <a:p>
            <a:pPr lvl="1" fontAlgn="base"/>
            <a:r>
              <a:rPr lang="fi-FI" sz="3999" dirty="0"/>
              <a:t>Hakija voi ottaa vastaan samana lukukautena alkavasta koulutuksesta </a:t>
            </a:r>
            <a:r>
              <a:rPr lang="fi-FI" sz="3999" b="1" dirty="0"/>
              <a:t>vain yhden korkeakoulututkintoon johtavan opiskelupaikan</a:t>
            </a:r>
            <a:r>
              <a:rPr lang="fi-FI" sz="3999" dirty="0"/>
              <a:t>.</a:t>
            </a:r>
            <a:endParaRPr lang="fi-FI" sz="3999" b="1" dirty="0"/>
          </a:p>
          <a:p>
            <a:pPr fontAlgn="base"/>
            <a:endParaRPr lang="fi-FI" sz="3999" dirty="0"/>
          </a:p>
        </p:txBody>
      </p:sp>
    </p:spTree>
    <p:extLst>
      <p:ext uri="{BB962C8B-B14F-4D97-AF65-F5344CB8AC3E}">
        <p14:creationId xmlns:p14="http://schemas.microsoft.com/office/powerpoint/2010/main" val="19569684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4BEB6CFD-1495-467B-8F3F-F2A6F6173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709" y="868829"/>
            <a:ext cx="21025723" cy="2714211"/>
          </a:xfrm>
        </p:spPr>
        <p:txBody>
          <a:bodyPr/>
          <a:lstStyle/>
          <a:p>
            <a:r>
              <a:rPr lang="fi-FI" dirty="0"/>
              <a:t>Valinnantulos, kevään toinen yhteishaku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2AD0238-A0B8-4E6F-BF3A-E34D9769A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8709" y="4318137"/>
            <a:ext cx="21025723" cy="9009679"/>
          </a:xfrm>
        </p:spPr>
        <p:txBody>
          <a:bodyPr>
            <a:noAutofit/>
          </a:bodyPr>
          <a:lstStyle/>
          <a:p>
            <a:pPr fontAlgn="base"/>
            <a:r>
              <a:rPr lang="fi-FI" sz="3999" dirty="0"/>
              <a:t>Kevään toisessa yhteishaussa ja syksyn yhteishaussa hakijalle tarjotaan </a:t>
            </a:r>
            <a:r>
              <a:rPr lang="fi-FI" sz="3999" b="1" dirty="0"/>
              <a:t>ylintä</a:t>
            </a:r>
            <a:r>
              <a:rPr lang="fi-FI" sz="3999" dirty="0"/>
              <a:t> paikkaa, johon valintamenestys riittää.</a:t>
            </a:r>
          </a:p>
          <a:p>
            <a:pPr fontAlgn="base"/>
            <a:r>
              <a:rPr lang="fi-FI" sz="3999" dirty="0"/>
              <a:t>Kevään toisessa yhteishaussa ja syksyn yhteishaussa voi ottaa paikan vastaan ja jäädä jonottamaan muiden hakukohteiden tuloksia.</a:t>
            </a:r>
          </a:p>
          <a:p>
            <a:pPr fontAlgn="base"/>
            <a:endParaRPr lang="fi-FI" sz="3999" dirty="0"/>
          </a:p>
        </p:txBody>
      </p:sp>
    </p:spTree>
    <p:extLst>
      <p:ext uri="{BB962C8B-B14F-4D97-AF65-F5344CB8AC3E}">
        <p14:creationId xmlns:p14="http://schemas.microsoft.com/office/powerpoint/2010/main" val="3937119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A69835-5147-4BF3-AA80-2BD44DE9C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709" y="1369430"/>
            <a:ext cx="21025723" cy="2927020"/>
          </a:xfrm>
        </p:spPr>
        <p:txBody>
          <a:bodyPr anchor="t">
            <a:normAutofit/>
          </a:bodyPr>
          <a:lstStyle/>
          <a:p>
            <a:r>
              <a:rPr lang="fi-FI" dirty="0"/>
              <a:t>Yhteishakujen valintojen tulosten julkaisu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F02DA619-1F33-47EC-2590-8BCE910F88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3426" y="3627153"/>
            <a:ext cx="16339930" cy="994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70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A69835-5147-4BF3-AA80-2BD44DE9C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709" y="1369430"/>
            <a:ext cx="21025723" cy="2927020"/>
          </a:xfrm>
        </p:spPr>
        <p:txBody>
          <a:bodyPr anchor="t">
            <a:normAutofit/>
          </a:bodyPr>
          <a:lstStyle/>
          <a:p>
            <a:r>
              <a:rPr lang="fi-FI" dirty="0"/>
              <a:t>Yhteishakujen valintojen tulosten julkaisu</a:t>
            </a:r>
          </a:p>
        </p:txBody>
      </p:sp>
      <p:pic>
        <p:nvPicPr>
          <p:cNvPr id="6" name="Sisällön paikkamerkki 2">
            <a:extLst>
              <a:ext uri="{FF2B5EF4-FFF2-40B4-BE49-F238E27FC236}">
                <a16:creationId xmlns:a16="http://schemas.microsoft.com/office/drawing/2014/main" id="{EBACDFCB-3A71-410F-925C-CC7AF9CFF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939" y="3731701"/>
            <a:ext cx="13534270" cy="998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82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E43D53-D347-4138-A0AF-37C1EF590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Suomen Tekstiili &amp; Muoti ry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4EDF58-4211-4DCD-B8FD-2B2F62129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Savonia-ammattikorkeakoulu</a:t>
            </a:r>
            <a:r>
              <a:rPr lang="fi-FI" dirty="0"/>
              <a:t>: Muotoilija (AMK), vaatetusmuotoilu</a:t>
            </a:r>
          </a:p>
          <a:p>
            <a:pPr marL="0" indent="0">
              <a:buNone/>
            </a:pPr>
            <a:r>
              <a:rPr lang="fi-FI" b="1" dirty="0"/>
              <a:t>LAB-ammattikorkeakoulu</a:t>
            </a:r>
            <a:r>
              <a:rPr lang="fi-FI" dirty="0"/>
              <a:t>: Muotoilija (AMK), puettava muotoilu</a:t>
            </a:r>
          </a:p>
          <a:p>
            <a:pPr marL="0" indent="0">
              <a:buNone/>
            </a:pPr>
            <a:r>
              <a:rPr lang="fi-FI" b="1" dirty="0"/>
              <a:t>Metropolia Ammattikorkeakoulu</a:t>
            </a:r>
            <a:r>
              <a:rPr lang="fi-FI" dirty="0"/>
              <a:t>: Vaatetusala, </a:t>
            </a:r>
            <a:r>
              <a:rPr lang="fi-FI" dirty="0" err="1"/>
              <a:t>vestonomi</a:t>
            </a:r>
            <a:r>
              <a:rPr lang="fi-FI" dirty="0"/>
              <a:t> (AMK ja YAMK) sekä Tekstiilisuunnittelu, muotoilija (AMK)</a:t>
            </a:r>
          </a:p>
          <a:p>
            <a:pPr marL="0" indent="0">
              <a:buNone/>
            </a:pPr>
            <a:r>
              <a:rPr lang="fi-FI" b="1" dirty="0"/>
              <a:t>Aalto-yliopisto</a:t>
            </a:r>
            <a:r>
              <a:rPr lang="fi-FI" dirty="0"/>
              <a:t>: Muotoilun ja muodin kandidaattiohjelma, taiteen kandidaatti, sekä </a:t>
            </a:r>
            <a:r>
              <a:rPr lang="fi-FI" dirty="0" err="1"/>
              <a:t>Fashion</a:t>
            </a:r>
            <a:r>
              <a:rPr lang="fi-FI" dirty="0"/>
              <a:t> and </a:t>
            </a:r>
            <a:r>
              <a:rPr lang="fi-FI" dirty="0" err="1"/>
              <a:t>Textile</a:t>
            </a:r>
            <a:r>
              <a:rPr lang="fi-FI" dirty="0"/>
              <a:t> Design, Master of </a:t>
            </a:r>
            <a:r>
              <a:rPr lang="fi-FI" dirty="0" err="1"/>
              <a:t>Arts</a:t>
            </a:r>
            <a:endParaRPr lang="fi-FI" dirty="0"/>
          </a:p>
          <a:p>
            <a:pPr marL="0" indent="0">
              <a:buNone/>
            </a:pPr>
            <a:r>
              <a:rPr lang="fi-FI" b="1" dirty="0"/>
              <a:t>Hämeen ammattikorkeakoulu</a:t>
            </a:r>
            <a:r>
              <a:rPr lang="fi-FI" dirty="0"/>
              <a:t>: Älykäs ja kestävä muotoilu, artenomi (AMK), sekä </a:t>
            </a:r>
            <a:r>
              <a:rPr lang="fi-FI" dirty="0" err="1"/>
              <a:t>Wearable</a:t>
            </a:r>
            <a:r>
              <a:rPr lang="fi-FI" dirty="0"/>
              <a:t> </a:t>
            </a:r>
            <a:r>
              <a:rPr lang="fi-FI" dirty="0" err="1"/>
              <a:t>Intelligence</a:t>
            </a:r>
            <a:r>
              <a:rPr lang="fi-FI" dirty="0"/>
              <a:t>, Master of Engineering (YAMK)</a:t>
            </a:r>
          </a:p>
          <a:p>
            <a:pPr marL="0" indent="0">
              <a:buNone/>
            </a:pPr>
            <a:r>
              <a:rPr lang="fi-FI" b="1" dirty="0"/>
              <a:t>Lapin yliopisto</a:t>
            </a:r>
            <a:r>
              <a:rPr lang="fi-FI" dirty="0"/>
              <a:t>: Muodin ja tekstiilisuunnittelun koulutusohjelma, taiteen kandidaatti ja maisteri</a:t>
            </a:r>
          </a:p>
          <a:p>
            <a:pPr marL="0" indent="0">
              <a:buNone/>
            </a:pPr>
            <a:r>
              <a:rPr lang="fi-FI" b="1" dirty="0"/>
              <a:t>Tampereen ammattikorkeakoulu</a:t>
            </a:r>
            <a:r>
              <a:rPr lang="fi-FI" dirty="0"/>
              <a:t>: </a:t>
            </a:r>
            <a:r>
              <a:rPr lang="fi-FI" dirty="0" err="1"/>
              <a:t>Textile</a:t>
            </a:r>
            <a:r>
              <a:rPr lang="fi-FI" dirty="0"/>
              <a:t> and </a:t>
            </a:r>
            <a:r>
              <a:rPr lang="fi-FI" dirty="0" err="1"/>
              <a:t>Material</a:t>
            </a:r>
            <a:r>
              <a:rPr lang="fi-FI" dirty="0"/>
              <a:t> Engineering, Bachelor of Engineering (AMK)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A83B4D-0314-4539-9BAE-4053B76CF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4F8806-C074-1048-BDDB-408E5170414D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581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D985D7-8545-4C65-9281-70C53F1D4A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Opiskelupaikan vastaanotto</a:t>
            </a:r>
          </a:p>
        </p:txBody>
      </p:sp>
    </p:spTree>
    <p:extLst>
      <p:ext uri="{BB962C8B-B14F-4D97-AF65-F5344CB8AC3E}">
        <p14:creationId xmlns:p14="http://schemas.microsoft.com/office/powerpoint/2010/main" val="29997721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E1D7EBA-31EA-48FF-A9BE-98E46DE2C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Opiskelupaikan vastaanottaminen: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CE74A3E-FB91-4FCB-B9A2-BAA20B401D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 marL="0" indent="0" fontAlgn="base">
              <a:spcAft>
                <a:spcPts val="1200"/>
              </a:spcAft>
              <a:buNone/>
            </a:pPr>
            <a:r>
              <a:rPr lang="fi-FI" dirty="0"/>
              <a:t>Opiskelupaikan vastaanottamisen lisäksi täytyy ilmoittautua korkeakouluun määräaikaan mennessä. Jos ei ilmoittaudu määräaikana, menettää opiskeluoikeuden.</a:t>
            </a:r>
          </a:p>
          <a:p>
            <a:pPr marL="0" indent="0" fontAlgn="base">
              <a:spcAft>
                <a:spcPts val="1200"/>
              </a:spcAft>
              <a:buNone/>
            </a:pPr>
            <a:r>
              <a:rPr lang="fi-FI" b="1" dirty="0"/>
              <a:t>Eli myös armeijan aloittavat ilmoittautuvat, mutta poissaoleviksi.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4929E0D-A90A-465F-99B6-BA79A74B5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6080" y="3232141"/>
            <a:ext cx="97536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8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4BEB6CFD-1495-467B-8F3F-F2A6F6173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709" y="1189256"/>
            <a:ext cx="21025723" cy="3107195"/>
          </a:xfrm>
        </p:spPr>
        <p:txBody>
          <a:bodyPr anchor="t">
            <a:normAutofit/>
          </a:bodyPr>
          <a:lstStyle/>
          <a:p>
            <a:r>
              <a:rPr lang="fi-FI" dirty="0"/>
              <a:t>Valinnantulos, vaihtoehdot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2AD0238-A0B8-4E6F-BF3A-E34D9769A1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181" y="3979347"/>
            <a:ext cx="9280461" cy="8153202"/>
          </a:xfrm>
        </p:spPr>
        <p:txBody>
          <a:bodyPr>
            <a:normAutofit/>
          </a:bodyPr>
          <a:lstStyle/>
          <a:p>
            <a:pPr fontAlgn="base"/>
            <a:endParaRPr lang="fi-FI" sz="3599" dirty="0"/>
          </a:p>
          <a:p>
            <a:pPr fontAlgn="base"/>
            <a:r>
              <a:rPr lang="fi-FI" sz="3599" dirty="0"/>
              <a:t>Jos hakijalle tarjotaan opiskelupaikkaa, hän voi</a:t>
            </a:r>
          </a:p>
          <a:p>
            <a:pPr lvl="1" fontAlgn="base">
              <a:buFont typeface="+mj-lt"/>
              <a:buAutoNum type="arabicPeriod"/>
            </a:pPr>
            <a:r>
              <a:rPr lang="fi-FI" sz="3599" dirty="0"/>
              <a:t>Ottaa tarjotun opiskelupaikan sitovasti vastaan</a:t>
            </a:r>
          </a:p>
          <a:p>
            <a:pPr lvl="1" fontAlgn="base">
              <a:buFont typeface="+mj-lt"/>
              <a:buAutoNum type="arabicPeriod"/>
            </a:pPr>
            <a:r>
              <a:rPr lang="fi-FI" sz="3599" dirty="0"/>
              <a:t>Ottaa opiskelupaikan vastaan ja jäädä odottamaan ylempien hakutoiveiden tuloksia (ei 1. haku)</a:t>
            </a:r>
          </a:p>
          <a:p>
            <a:pPr lvl="1" fontAlgn="base">
              <a:buFont typeface="+mj-lt"/>
              <a:buAutoNum type="arabicPeriod"/>
            </a:pPr>
            <a:r>
              <a:rPr lang="fi-FI" sz="3599" dirty="0"/>
              <a:t>Perua tarjotun opiskelupaikan</a:t>
            </a:r>
          </a:p>
        </p:txBody>
      </p:sp>
      <p:pic>
        <p:nvPicPr>
          <p:cNvPr id="2" name="Kuvan paikkamerkki 1">
            <a:extLst>
              <a:ext uri="{FF2B5EF4-FFF2-40B4-BE49-F238E27FC236}">
                <a16:creationId xmlns:a16="http://schemas.microsoft.com/office/drawing/2014/main" id="{D8D1E564-4C93-42D0-1DEC-A5D119AF412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4456" r="4456"/>
          <a:stretch>
            <a:fillRect/>
          </a:stretch>
        </p:blipFill>
        <p:spPr>
          <a:xfrm>
            <a:off x="9748046" y="4137425"/>
            <a:ext cx="13896170" cy="784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15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8000" dirty="0"/>
              <a:t>Hakemisesta ja aikatauluista: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1678703" y="2883384"/>
            <a:ext cx="21020248" cy="9469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altLang="fi-FI" dirty="0"/>
              <a:t>Haku: </a:t>
            </a:r>
            <a:r>
              <a:rPr lang="fi-FI" altLang="fi-FI" b="1" dirty="0"/>
              <a:t>opintopolku.fi.</a:t>
            </a:r>
          </a:p>
          <a:p>
            <a:pPr marL="0" indent="0">
              <a:buNone/>
            </a:pPr>
            <a:r>
              <a:rPr lang="fi-FI" altLang="fi-FI" dirty="0"/>
              <a:t>Hakemiseen ei tarvita pankkitunnuksia. Paikan vastaanottamiseen tarvitaan.</a:t>
            </a:r>
          </a:p>
          <a:p>
            <a:pPr marL="0" indent="0">
              <a:buNone/>
            </a:pPr>
            <a:r>
              <a:rPr lang="fi-FI" altLang="fi-FI" dirty="0"/>
              <a:t>Työmarkkinatuen rajoitukset: </a:t>
            </a:r>
            <a:r>
              <a:rPr lang="fi-FI" altLang="fi-FI" b="1" dirty="0"/>
              <a:t>haku vähintään kahteen paikkaan.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KEVÄT 2026</a:t>
            </a:r>
          </a:p>
          <a:p>
            <a:r>
              <a:rPr lang="fi-FI" dirty="0"/>
              <a:t>Korkeakoulujen 1. yhteishaku </a:t>
            </a:r>
            <a:r>
              <a:rPr lang="fi-FI" b="1" dirty="0"/>
              <a:t>7.1. – 21.1.2026 </a:t>
            </a:r>
            <a:r>
              <a:rPr lang="fi-FI" dirty="0"/>
              <a:t>(vieraskieliset koulutukset, Taideyliopiston koulutukset). Ei priorisointia.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Korkeakoulujen 2. yhteishaku </a:t>
            </a:r>
            <a:r>
              <a:rPr lang="fi-FI" b="1" dirty="0"/>
              <a:t>10.3. − 24.3.2026 </a:t>
            </a:r>
            <a:r>
              <a:rPr lang="fi-FI" dirty="0"/>
              <a:t>(ammattikorkeakoulujen ja yliopistojen suomen- ja ruotsinkieliset koulutukset). Hakukohteet mieluisuusjärjestykseen.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SYKSY 2026</a:t>
            </a:r>
          </a:p>
          <a:p>
            <a:r>
              <a:rPr lang="fi-FI" dirty="0"/>
              <a:t>Yhteishaku tammikuussa 2027 alkaviin koulutuksiin </a:t>
            </a:r>
            <a:r>
              <a:rPr lang="fi-FI" b="1" dirty="0"/>
              <a:t>31.8. – 10.9.2026</a:t>
            </a:r>
            <a:r>
              <a:rPr lang="fi-FI" dirty="0"/>
              <a:t>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898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C961FD-E9C1-4815-B0CE-01D7CD66E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Erityisjärjestelyiden hakeminen pääsykokeeseen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753A3C99-FE59-41BB-8FB5-9C2DBD479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5527" y="3651250"/>
            <a:ext cx="21025723" cy="8702676"/>
          </a:xfrm>
        </p:spPr>
        <p:txBody>
          <a:bodyPr>
            <a:normAutofit/>
          </a:bodyPr>
          <a:lstStyle/>
          <a:p>
            <a:r>
              <a:rPr lang="fi-FI" dirty="0"/>
              <a:t>Takaraja yksilöllisten järjestelyjen hakemiselle oli viime keväänä:</a:t>
            </a:r>
          </a:p>
          <a:p>
            <a:pPr lvl="1"/>
            <a:r>
              <a:rPr lang="fi-FI" dirty="0"/>
              <a:t>Yliopistoilla 1.4.2025 klo 15.00.</a:t>
            </a:r>
          </a:p>
          <a:p>
            <a:pPr lvl="1"/>
            <a:r>
              <a:rPr lang="fi-FI" dirty="0"/>
              <a:t>Ammattikorkeakoulujen aikataulu päivittyy ammattikorkeakouluun.fi-sivustolle tammikuussa.</a:t>
            </a:r>
          </a:p>
          <a:p>
            <a:r>
              <a:rPr lang="fi-FI" dirty="0"/>
              <a:t>Pidä siis tallessa esimerkiksi </a:t>
            </a:r>
            <a:r>
              <a:rPr lang="fi-FI" dirty="0" err="1"/>
              <a:t>lukilausunto</a:t>
            </a:r>
            <a:r>
              <a:rPr lang="fi-FI" dirty="0"/>
              <a:t> ja </a:t>
            </a:r>
            <a:r>
              <a:rPr lang="fi-FI" dirty="0" err="1"/>
              <a:t>YTL:n</a:t>
            </a:r>
            <a:r>
              <a:rPr lang="fi-FI" dirty="0"/>
              <a:t> päätös yo-kokeen erityisjärjestelyistä. Asiantuntijalausunnot liitetään hakemukseen.</a:t>
            </a:r>
          </a:p>
          <a:p>
            <a:r>
              <a:rPr lang="fi-FI" dirty="0"/>
              <a:t>Ruut Luodon esitys aiheesta:</a:t>
            </a:r>
            <a:endParaRPr lang="fi-FI" dirty="0">
              <a:hlinkClick r:id="rId2"/>
            </a:endParaRPr>
          </a:p>
          <a:p>
            <a:pPr lvl="1"/>
            <a:r>
              <a:rPr lang="fi-FI" dirty="0">
                <a:hlinkClick r:id="rId2"/>
              </a:rPr>
              <a:t>https://www.youtube.com/watch?v=BZULkAEWVZw</a:t>
            </a:r>
            <a:endParaRPr lang="fi-FI" dirty="0"/>
          </a:p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C693C7F-C9E0-4E6A-81B8-1FEDFC11E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4F8806-C074-1048-BDDB-408E5170414D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032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2">
            <a:extLst>
              <a:ext uri="{FF2B5EF4-FFF2-40B4-BE49-F238E27FC236}">
                <a16:creationId xmlns:a16="http://schemas.microsoft.com/office/drawing/2014/main" id="{7FFF5A5E-09D7-414A-940C-FAE45D216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527" y="4765546"/>
            <a:ext cx="21025723" cy="2651126"/>
          </a:xfrm>
        </p:spPr>
        <p:txBody>
          <a:bodyPr>
            <a:normAutofit/>
          </a:bodyPr>
          <a:lstStyle/>
          <a:p>
            <a:pPr algn="ctr"/>
            <a:r>
              <a:rPr lang="fi-FI" dirty="0"/>
              <a:t>Yksilölliset järjestelyt valintakokeissa</a:t>
            </a:r>
            <a:br>
              <a:rPr lang="fi-FI" dirty="0"/>
            </a:br>
            <a:r>
              <a:rPr lang="fi-FI" sz="4400" dirty="0"/>
              <a:t>https://yliopistovalinnat.fi/valintakokeet/yksilolliset-jarjestelyt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95C6F0E-0467-4D1B-9199-8E0523271B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4F8806-C074-1048-BDDB-408E5170414D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300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D778E0-46D6-4246-AF8D-834C628CA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Valmennuskeskuksen </a:t>
            </a:r>
            <a:r>
              <a:rPr lang="fi-FI" dirty="0" err="1"/>
              <a:t>hakuinfot</a:t>
            </a:r>
            <a:br>
              <a:rPr lang="fi-FI" dirty="0"/>
            </a:br>
            <a:r>
              <a:rPr lang="fi-FI" sz="3300" dirty="0" err="1">
                <a:hlinkClick r:id="rId2"/>
              </a:rPr>
              <a:t>Hakuinfot</a:t>
            </a:r>
            <a:r>
              <a:rPr lang="fi-FI" sz="3300" dirty="0">
                <a:hlinkClick r:id="rId2"/>
              </a:rPr>
              <a:t> korkeakouluun pyrkiville | Valmennuskeskus</a:t>
            </a:r>
            <a:endParaRPr lang="fi-FI" sz="3300" dirty="0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B601A31A-70B3-4D15-9388-1E653ED40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290" y="3191319"/>
            <a:ext cx="14786563" cy="9794422"/>
          </a:xfrm>
        </p:spPr>
      </p:pic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E94ACBF-4393-4D48-B8A5-810837B289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4F8806-C074-1048-BDDB-408E5170414D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04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FCA175-FFEF-4E2A-9CA5-478785D14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Yliopistojen valintakokeet (20.11.)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B4241000-807E-4146-B1EB-06396A388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493" y="2826327"/>
            <a:ext cx="17248216" cy="9767455"/>
          </a:xfrm>
        </p:spPr>
      </p:pic>
    </p:spTree>
    <p:extLst>
      <p:ext uri="{BB962C8B-B14F-4D97-AF65-F5344CB8AC3E}">
        <p14:creationId xmlns:p14="http://schemas.microsoft.com/office/powerpoint/2010/main" val="4136156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5C84C8-995D-48E0-A62F-E876B5529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691" y="411699"/>
            <a:ext cx="17566622" cy="2561113"/>
          </a:xfrm>
        </p:spPr>
        <p:txBody>
          <a:bodyPr/>
          <a:lstStyle/>
          <a:p>
            <a:r>
              <a:rPr lang="fi-FI" dirty="0"/>
              <a:t>Valintakokeet keväällä 2026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4662A2F-A48D-488E-80C9-ACF529958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7885">
              <a:defRPr/>
            </a:pPr>
            <a:fld id="{CEBBC1E9-4F19-42B3-A534-74433A2B4D08}" type="slidenum">
              <a:rPr lang="fi-FI" altLang="fi-FI">
                <a:solidFill>
                  <a:srgbClr val="7F7F7F">
                    <a:tint val="75000"/>
                  </a:srgbClr>
                </a:solidFill>
                <a:latin typeface="Calibri" panose="020F0502020204030204"/>
              </a:rPr>
              <a:pPr defTabSz="1827885">
                <a:defRPr/>
              </a:pPr>
              <a:t>9</a:t>
            </a:fld>
            <a:endParaRPr lang="fi-FI" altLang="fi-FI">
              <a:solidFill>
                <a:srgbClr val="7F7F7F">
                  <a:tint val="75000"/>
                </a:srgbClr>
              </a:solidFill>
              <a:latin typeface="Calibri" panose="020F0502020204030204"/>
            </a:endParaRPr>
          </a:p>
        </p:txBody>
      </p:sp>
      <p:graphicFrame>
        <p:nvGraphicFramePr>
          <p:cNvPr id="7" name="Taulukko 6">
            <a:extLst>
              <a:ext uri="{FF2B5EF4-FFF2-40B4-BE49-F238E27FC236}">
                <a16:creationId xmlns:a16="http://schemas.microsoft.com/office/drawing/2014/main" id="{8499ABCF-AB2A-4238-B1FA-172FC946C92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60962" y="2504534"/>
          <a:ext cx="23207240" cy="10606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5320">
                  <a:extLst>
                    <a:ext uri="{9D8B030D-6E8A-4147-A177-3AD203B41FA5}">
                      <a16:colId xmlns:a16="http://schemas.microsoft.com/office/drawing/2014/main" val="4216203930"/>
                    </a:ext>
                  </a:extLst>
                </a:gridCol>
                <a:gridCol w="3315320">
                  <a:extLst>
                    <a:ext uri="{9D8B030D-6E8A-4147-A177-3AD203B41FA5}">
                      <a16:colId xmlns:a16="http://schemas.microsoft.com/office/drawing/2014/main" val="4048190422"/>
                    </a:ext>
                  </a:extLst>
                </a:gridCol>
                <a:gridCol w="3315320">
                  <a:extLst>
                    <a:ext uri="{9D8B030D-6E8A-4147-A177-3AD203B41FA5}">
                      <a16:colId xmlns:a16="http://schemas.microsoft.com/office/drawing/2014/main" val="3885704017"/>
                    </a:ext>
                  </a:extLst>
                </a:gridCol>
                <a:gridCol w="3315320">
                  <a:extLst>
                    <a:ext uri="{9D8B030D-6E8A-4147-A177-3AD203B41FA5}">
                      <a16:colId xmlns:a16="http://schemas.microsoft.com/office/drawing/2014/main" val="729361196"/>
                    </a:ext>
                  </a:extLst>
                </a:gridCol>
                <a:gridCol w="3315320">
                  <a:extLst>
                    <a:ext uri="{9D8B030D-6E8A-4147-A177-3AD203B41FA5}">
                      <a16:colId xmlns:a16="http://schemas.microsoft.com/office/drawing/2014/main" val="533485313"/>
                    </a:ext>
                  </a:extLst>
                </a:gridCol>
                <a:gridCol w="3315320">
                  <a:extLst>
                    <a:ext uri="{9D8B030D-6E8A-4147-A177-3AD203B41FA5}">
                      <a16:colId xmlns:a16="http://schemas.microsoft.com/office/drawing/2014/main" val="2543712143"/>
                    </a:ext>
                  </a:extLst>
                </a:gridCol>
                <a:gridCol w="3315320">
                  <a:extLst>
                    <a:ext uri="{9D8B030D-6E8A-4147-A177-3AD203B41FA5}">
                      <a16:colId xmlns:a16="http://schemas.microsoft.com/office/drawing/2014/main" val="2631018308"/>
                    </a:ext>
                  </a:extLst>
                </a:gridCol>
              </a:tblGrid>
              <a:tr h="5026748">
                <a:tc>
                  <a:txBody>
                    <a:bodyPr/>
                    <a:lstStyle/>
                    <a:p>
                      <a:r>
                        <a:rPr lang="fi-FI" sz="3600" dirty="0">
                          <a:solidFill>
                            <a:srgbClr val="000000"/>
                          </a:solidFill>
                        </a:rPr>
                        <a:t>Ma 25.5.2026</a:t>
                      </a:r>
                    </a:p>
                    <a:p>
                      <a:r>
                        <a:rPr lang="fi-FI" sz="3600" dirty="0">
                          <a:solidFill>
                            <a:srgbClr val="000000"/>
                          </a:solidFill>
                        </a:rPr>
                        <a:t>Klo 9.00</a:t>
                      </a:r>
                    </a:p>
                    <a:p>
                      <a:r>
                        <a:rPr lang="fi-FI" sz="3600" dirty="0">
                          <a:solidFill>
                            <a:srgbClr val="000000"/>
                          </a:solidFill>
                        </a:rPr>
                        <a:t>Valintakoe E</a:t>
                      </a:r>
                    </a:p>
                    <a:p>
                      <a:r>
                        <a:rPr lang="fi-FI" sz="3600" dirty="0">
                          <a:solidFill>
                            <a:srgbClr val="000000"/>
                          </a:solidFill>
                        </a:rPr>
                        <a:t>Kasvatustieteet</a:t>
                      </a:r>
                    </a:p>
                    <a:p>
                      <a:endParaRPr lang="fi-FI" sz="3600" dirty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fi-FI" sz="3600" dirty="0">
                          <a:solidFill>
                            <a:srgbClr val="000000"/>
                          </a:solidFill>
                        </a:rPr>
                        <a:t>klo 14.00</a:t>
                      </a:r>
                    </a:p>
                    <a:p>
                      <a:r>
                        <a:rPr lang="fi-FI" sz="3600" dirty="0">
                          <a:solidFill>
                            <a:srgbClr val="000000"/>
                          </a:solidFill>
                        </a:rPr>
                        <a:t>Valintakoe B</a:t>
                      </a:r>
                    </a:p>
                    <a:p>
                      <a:r>
                        <a:rPr lang="fi-FI" sz="3600" dirty="0">
                          <a:solidFill>
                            <a:srgbClr val="000000"/>
                          </a:solidFill>
                        </a:rPr>
                        <a:t>Lääketiede</a:t>
                      </a:r>
                    </a:p>
                    <a:p>
                      <a:endParaRPr lang="fi-FI" sz="3600" dirty="0">
                        <a:solidFill>
                          <a:srgbClr val="00000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l" defTabSz="1828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600" dirty="0">
                          <a:solidFill>
                            <a:srgbClr val="000000"/>
                          </a:solidFill>
                        </a:rPr>
                        <a:t>AMK-valintakokeet 26. – 28.5.2026</a:t>
                      </a:r>
                    </a:p>
                    <a:p>
                      <a:endParaRPr lang="fi-FI" sz="3600" dirty="0">
                        <a:solidFill>
                          <a:srgbClr val="00000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l" defTabSz="1828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3600" dirty="0">
                          <a:solidFill>
                            <a:srgbClr val="000000"/>
                          </a:solidFill>
                        </a:rPr>
                        <a:t>AMK-valintakokeet 26. – 28.5.2026</a:t>
                      </a:r>
                    </a:p>
                    <a:p>
                      <a:endParaRPr lang="fi-FI" sz="3600" dirty="0">
                        <a:solidFill>
                          <a:srgbClr val="00000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fi-FI" sz="3600" dirty="0">
                          <a:solidFill>
                            <a:srgbClr val="000000"/>
                          </a:solidFill>
                        </a:rPr>
                        <a:t>AMK-valintakokeet 26. – 28.5.2026</a:t>
                      </a:r>
                    </a:p>
                    <a:p>
                      <a:endParaRPr lang="fi-FI" sz="3600" dirty="0">
                        <a:solidFill>
                          <a:srgbClr val="00000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fi-FI" sz="3600" dirty="0">
                        <a:solidFill>
                          <a:srgbClr val="00000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fi-FI" sz="3600" dirty="0">
                          <a:solidFill>
                            <a:srgbClr val="000000"/>
                          </a:solidFill>
                        </a:rPr>
                        <a:t>La 30.5.2026</a:t>
                      </a:r>
                    </a:p>
                    <a:p>
                      <a:r>
                        <a:rPr lang="fi-FI" sz="3600" dirty="0">
                          <a:solidFill>
                            <a:srgbClr val="000000"/>
                          </a:solidFill>
                        </a:rPr>
                        <a:t>Kevään ylioppilasjuhla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fi-FI" sz="3600" dirty="0">
                        <a:solidFill>
                          <a:srgbClr val="000000"/>
                        </a:solidFill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562875392"/>
                  </a:ext>
                </a:extLst>
              </a:tr>
              <a:tr h="5575118">
                <a:tc>
                  <a:txBody>
                    <a:bodyPr/>
                    <a:lstStyle/>
                    <a:p>
                      <a:r>
                        <a:rPr lang="fi-FI" sz="3600" b="1" dirty="0">
                          <a:solidFill>
                            <a:srgbClr val="000000"/>
                          </a:solidFill>
                        </a:rPr>
                        <a:t>Ma 1.6.2026</a:t>
                      </a:r>
                    </a:p>
                    <a:p>
                      <a:r>
                        <a:rPr lang="fi-FI" sz="3600" b="1" dirty="0">
                          <a:solidFill>
                            <a:srgbClr val="000000"/>
                          </a:solidFill>
                        </a:rPr>
                        <a:t>Valintakoe A</a:t>
                      </a:r>
                    </a:p>
                    <a:p>
                      <a:r>
                        <a:rPr lang="fi-FI" sz="3600" b="1" dirty="0">
                          <a:solidFill>
                            <a:srgbClr val="000000"/>
                          </a:solidFill>
                        </a:rPr>
                        <a:t>Tekniikan alat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fi-FI" sz="3600" b="1" dirty="0">
                          <a:solidFill>
                            <a:srgbClr val="000000"/>
                          </a:solidFill>
                        </a:rPr>
                        <a:t>Ti 2.6.2025</a:t>
                      </a:r>
                    </a:p>
                    <a:p>
                      <a:r>
                        <a:rPr lang="fi-FI" sz="3600" b="1" dirty="0">
                          <a:solidFill>
                            <a:srgbClr val="000000"/>
                          </a:solidFill>
                        </a:rPr>
                        <a:t>Valintakoe H</a:t>
                      </a:r>
                    </a:p>
                    <a:p>
                      <a:r>
                        <a:rPr lang="fi-FI" sz="3600" b="1" dirty="0">
                          <a:solidFill>
                            <a:srgbClr val="000000"/>
                          </a:solidFill>
                        </a:rPr>
                        <a:t>Filosofia, historia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fi-FI" sz="3600" b="1" dirty="0">
                          <a:solidFill>
                            <a:srgbClr val="000000"/>
                          </a:solidFill>
                        </a:rPr>
                        <a:t>Ke 3.6.2026 </a:t>
                      </a:r>
                    </a:p>
                    <a:p>
                      <a:r>
                        <a:rPr lang="fi-FI" sz="3600" b="1" dirty="0">
                          <a:solidFill>
                            <a:srgbClr val="000000"/>
                          </a:solidFill>
                        </a:rPr>
                        <a:t>Klo 9.00 Valintakoe F</a:t>
                      </a:r>
                    </a:p>
                    <a:p>
                      <a:r>
                        <a:rPr lang="fi-FI" sz="3600" b="1" dirty="0">
                          <a:solidFill>
                            <a:srgbClr val="000000"/>
                          </a:solidFill>
                        </a:rPr>
                        <a:t>Kauppatieteet</a:t>
                      </a:r>
                    </a:p>
                    <a:p>
                      <a:endParaRPr lang="fi-FI" sz="3600" b="1" dirty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fi-FI" sz="3600" b="1" dirty="0">
                          <a:solidFill>
                            <a:srgbClr val="000000"/>
                          </a:solidFill>
                        </a:rPr>
                        <a:t>Klo 14.00</a:t>
                      </a:r>
                    </a:p>
                    <a:p>
                      <a:r>
                        <a:rPr lang="fi-FI" sz="3600" b="1" dirty="0">
                          <a:solidFill>
                            <a:srgbClr val="000000"/>
                          </a:solidFill>
                        </a:rPr>
                        <a:t>Valintakoe D</a:t>
                      </a:r>
                    </a:p>
                    <a:p>
                      <a:r>
                        <a:rPr lang="fi-FI" sz="3600" b="1" dirty="0">
                          <a:solidFill>
                            <a:srgbClr val="000000"/>
                          </a:solidFill>
                        </a:rPr>
                        <a:t>Logopedia, psykologia</a:t>
                      </a:r>
                    </a:p>
                    <a:p>
                      <a:endParaRPr lang="fi-FI" sz="3600" b="1" dirty="0">
                        <a:solidFill>
                          <a:srgbClr val="00000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fi-FI" sz="3600" b="1" dirty="0">
                          <a:solidFill>
                            <a:srgbClr val="000000"/>
                          </a:solidFill>
                        </a:rPr>
                        <a:t>To 4.6.2026</a:t>
                      </a:r>
                    </a:p>
                    <a:p>
                      <a:r>
                        <a:rPr lang="fi-FI" sz="3600" b="1" dirty="0">
                          <a:solidFill>
                            <a:srgbClr val="000000"/>
                          </a:solidFill>
                        </a:rPr>
                        <a:t>Klo 9.00</a:t>
                      </a:r>
                    </a:p>
                    <a:p>
                      <a:r>
                        <a:rPr lang="fi-FI" sz="3600" b="1" dirty="0">
                          <a:solidFill>
                            <a:srgbClr val="000000"/>
                          </a:solidFill>
                        </a:rPr>
                        <a:t>Valintakoe C</a:t>
                      </a:r>
                    </a:p>
                    <a:p>
                      <a:r>
                        <a:rPr lang="fi-FI" sz="3600" b="1" dirty="0">
                          <a:solidFill>
                            <a:srgbClr val="000000"/>
                          </a:solidFill>
                        </a:rPr>
                        <a:t>Ympäristötiet.</a:t>
                      </a:r>
                    </a:p>
                    <a:p>
                      <a:endParaRPr lang="fi-FI" sz="3600" b="1" dirty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fi-FI" sz="3600" b="1" dirty="0">
                          <a:solidFill>
                            <a:srgbClr val="000000"/>
                          </a:solidFill>
                        </a:rPr>
                        <a:t>Klo 14.00 Valintakoe G</a:t>
                      </a:r>
                    </a:p>
                    <a:p>
                      <a:r>
                        <a:rPr lang="fi-FI" sz="3600" b="1" dirty="0">
                          <a:solidFill>
                            <a:srgbClr val="000000"/>
                          </a:solidFill>
                        </a:rPr>
                        <a:t>Hallintotiede, oikeustiede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r>
                        <a:rPr lang="fi-FI" sz="3600" b="1" dirty="0">
                          <a:solidFill>
                            <a:srgbClr val="000000"/>
                          </a:solidFill>
                        </a:rPr>
                        <a:t>Pe 5.6.2026 Valintakoe I Kielet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fi-FI" sz="3600" b="1" dirty="0">
                        <a:solidFill>
                          <a:srgbClr val="000000"/>
                        </a:solidFill>
                      </a:endParaRP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endParaRPr lang="fi-FI" sz="3600" b="1" dirty="0">
                        <a:solidFill>
                          <a:srgbClr val="000000"/>
                        </a:solidFill>
                      </a:endParaRP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4278532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8999768"/>
      </p:ext>
    </p:extLst>
  </p:cSld>
  <p:clrMapOvr>
    <a:masterClrMapping/>
  </p:clrMapOvr>
  <p:transition spd="slow">
    <p:pull dir="r"/>
  </p:transition>
</p:sld>
</file>

<file path=ppt/theme/theme1.xml><?xml version="1.0" encoding="utf-8"?>
<a:theme xmlns:a="http://schemas.openxmlformats.org/drawingml/2006/main" name="Laukaa_sisällöt">
  <a:themeElements>
    <a:clrScheme name="Laukaa_rgb">
      <a:dk1>
        <a:srgbClr val="7F7F7F"/>
      </a:dk1>
      <a:lt1>
        <a:srgbClr val="FFFFFF"/>
      </a:lt1>
      <a:dk2>
        <a:srgbClr val="3C3C3C"/>
      </a:dk2>
      <a:lt2>
        <a:srgbClr val="FFFFFF"/>
      </a:lt2>
      <a:accent1>
        <a:srgbClr val="008A92"/>
      </a:accent1>
      <a:accent2>
        <a:srgbClr val="D73B5C"/>
      </a:accent2>
      <a:accent3>
        <a:srgbClr val="EEE300"/>
      </a:accent3>
      <a:accent4>
        <a:srgbClr val="30B7BC"/>
      </a:accent4>
      <a:accent5>
        <a:srgbClr val="00A37D"/>
      </a:accent5>
      <a:accent6>
        <a:srgbClr val="F08261"/>
      </a:accent6>
      <a:hlink>
        <a:srgbClr val="008A92"/>
      </a:hlink>
      <a:folHlink>
        <a:srgbClr val="D9E5E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ukaa_16x9_yleispohja.pptx" id="{C80C042C-8B95-4AF7-BBBA-321282CD3BCB}" vid="{36B5595A-2C36-42AC-A8FD-394DA76832AC}"/>
    </a:ext>
  </a:extLst>
</a:theme>
</file>

<file path=ppt/theme/theme2.xml><?xml version="1.0" encoding="utf-8"?>
<a:theme xmlns:a="http://schemas.openxmlformats.org/drawingml/2006/main" name="Laukaa_erikoissisällöt">
  <a:themeElements>
    <a:clrScheme name="Laukaa_rgb_2016">
      <a:dk1>
        <a:srgbClr val="7F7F7F"/>
      </a:dk1>
      <a:lt1>
        <a:srgbClr val="FFFFFF"/>
      </a:lt1>
      <a:dk2>
        <a:srgbClr val="3C3C3C"/>
      </a:dk2>
      <a:lt2>
        <a:srgbClr val="FFFFFF"/>
      </a:lt2>
      <a:accent1>
        <a:srgbClr val="008A92"/>
      </a:accent1>
      <a:accent2>
        <a:srgbClr val="D73B5C"/>
      </a:accent2>
      <a:accent3>
        <a:srgbClr val="EEE300"/>
      </a:accent3>
      <a:accent4>
        <a:srgbClr val="30B7BC"/>
      </a:accent4>
      <a:accent5>
        <a:srgbClr val="00A37D"/>
      </a:accent5>
      <a:accent6>
        <a:srgbClr val="F08261"/>
      </a:accent6>
      <a:hlink>
        <a:srgbClr val="D9E5EC"/>
      </a:hlink>
      <a:folHlink>
        <a:srgbClr val="008A9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ukaa_16x9_yleispohja.pptx" id="{C80C042C-8B95-4AF7-BBBA-321282CD3BCB}" vid="{A9B7F31E-7AF9-4D24-A9F5-55B4B41A7D27}"/>
    </a:ext>
  </a:extLst>
</a:theme>
</file>

<file path=ppt/theme/theme3.xml><?xml version="1.0" encoding="utf-8"?>
<a:theme xmlns:a="http://schemas.openxmlformats.org/drawingml/2006/main" name="Kannet_ja_lopetus">
  <a:themeElements>
    <a:clrScheme name="Laukaa_rgb_2016">
      <a:dk1>
        <a:srgbClr val="7F7F7F"/>
      </a:dk1>
      <a:lt1>
        <a:srgbClr val="FFFFFF"/>
      </a:lt1>
      <a:dk2>
        <a:srgbClr val="3C3C3C"/>
      </a:dk2>
      <a:lt2>
        <a:srgbClr val="FFFFFF"/>
      </a:lt2>
      <a:accent1>
        <a:srgbClr val="008A92"/>
      </a:accent1>
      <a:accent2>
        <a:srgbClr val="D73B5C"/>
      </a:accent2>
      <a:accent3>
        <a:srgbClr val="EEE300"/>
      </a:accent3>
      <a:accent4>
        <a:srgbClr val="30B7BC"/>
      </a:accent4>
      <a:accent5>
        <a:srgbClr val="00A37D"/>
      </a:accent5>
      <a:accent6>
        <a:srgbClr val="F08261"/>
      </a:accent6>
      <a:hlink>
        <a:srgbClr val="D9E5EC"/>
      </a:hlink>
      <a:folHlink>
        <a:srgbClr val="008A9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ukaa_16x9_yleispohja.pptx" id="{C80C042C-8B95-4AF7-BBBA-321282CD3BCB}" vid="{A0E18DD3-6E9B-471E-930F-70AAB9C9483D}"/>
    </a:ext>
  </a:extLst>
</a:theme>
</file>

<file path=ppt/theme/theme4.xml><?xml version="1.0" encoding="utf-8"?>
<a:theme xmlns:a="http://schemas.openxmlformats.org/drawingml/2006/main" name="Opetushallitus">
  <a:themeElements>
    <a:clrScheme name="OPH">
      <a:dk1>
        <a:sysClr val="windowText" lastClr="000000"/>
      </a:dk1>
      <a:lt1>
        <a:sysClr val="window" lastClr="FFFFFF"/>
      </a:lt1>
      <a:dk2>
        <a:srgbClr val="0041DC"/>
      </a:dk2>
      <a:lt2>
        <a:srgbClr val="E7E6E6"/>
      </a:lt2>
      <a:accent1>
        <a:srgbClr val="0041DC"/>
      </a:accent1>
      <a:accent2>
        <a:srgbClr val="5BCA13"/>
      </a:accent2>
      <a:accent3>
        <a:srgbClr val="82D4FF"/>
      </a:accent3>
      <a:accent4>
        <a:srgbClr val="FFE500"/>
      </a:accent4>
      <a:accent5>
        <a:srgbClr val="FF5000"/>
      </a:accent5>
      <a:accent6>
        <a:srgbClr val="C227B9"/>
      </a:accent6>
      <a:hlink>
        <a:srgbClr val="0563C1"/>
      </a:hlink>
      <a:folHlink>
        <a:srgbClr val="954F72"/>
      </a:folHlink>
    </a:clrScheme>
    <a:fontScheme name="Mukautettu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H_malliesitys_v2016-12-27.potx" id="{33B8A95F-A2FD-4DF9-92B2-42FF91268AB1}" vid="{1518D60F-0F21-4C63-A737-55D117EA71EE}"/>
    </a:ext>
  </a:extLst>
</a:theme>
</file>

<file path=ppt/theme/theme5.xml><?xml version="1.0" encoding="utf-8"?>
<a:theme xmlns:a="http://schemas.openxmlformats.org/drawingml/2006/main" name="1_Laukaa_sisällöt">
  <a:themeElements>
    <a:clrScheme name="Laukaa_rgb">
      <a:dk1>
        <a:srgbClr val="7F7F7F"/>
      </a:dk1>
      <a:lt1>
        <a:srgbClr val="FFFFFF"/>
      </a:lt1>
      <a:dk2>
        <a:srgbClr val="3C3C3C"/>
      </a:dk2>
      <a:lt2>
        <a:srgbClr val="FFFFFF"/>
      </a:lt2>
      <a:accent1>
        <a:srgbClr val="008A92"/>
      </a:accent1>
      <a:accent2>
        <a:srgbClr val="D73B5C"/>
      </a:accent2>
      <a:accent3>
        <a:srgbClr val="EEE300"/>
      </a:accent3>
      <a:accent4>
        <a:srgbClr val="30B7BC"/>
      </a:accent4>
      <a:accent5>
        <a:srgbClr val="00A37D"/>
      </a:accent5>
      <a:accent6>
        <a:srgbClr val="F08261"/>
      </a:accent6>
      <a:hlink>
        <a:srgbClr val="008A92"/>
      </a:hlink>
      <a:folHlink>
        <a:srgbClr val="D9E5E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ukaa_16x9_yleispohja.pptx" id="{C80C042C-8B95-4AF7-BBBA-321282CD3BCB}" vid="{36B5595A-2C36-42AC-A8FD-394DA76832AC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as_Teacher_Only_SectionGroup xmlns="8c5d33df-5847-4e30-83f9-aca7e57f3831" xsi:nil="true"/>
    <FolderType xmlns="8c5d33df-5847-4e30-83f9-aca7e57f3831" xsi:nil="true"/>
    <TeamsChannelId xmlns="8c5d33df-5847-4e30-83f9-aca7e57f3831" xsi:nil="true"/>
    <DefaultSectionNames xmlns="8c5d33df-5847-4e30-83f9-aca7e57f3831" xsi:nil="true"/>
    <CultureName xmlns="8c5d33df-5847-4e30-83f9-aca7e57f3831" xsi:nil="true"/>
    <Distribution_Groups xmlns="8c5d33df-5847-4e30-83f9-aca7e57f3831" xsi:nil="true"/>
    <Owner xmlns="8c5d33df-5847-4e30-83f9-aca7e57f3831">
      <UserInfo>
        <DisplayName/>
        <AccountId xsi:nil="true"/>
        <AccountType/>
      </UserInfo>
    </Owner>
    <Invited_Teachers xmlns="8c5d33df-5847-4e30-83f9-aca7e57f3831" xsi:nil="true"/>
    <Templates xmlns="8c5d33df-5847-4e30-83f9-aca7e57f3831" xsi:nil="true"/>
    <NotebookType xmlns="8c5d33df-5847-4e30-83f9-aca7e57f3831" xsi:nil="true"/>
    <Teachers xmlns="8c5d33df-5847-4e30-83f9-aca7e57f3831">
      <UserInfo>
        <DisplayName/>
        <AccountId xsi:nil="true"/>
        <AccountType/>
      </UserInfo>
    </Teachers>
    <Students xmlns="8c5d33df-5847-4e30-83f9-aca7e57f3831">
      <UserInfo>
        <DisplayName/>
        <AccountId xsi:nil="true"/>
        <AccountType/>
      </UserInfo>
    </Students>
    <Student_Groups xmlns="8c5d33df-5847-4e30-83f9-aca7e57f3831">
      <UserInfo>
        <DisplayName/>
        <AccountId xsi:nil="true"/>
        <AccountType/>
      </UserInfo>
    </Student_Groups>
    <AppVersion xmlns="8c5d33df-5847-4e30-83f9-aca7e57f3831" xsi:nil="true"/>
    <Math_Settings xmlns="8c5d33df-5847-4e30-83f9-aca7e57f3831" xsi:nil="true"/>
    <Self_Registration_Enabled xmlns="8c5d33df-5847-4e30-83f9-aca7e57f3831" xsi:nil="true"/>
    <LMS_Mappings xmlns="8c5d33df-5847-4e30-83f9-aca7e57f3831" xsi:nil="true"/>
    <Invited_Students xmlns="8c5d33df-5847-4e30-83f9-aca7e57f3831" xsi:nil="true"/>
    <IsNotebookLocked xmlns="8c5d33df-5847-4e30-83f9-aca7e57f3831" xsi:nil="true"/>
    <Is_Collaboration_Space_Locked xmlns="8c5d33df-5847-4e30-83f9-aca7e57f383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080195FAA06664397F1366F2E4DEE6F" ma:contentTypeVersion="31" ma:contentTypeDescription="Luo uusi asiakirja." ma:contentTypeScope="" ma:versionID="ed73678ec9fd45b28b786d06236f8893">
  <xsd:schema xmlns:xsd="http://www.w3.org/2001/XMLSchema" xmlns:xs="http://www.w3.org/2001/XMLSchema" xmlns:p="http://schemas.microsoft.com/office/2006/metadata/properties" xmlns:ns3="8c5d33df-5847-4e30-83f9-aca7e57f3831" xmlns:ns4="132b1200-8152-4a36-8261-8f4ecad99b6d" targetNamespace="http://schemas.microsoft.com/office/2006/metadata/properties" ma:root="true" ma:fieldsID="50169c61241614691b6c0e01111cacb4" ns3:_="" ns4:_="">
    <xsd:import namespace="8c5d33df-5847-4e30-83f9-aca7e57f3831"/>
    <xsd:import namespace="132b1200-8152-4a36-8261-8f4ecad99b6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d33df-5847-4e30-83f9-aca7e57f38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12" nillable="true" ma:displayName="Notebook Type" ma:internalName="NotebookType">
      <xsd:simpleType>
        <xsd:restriction base="dms:Text"/>
      </xsd:simpleType>
    </xsd:element>
    <xsd:element name="FolderType" ma:index="13" nillable="true" ma:displayName="Folder Type" ma:internalName="FolderType">
      <xsd:simpleType>
        <xsd:restriction base="dms:Text"/>
      </xsd:simpleType>
    </xsd:element>
    <xsd:element name="CultureName" ma:index="14" nillable="true" ma:displayName="Culture Name" ma:internalName="CultureName">
      <xsd:simpleType>
        <xsd:restriction base="dms:Text"/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msChannelId" ma:index="16" nillable="true" ma:displayName="Teams Channel Id" ma:internalName="TeamsChannelId">
      <xsd:simpleType>
        <xsd:restriction base="dms:Text"/>
      </xsd:simpleType>
    </xsd:element>
    <xsd:element name="Owner" ma:index="17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8" nillable="true" ma:displayName="Math Settings" ma:internalName="Math_Settings">
      <xsd:simpleType>
        <xsd:restriction base="dms:Text"/>
      </xsd:simpleType>
    </xsd:element>
    <xsd:element name="DefaultSectionNames" ma:index="19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0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1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2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3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4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5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8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9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0" nillable="true" ma:displayName="Is Collaboration Space Locked" ma:internalName="Is_Collaboration_Space_Locked">
      <xsd:simpleType>
        <xsd:restriction base="dms:Boolean"/>
      </xsd:simpleType>
    </xsd:element>
    <xsd:element name="IsNotebookLocked" ma:index="31" nillable="true" ma:displayName="Is Notebook Locked" ma:internalName="IsNotebookLocked">
      <xsd:simpleType>
        <xsd:restriction base="dms:Boolean"/>
      </xsd:simpleType>
    </xsd:element>
    <xsd:element name="MediaServiceAutoTags" ma:index="35" nillable="true" ma:displayName="Tags" ma:internalName="MediaServiceAutoTags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2b1200-8152-4a36-8261-8f4ecad99b6d" elementFormDefault="qualified">
    <xsd:import namespace="http://schemas.microsoft.com/office/2006/documentManagement/types"/>
    <xsd:import namespace="http://schemas.microsoft.com/office/infopath/2007/PartnerControls"/>
    <xsd:element name="SharedWithUsers" ma:index="3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4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0609BF-1F9C-4E85-A21C-F3F5487BB944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c5d33df-5847-4e30-83f9-aca7e57f3831"/>
    <ds:schemaRef ds:uri="http://purl.org/dc/elements/1.1/"/>
    <ds:schemaRef ds:uri="132b1200-8152-4a36-8261-8f4ecad99b6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590D305-5A4F-4B66-9A47-2E66688F2A25}">
  <ds:schemaRefs>
    <ds:schemaRef ds:uri="132b1200-8152-4a36-8261-8f4ecad99b6d"/>
    <ds:schemaRef ds:uri="8c5d33df-5847-4e30-83f9-aca7e57f38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19057D7-720E-43EA-BBCC-2E92039815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Laukaa_16x9_yleispohja</Template>
  <TotalTime>2879</TotalTime>
  <Words>1012</Words>
  <Application>Microsoft Office PowerPoint</Application>
  <PresentationFormat>Mukautettu</PresentationFormat>
  <Paragraphs>156</Paragraphs>
  <Slides>32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32</vt:i4>
      </vt:variant>
    </vt:vector>
  </HeadingPairs>
  <TitlesOfParts>
    <vt:vector size="43" baseType="lpstr">
      <vt:lpstr>Arial</vt:lpstr>
      <vt:lpstr>Calibri</vt:lpstr>
      <vt:lpstr>Calibri Light</vt:lpstr>
      <vt:lpstr>Calibri Normaali</vt:lpstr>
      <vt:lpstr>Gill Sans</vt:lpstr>
      <vt:lpstr>Verdana</vt:lpstr>
      <vt:lpstr>Laukaa_sisällöt</vt:lpstr>
      <vt:lpstr>Laukaa_erikoissisällöt</vt:lpstr>
      <vt:lpstr>Kannet_ja_lopetus</vt:lpstr>
      <vt:lpstr>Opetushallitus</vt:lpstr>
      <vt:lpstr>1_Laukaa_sisällöt</vt:lpstr>
      <vt:lpstr>Jatko-opintoihin hakeminen ja aikataulu Abien opotunti 17.11.2025</vt:lpstr>
      <vt:lpstr>Palautetta Hakijan päivästä</vt:lpstr>
      <vt:lpstr>Suomen Tekstiili &amp; Muoti ry</vt:lpstr>
      <vt:lpstr>Hakemisesta ja aikatauluista:</vt:lpstr>
      <vt:lpstr>Erityisjärjestelyiden hakeminen pääsykokeeseen</vt:lpstr>
      <vt:lpstr>Yksilölliset järjestelyt valintakokeissa https://yliopistovalinnat.fi/valintakokeet/yksilolliset-jarjestelyt</vt:lpstr>
      <vt:lpstr>Valmennuskeskuksen hakuinfot Hakuinfot korkeakouluun pyrkiville | Valmennuskeskus</vt:lpstr>
      <vt:lpstr>Yliopistojen valintakokeet (20.11.)</vt:lpstr>
      <vt:lpstr>Valintakokeet keväällä 2026</vt:lpstr>
      <vt:lpstr>Uusimmat uudistukset korkeakoulujen hakuprosessissa</vt:lpstr>
      <vt:lpstr>Esimerkiksi psykologian yo-todistuspohjainen valinta muuttuu</vt:lpstr>
      <vt:lpstr>Opintolainahyvityksestä</vt:lpstr>
      <vt:lpstr>Muita vaihtoehtoja ja väyliä eteenpäin</vt:lpstr>
      <vt:lpstr>Hakulomakkeen täyttäminen </vt:lpstr>
      <vt:lpstr>Hakulomakkeen täyttäminen </vt:lpstr>
      <vt:lpstr>Hakulomakkeen täyttäminen </vt:lpstr>
      <vt:lpstr>Hakemuksen muokkaaminen </vt:lpstr>
      <vt:lpstr>Hakijan saama automaattiviesti</vt:lpstr>
      <vt:lpstr>Todistusvalinta ja valintakokeet</vt:lpstr>
      <vt:lpstr>PowerPoint-esitys</vt:lpstr>
      <vt:lpstr>PowerPoint-esitys</vt:lpstr>
      <vt:lpstr>Ohjeita Opintopolun käyttöön:</vt:lpstr>
      <vt:lpstr>Muista henkkarit!</vt:lpstr>
      <vt:lpstr>Valinnat</vt:lpstr>
      <vt:lpstr>Yhteishakujen valintojen tulosten julkaisu</vt:lpstr>
      <vt:lpstr>Valinnantulos, kevään ensimmäinen yhteishaku</vt:lpstr>
      <vt:lpstr>Valinnantulos, kevään toinen yhteishaku</vt:lpstr>
      <vt:lpstr>Yhteishakujen valintojen tulosten julkaisu</vt:lpstr>
      <vt:lpstr>Yhteishakujen valintojen tulosten julkaisu</vt:lpstr>
      <vt:lpstr>Opiskelupaikan vastaanotto</vt:lpstr>
      <vt:lpstr>Opiskelupaikan vastaanottaminen:</vt:lpstr>
      <vt:lpstr>Valinnantulos, vaihtoehdot</vt:lpstr>
    </vt:vector>
  </TitlesOfParts>
  <Manager/>
  <Company>Laukaan kunta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subject/>
  <dc:creator>Heli Peltola</dc:creator>
  <cp:keywords/>
  <dc:description/>
  <cp:lastModifiedBy>Eveliina Ojala</cp:lastModifiedBy>
  <cp:revision>489</cp:revision>
  <cp:lastPrinted>2025-10-20T07:36:11Z</cp:lastPrinted>
  <dcterms:created xsi:type="dcterms:W3CDTF">2019-03-04T13:21:13Z</dcterms:created>
  <dcterms:modified xsi:type="dcterms:W3CDTF">2025-11-17T08:50:59Z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0x0101004080195FAA06664397F1366F2E4DEE6F</vt:lpwstr>
  </property>
</Properties>
</file>