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5"/>
  </p:notesMasterIdLst>
  <p:sldIdLst>
    <p:sldId id="256" r:id="rId5"/>
    <p:sldId id="267" r:id="rId6"/>
    <p:sldId id="266" r:id="rId7"/>
    <p:sldId id="270" r:id="rId8"/>
    <p:sldId id="268" r:id="rId9"/>
    <p:sldId id="269" r:id="rId10"/>
    <p:sldId id="271" r:id="rId11"/>
    <p:sldId id="272" r:id="rId12"/>
    <p:sldId id="274" r:id="rId13"/>
    <p:sldId id="273" r:id="rId14"/>
    <p:sldId id="259" r:id="rId15"/>
    <p:sldId id="258" r:id="rId16"/>
    <p:sldId id="260" r:id="rId17"/>
    <p:sldId id="261" r:id="rId18"/>
    <p:sldId id="263" r:id="rId19"/>
    <p:sldId id="262" r:id="rId20"/>
    <p:sldId id="276" r:id="rId21"/>
    <p:sldId id="277" r:id="rId22"/>
    <p:sldId id="278" r:id="rId23"/>
    <p:sldId id="279" r:id="rId24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961AA86-A9C3-40C4-A442-6EF997A00290}" v="42" dt="2025-11-27T08:12:49.9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826" autoAdjust="0"/>
  </p:normalViewPr>
  <p:slideViewPr>
    <p:cSldViewPr snapToGrid="0">
      <p:cViewPr varScale="1">
        <p:scale>
          <a:sx n="62" d="100"/>
          <a:sy n="62" d="100"/>
        </p:scale>
        <p:origin x="82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92F0D4-22A9-4C04-A17C-7F19D231065E}" type="datetimeFigureOut">
              <a:rPr lang="fi-FI" smtClean="0"/>
              <a:t>2.3.2026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868ABA-4BC6-41DC-900D-40966CE04F2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708257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868ABA-4BC6-41DC-900D-40966CE04F29}" type="slidenum">
              <a:rPr lang="fi-FI" smtClean="0"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899176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868ABA-4BC6-41DC-900D-40966CE04F29}" type="slidenum">
              <a:rPr lang="fi-FI" smtClean="0"/>
              <a:t>13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290368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6BDB39-A77E-3AB8-BEA8-8B3A1AEB63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DF9F59F0-3FE5-72F5-F887-96DF5A53B2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56ACB739-C387-40BB-3B33-1EFDA442FB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E7523010-9096-E829-2C28-9BCD4A6930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868ABA-4BC6-41DC-900D-40966CE04F29}" type="slidenum">
              <a:rPr lang="fi-FI" smtClean="0"/>
              <a:t>14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420603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16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20.svg"/></Relationships>
</file>

<file path=ppt/slideLayouts/_rels/slideLayout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23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37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dia kumpu 1 äki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Kuva 13" descr="Kuva, joka sisältää kohteen vesi, piha-, pilvi, puu&#10;&#10;Kuvaus luotu automaattisesti">
            <a:extLst>
              <a:ext uri="{FF2B5EF4-FFF2-40B4-BE49-F238E27FC236}">
                <a16:creationId xmlns:a16="http://schemas.microsoft.com/office/drawing/2014/main" id="{6BE58B8A-6554-1DD7-E62D-C1809F2F9F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6291" y="0"/>
            <a:ext cx="5185709" cy="6858000"/>
          </a:xfrm>
          <a:prstGeom prst="rect">
            <a:avLst/>
          </a:prstGeom>
        </p:spPr>
      </p:pic>
      <p:pic>
        <p:nvPicPr>
          <p:cNvPr id="12" name="Kuva 11" descr="Kuva, joka sisältää kohteen kuvakaappaus, musta, siluetti&#10;&#10;Kuvaus luotu automaattisesti">
            <a:extLst>
              <a:ext uri="{FF2B5EF4-FFF2-40B4-BE49-F238E27FC236}">
                <a16:creationId xmlns:a16="http://schemas.microsoft.com/office/drawing/2014/main" id="{773FEA5E-3539-D486-918F-C091FD2115B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552161" cy="6858000"/>
          </a:xfrm>
          <a:prstGeom prst="rect">
            <a:avLst/>
          </a:prstGeom>
        </p:spPr>
      </p:pic>
      <p:pic>
        <p:nvPicPr>
          <p:cNvPr id="7" name="Kuva 6" descr="Kuva, joka sisältää kohteen teksti, Fontti, Grafiikka, graafinen suunnittelu&#10;&#10;Kuvaus luotu automaattisesti">
            <a:extLst>
              <a:ext uri="{FF2B5EF4-FFF2-40B4-BE49-F238E27FC236}">
                <a16:creationId xmlns:a16="http://schemas.microsoft.com/office/drawing/2014/main" id="{BBA73936-0CFB-F307-6C91-4F18BE9CAE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231" y="2893129"/>
            <a:ext cx="3329695" cy="2364409"/>
          </a:xfrm>
          <a:prstGeom prst="rect">
            <a:avLst/>
          </a:prstGeom>
        </p:spPr>
      </p:pic>
      <p:sp>
        <p:nvSpPr>
          <p:cNvPr id="9" name="Tekstiruutu 8">
            <a:extLst>
              <a:ext uri="{FF2B5EF4-FFF2-40B4-BE49-F238E27FC236}">
                <a16:creationId xmlns:a16="http://schemas.microsoft.com/office/drawing/2014/main" id="{53793AC9-F2E6-BA4D-AF6D-F9FD19A81F9A}"/>
              </a:ext>
            </a:extLst>
          </p:cNvPr>
          <p:cNvSpPr txBox="1"/>
          <p:nvPr/>
        </p:nvSpPr>
        <p:spPr>
          <a:xfrm>
            <a:off x="1728079" y="5224354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i-FI" sz="1800" dirty="0">
                <a:solidFill>
                  <a:schemeClr val="bg1"/>
                </a:solidFill>
                <a:latin typeface="Trebuchet MS" panose="020B0603020202020204" pitchFamily="34" charset="0"/>
              </a:rPr>
              <a:t>Hankasalmi Kannonkoski Karstula Kinnula Kivijärvi Konnevesi Kyyjärvi Laukaa Pihtipudas Saarijärvi Uurainen Viitasaari Äänekoski</a:t>
            </a:r>
          </a:p>
        </p:txBody>
      </p:sp>
      <p:sp>
        <p:nvSpPr>
          <p:cNvPr id="3" name="Otsikko 1">
            <a:extLst>
              <a:ext uri="{FF2B5EF4-FFF2-40B4-BE49-F238E27FC236}">
                <a16:creationId xmlns:a16="http://schemas.microsoft.com/office/drawing/2014/main" id="{A02B846E-2D98-4C15-D8C5-4D44D476673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28800" y="731988"/>
            <a:ext cx="6026480" cy="1736948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fi-FI" dirty="0"/>
              <a:t>OTSIKKODIA KUMPU 1</a:t>
            </a:r>
          </a:p>
        </p:txBody>
      </p:sp>
    </p:spTree>
    <p:extLst>
      <p:ext uri="{BB962C8B-B14F-4D97-AF65-F5344CB8AC3E}">
        <p14:creationId xmlns:p14="http://schemas.microsoft.com/office/powerpoint/2010/main" val="2873835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dia kaarikumpu 2 työllisyysalueen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 descr="Kuva, joka sisältää kohteen lintu, piha-, villieläimet, varpunen&#10;&#10;Kuvaus luotu automaattisesti">
            <a:extLst>
              <a:ext uri="{FF2B5EF4-FFF2-40B4-BE49-F238E27FC236}">
                <a16:creationId xmlns:a16="http://schemas.microsoft.com/office/drawing/2014/main" id="{7712B132-DBE4-1542-377D-4E6D3AF734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980" y="0"/>
            <a:ext cx="10291020" cy="6858000"/>
          </a:xfrm>
          <a:prstGeom prst="rect">
            <a:avLst/>
          </a:prstGeom>
        </p:spPr>
      </p:pic>
      <p:pic>
        <p:nvPicPr>
          <p:cNvPr id="4" name="Kuva 3" descr="Kuva, joka sisältää kohteen kuvakaappaus, musta&#10;&#10;Kuvaus luotu automaattisesti">
            <a:extLst>
              <a:ext uri="{FF2B5EF4-FFF2-40B4-BE49-F238E27FC236}">
                <a16:creationId xmlns:a16="http://schemas.microsoft.com/office/drawing/2014/main" id="{17261B40-B89F-A9DF-879B-9EF9583F97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44364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41312CAB-C048-4FEA-A82A-CA7ED9D46A7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28079" y="843964"/>
            <a:ext cx="6096000" cy="1205201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fi-FI" dirty="0"/>
              <a:t>OTSIKKODIA KAARIKUMPU 2</a:t>
            </a: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D9E6E062-8E7F-5F8E-EF7A-17616AAAF68F}"/>
              </a:ext>
            </a:extLst>
          </p:cNvPr>
          <p:cNvSpPr txBox="1"/>
          <p:nvPr/>
        </p:nvSpPr>
        <p:spPr>
          <a:xfrm>
            <a:off x="2279994" y="5229727"/>
            <a:ext cx="51240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i-FI" sz="1800" dirty="0">
                <a:solidFill>
                  <a:schemeClr val="bg1"/>
                </a:solidFill>
                <a:latin typeface="Trebuchet MS" panose="020B0603020202020204" pitchFamily="34" charset="0"/>
              </a:rPr>
              <a:t>Hankasalmi Kannonkoski Karstula Kinnula Kivijärvi Konnevesi Kyyjärvi Laukaa Pihtipudas Saarijärvi Uurainen Viitasaari Äänekoski</a:t>
            </a:r>
          </a:p>
        </p:txBody>
      </p:sp>
      <p:pic>
        <p:nvPicPr>
          <p:cNvPr id="5" name="Kuva 4" descr="Kuva, joka sisältää kohteen teksti, Fontti, kuvakaappaus, Grafiikka&#10;&#10;Tekoälyllä luotu sisältö voi olla virheellistä.">
            <a:extLst>
              <a:ext uri="{FF2B5EF4-FFF2-40B4-BE49-F238E27FC236}">
                <a16:creationId xmlns:a16="http://schemas.microsoft.com/office/drawing/2014/main" id="{7A97EF2D-954D-DFC4-8179-4EB776336F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447" y="3877135"/>
            <a:ext cx="4837186" cy="1347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13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dia kaarikumpu 3 äki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 descr="Kuva, joka sisältää kohteen piha-, metsämaa, kasvi, lehto&#10;&#10;Kuvaus luotu automaattisesti">
            <a:extLst>
              <a:ext uri="{FF2B5EF4-FFF2-40B4-BE49-F238E27FC236}">
                <a16:creationId xmlns:a16="http://schemas.microsoft.com/office/drawing/2014/main" id="{791EE0E5-F4D0-FAC9-400C-FDEE28602B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00980" y="0"/>
            <a:ext cx="10291020" cy="6858000"/>
          </a:xfrm>
          <a:prstGeom prst="rect">
            <a:avLst/>
          </a:prstGeom>
        </p:spPr>
      </p:pic>
      <p:pic>
        <p:nvPicPr>
          <p:cNvPr id="5" name="Kuva 4" descr="Kuva, joka sisältää kohteen vihreä, Grafiikka&#10;&#10;Kuvaus luotu automaattisesti">
            <a:extLst>
              <a:ext uri="{FF2B5EF4-FFF2-40B4-BE49-F238E27FC236}">
                <a16:creationId xmlns:a16="http://schemas.microsoft.com/office/drawing/2014/main" id="{4254AE79-329D-906D-92EC-B3836D4FB4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07418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41312CAB-C048-4FEA-A82A-CA7ED9D46A7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28079" y="843964"/>
            <a:ext cx="6096000" cy="1205201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fi-FI" dirty="0"/>
              <a:t>OTSIKKODIA KAARIKUMPU 3</a:t>
            </a:r>
          </a:p>
        </p:txBody>
      </p:sp>
      <p:pic>
        <p:nvPicPr>
          <p:cNvPr id="7" name="Kuva 6" descr="Kuva, joka sisältää kohteen teksti, Fontti, Grafiikka, graafinen suunnittelu&#10;&#10;Kuvaus luotu automaattisesti">
            <a:extLst>
              <a:ext uri="{FF2B5EF4-FFF2-40B4-BE49-F238E27FC236}">
                <a16:creationId xmlns:a16="http://schemas.microsoft.com/office/drawing/2014/main" id="{BBA73936-0CFB-F307-6C91-4F18BE9CAE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231" y="2444427"/>
            <a:ext cx="3329695" cy="2364409"/>
          </a:xfrm>
          <a:prstGeom prst="rect">
            <a:avLst/>
          </a:prstGeom>
        </p:spPr>
      </p:pic>
      <p:sp>
        <p:nvSpPr>
          <p:cNvPr id="9" name="Tekstiruutu 8">
            <a:extLst>
              <a:ext uri="{FF2B5EF4-FFF2-40B4-BE49-F238E27FC236}">
                <a16:creationId xmlns:a16="http://schemas.microsoft.com/office/drawing/2014/main" id="{53793AC9-F2E6-BA4D-AF6D-F9FD19A81F9A}"/>
              </a:ext>
            </a:extLst>
          </p:cNvPr>
          <p:cNvSpPr txBox="1"/>
          <p:nvPr/>
        </p:nvSpPr>
        <p:spPr>
          <a:xfrm>
            <a:off x="1728078" y="4993445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i-FI" sz="1800" dirty="0">
                <a:solidFill>
                  <a:schemeClr val="bg1"/>
                </a:solidFill>
                <a:latin typeface="Trebuchet MS" panose="020B0603020202020204" pitchFamily="34" charset="0"/>
              </a:rPr>
              <a:t>Hankasalmi Kannonkoski Karstula Kinnula Kivijärvi Konnevesi Kyyjärvi Laukaa Pihtipudas Saarijärvi Uurainen Viitasaari Äänekoski</a:t>
            </a:r>
          </a:p>
        </p:txBody>
      </p:sp>
    </p:spTree>
    <p:extLst>
      <p:ext uri="{BB962C8B-B14F-4D97-AF65-F5344CB8AC3E}">
        <p14:creationId xmlns:p14="http://schemas.microsoft.com/office/powerpoint/2010/main" val="36545169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dia kaarikumpu 3 työllisyysalueen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 descr="Kuva, joka sisältää kohteen piha-, metsämaa, kasvi, lehto&#10;&#10;Kuvaus luotu automaattisesti">
            <a:extLst>
              <a:ext uri="{FF2B5EF4-FFF2-40B4-BE49-F238E27FC236}">
                <a16:creationId xmlns:a16="http://schemas.microsoft.com/office/drawing/2014/main" id="{791EE0E5-F4D0-FAC9-400C-FDEE28602B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00980" y="0"/>
            <a:ext cx="10291020" cy="6858000"/>
          </a:xfrm>
          <a:prstGeom prst="rect">
            <a:avLst/>
          </a:prstGeom>
        </p:spPr>
      </p:pic>
      <p:pic>
        <p:nvPicPr>
          <p:cNvPr id="5" name="Kuva 4" descr="Kuva, joka sisältää kohteen vihreä, Grafiikka&#10;&#10;Kuvaus luotu automaattisesti">
            <a:extLst>
              <a:ext uri="{FF2B5EF4-FFF2-40B4-BE49-F238E27FC236}">
                <a16:creationId xmlns:a16="http://schemas.microsoft.com/office/drawing/2014/main" id="{4254AE79-329D-906D-92EC-B3836D4FB4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07418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41312CAB-C048-4FEA-A82A-CA7ED9D46A7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28079" y="843964"/>
            <a:ext cx="6096000" cy="1205201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fi-FI" dirty="0"/>
              <a:t>OTSIKKODIA KAARIKUMPU 3</a:t>
            </a: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7D8723B0-F1E0-EB69-C6F5-EA3A8C659F05}"/>
              </a:ext>
            </a:extLst>
          </p:cNvPr>
          <p:cNvSpPr txBox="1"/>
          <p:nvPr/>
        </p:nvSpPr>
        <p:spPr>
          <a:xfrm>
            <a:off x="2279994" y="5229727"/>
            <a:ext cx="51240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i-FI" sz="1800" dirty="0">
                <a:solidFill>
                  <a:schemeClr val="bg1"/>
                </a:solidFill>
                <a:latin typeface="Trebuchet MS" panose="020B0603020202020204" pitchFamily="34" charset="0"/>
              </a:rPr>
              <a:t>Hankasalmi Kannonkoski Karstula Kinnula Kivijärvi Konnevesi Kyyjärvi Laukaa Pihtipudas Saarijärvi Uurainen Viitasaari Äänekoski</a:t>
            </a:r>
          </a:p>
        </p:txBody>
      </p:sp>
      <p:pic>
        <p:nvPicPr>
          <p:cNvPr id="4" name="Kuva 3" descr="Kuva, joka sisältää kohteen teksti, Fontti, kuvakaappaus, Grafiikka&#10;&#10;Tekoälyllä luotu sisältö voi olla virheellistä.">
            <a:extLst>
              <a:ext uri="{FF2B5EF4-FFF2-40B4-BE49-F238E27FC236}">
                <a16:creationId xmlns:a16="http://schemas.microsoft.com/office/drawing/2014/main" id="{2BEC977C-1E5B-DC66-0300-3EAFF15973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447" y="3877135"/>
            <a:ext cx="4837186" cy="1347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7184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sisältö_1 äki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4DDB23DB-0885-830E-7D77-7B16B0D476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41" y="-29602"/>
            <a:ext cx="11876228" cy="6917203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691B964A-9A84-6C5A-D318-DEC8B263EA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-29603"/>
            <a:ext cx="10446327" cy="6917203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BA524A2C-7212-CB12-C712-776F1AF943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7967093" cy="1098176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fi-FI" dirty="0"/>
              <a:t>Otsikko ja sisältö 1 </a:t>
            </a:r>
          </a:p>
        </p:txBody>
      </p:sp>
      <p:pic>
        <p:nvPicPr>
          <p:cNvPr id="12" name="Kuva 11" descr="Kuva, joka sisältää kohteen teksti, Fontti, Grafiikka, graafinen suunnittelu&#10;&#10;Kuvaus luotu automaattisesti">
            <a:extLst>
              <a:ext uri="{FF2B5EF4-FFF2-40B4-BE49-F238E27FC236}">
                <a16:creationId xmlns:a16="http://schemas.microsoft.com/office/drawing/2014/main" id="{39F74B0E-8B56-19F8-48BD-A8B0CC1AA8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2800" y="5919791"/>
            <a:ext cx="1188948" cy="754216"/>
          </a:xfrm>
          <a:prstGeom prst="rect">
            <a:avLst/>
          </a:prstGeom>
        </p:spPr>
      </p:pic>
      <p:sp>
        <p:nvSpPr>
          <p:cNvPr id="4" name="Tekstin paikkamerkki 2">
            <a:extLst>
              <a:ext uri="{FF2B5EF4-FFF2-40B4-BE49-F238E27FC236}">
                <a16:creationId xmlns:a16="http://schemas.microsoft.com/office/drawing/2014/main" id="{08673BA2-3AB0-C63B-9626-307CDF109901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1586190"/>
            <a:ext cx="7967093" cy="4529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r>
              <a:rPr lang="fi-FI" sz="1600" dirty="0">
                <a:solidFill>
                  <a:schemeClr val="bg1"/>
                </a:solidFill>
                <a:latin typeface="Trebuchet MS" panose="020B0603020202020204" pitchFamily="34" charset="0"/>
              </a:rPr>
              <a:t>Lisää tekstiä napauttamalla</a:t>
            </a:r>
            <a:endParaRPr lang="fi-FI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78584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sisältö_1 työllisyysaluee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4DDB23DB-0885-830E-7D77-7B16B0D476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87" y="0"/>
            <a:ext cx="11806813" cy="6876773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691B964A-9A84-6C5A-D318-DEC8B263EA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-1"/>
            <a:ext cx="10446327" cy="6876773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BA524A2C-7212-CB12-C712-776F1AF943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7576127" cy="1091757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fi-FI" dirty="0"/>
              <a:t>Otsikko ja sisältö 1 työllisyysalueen logo</a:t>
            </a:r>
          </a:p>
        </p:txBody>
      </p:sp>
      <p:pic>
        <p:nvPicPr>
          <p:cNvPr id="5" name="Kuva 4" descr="Kuva, joka sisältää kohteen teksti, Fontti, kuvakaappaus, Grafiikka&#10;&#10;Tekoälyllä luotu sisältö voi olla virheellistä.">
            <a:extLst>
              <a:ext uri="{FF2B5EF4-FFF2-40B4-BE49-F238E27FC236}">
                <a16:creationId xmlns:a16="http://schemas.microsoft.com/office/drawing/2014/main" id="{71498A84-16CB-4B74-1CF3-1C2F71950B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1302" y="45946"/>
            <a:ext cx="1900424" cy="529293"/>
          </a:xfrm>
          <a:prstGeom prst="rect">
            <a:avLst/>
          </a:prstGeom>
        </p:spPr>
      </p:pic>
      <p:sp>
        <p:nvSpPr>
          <p:cNvPr id="4" name="Tekstin paikkamerkki 2">
            <a:extLst>
              <a:ext uri="{FF2B5EF4-FFF2-40B4-BE49-F238E27FC236}">
                <a16:creationId xmlns:a16="http://schemas.microsoft.com/office/drawing/2014/main" id="{A6DA65DE-6542-25D3-65C3-01904BFAF5FF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1586190"/>
            <a:ext cx="7967093" cy="4529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r>
              <a:rPr lang="fi-FI" sz="1600" dirty="0">
                <a:solidFill>
                  <a:schemeClr val="bg1"/>
                </a:solidFill>
                <a:latin typeface="Trebuchet MS" panose="020B0603020202020204" pitchFamily="34" charset="0"/>
              </a:rPr>
              <a:t>Lisää tekstiä napauttamalla</a:t>
            </a:r>
            <a:endParaRPr lang="fi-FI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85715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sisältö 2 äki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18EC11DA-EDB4-2054-47EC-DC841393D1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6" b="327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Kuva 8" descr="Kuva, joka sisältää kohteen teksti, Fontti, Grafiikka, graafinen suunnittelu&#10;&#10;Kuvaus luotu automaattisesti">
            <a:extLst>
              <a:ext uri="{FF2B5EF4-FFF2-40B4-BE49-F238E27FC236}">
                <a16:creationId xmlns:a16="http://schemas.microsoft.com/office/drawing/2014/main" id="{6451957A-C50B-AEA1-F008-904CA7B059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5200" y="5980176"/>
            <a:ext cx="1181999" cy="749808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1B90187A-563F-C216-7249-F64A348558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10799064" cy="6858000"/>
          </a:xfrm>
          <a:prstGeom prst="rect">
            <a:avLst/>
          </a:prstGeom>
        </p:spPr>
      </p:pic>
      <p:sp>
        <p:nvSpPr>
          <p:cNvPr id="2" name="Tekstin paikkamerkki 2">
            <a:extLst>
              <a:ext uri="{FF2B5EF4-FFF2-40B4-BE49-F238E27FC236}">
                <a16:creationId xmlns:a16="http://schemas.microsoft.com/office/drawing/2014/main" id="{25FB3B2F-BC5C-3B17-7E24-60F98B5C882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1586190"/>
            <a:ext cx="7967093" cy="4529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r>
              <a:rPr lang="fi-FI" sz="1600" dirty="0">
                <a:solidFill>
                  <a:schemeClr val="bg1"/>
                </a:solidFill>
                <a:latin typeface="Trebuchet MS" panose="020B0603020202020204" pitchFamily="34" charset="0"/>
              </a:rPr>
              <a:t>Lisää tekstiä napauttamalla</a:t>
            </a:r>
            <a:endParaRPr lang="fi-FI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tsikko 1">
            <a:extLst>
              <a:ext uri="{FF2B5EF4-FFF2-40B4-BE49-F238E27FC236}">
                <a16:creationId xmlns:a16="http://schemas.microsoft.com/office/drawing/2014/main" id="{88D9D787-0A52-A4E2-AC78-635220A53C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7576127" cy="1091757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fi-FI" dirty="0"/>
              <a:t>Otsikko ja sisältö 2 </a:t>
            </a:r>
            <a:r>
              <a:rPr lang="fi-FI" dirty="0" err="1"/>
              <a:t>äkilogo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62841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Otsikko ja sisältö 2 työllisyysaluee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18EC11DA-EDB4-2054-47EC-DC841393D1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6" b="327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1B90187A-563F-C216-7249-F64A34855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0799064" cy="6858000"/>
          </a:xfrm>
          <a:prstGeom prst="rect">
            <a:avLst/>
          </a:prstGeom>
        </p:spPr>
      </p:pic>
      <p:pic>
        <p:nvPicPr>
          <p:cNvPr id="4" name="Kuva 3" descr="Kuva, joka sisältää kohteen teksti, Fontti, kuvakaappaus, Grafiikka&#10;&#10;Tekoälyllä luotu sisältö voi olla virheellistä.">
            <a:extLst>
              <a:ext uri="{FF2B5EF4-FFF2-40B4-BE49-F238E27FC236}">
                <a16:creationId xmlns:a16="http://schemas.microsoft.com/office/drawing/2014/main" id="{616FAF2B-142A-547A-55C0-5678DCCE2A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2355" y="266313"/>
            <a:ext cx="2314755" cy="644690"/>
          </a:xfrm>
          <a:prstGeom prst="rect">
            <a:avLst/>
          </a:prstGeom>
        </p:spPr>
      </p:pic>
      <p:sp>
        <p:nvSpPr>
          <p:cNvPr id="2" name="Tekstin paikkamerkki 2">
            <a:extLst>
              <a:ext uri="{FF2B5EF4-FFF2-40B4-BE49-F238E27FC236}">
                <a16:creationId xmlns:a16="http://schemas.microsoft.com/office/drawing/2014/main" id="{CF69E6DA-56B3-244E-B8A3-8BDBE383A331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1586190"/>
            <a:ext cx="7967093" cy="4529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r>
              <a:rPr lang="fi-FI" sz="1600" dirty="0">
                <a:solidFill>
                  <a:schemeClr val="bg1"/>
                </a:solidFill>
                <a:latin typeface="Trebuchet MS" panose="020B0603020202020204" pitchFamily="34" charset="0"/>
              </a:rPr>
              <a:t>Lisää tekstiä napauttamalla</a:t>
            </a:r>
            <a:endParaRPr lang="fi-FI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tsikko 1">
            <a:extLst>
              <a:ext uri="{FF2B5EF4-FFF2-40B4-BE49-F238E27FC236}">
                <a16:creationId xmlns:a16="http://schemas.microsoft.com/office/drawing/2014/main" id="{4AA6541B-921D-7556-DED1-431DD809E3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7576127" cy="1091757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fi-FI" dirty="0"/>
              <a:t>Otsikko ja sisältö 2 työllisyysalueen logo</a:t>
            </a:r>
          </a:p>
        </p:txBody>
      </p:sp>
    </p:spTree>
    <p:extLst>
      <p:ext uri="{BB962C8B-B14F-4D97-AF65-F5344CB8AC3E}">
        <p14:creationId xmlns:p14="http://schemas.microsoft.com/office/powerpoint/2010/main" val="22506938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sisältö 3 äki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 descr="Kuva, joka sisältää kohteen kasvi, havupuu, piha-, puu&#10;&#10;Kuvaus luotu automaattisesti">
            <a:extLst>
              <a:ext uri="{FF2B5EF4-FFF2-40B4-BE49-F238E27FC236}">
                <a16:creationId xmlns:a16="http://schemas.microsoft.com/office/drawing/2014/main" id="{5A9D8270-C382-59D9-2318-796F150CF4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  <a14:imgEffect>
                      <a14:brightnessContrast bright="-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980" y="-1"/>
            <a:ext cx="10291020" cy="6918385"/>
          </a:xfrm>
          <a:prstGeom prst="rect">
            <a:avLst/>
          </a:prstGeom>
        </p:spPr>
      </p:pic>
      <p:pic>
        <p:nvPicPr>
          <p:cNvPr id="9" name="Kuva 8" descr="Kuva, joka sisältää kohteen teksti, Fontti, Grafiikka, graafinen suunnittelu&#10;&#10;Kuvaus luotu automaattisesti">
            <a:extLst>
              <a:ext uri="{FF2B5EF4-FFF2-40B4-BE49-F238E27FC236}">
                <a16:creationId xmlns:a16="http://schemas.microsoft.com/office/drawing/2014/main" id="{6451957A-C50B-AEA1-F008-904CA7B059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5200" y="5980176"/>
            <a:ext cx="1181999" cy="749808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1B90187A-563F-C216-7249-F64A348558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0"/>
            <a:ext cx="10799064" cy="6918384"/>
          </a:xfrm>
          <a:prstGeom prst="rect">
            <a:avLst/>
          </a:prstGeom>
        </p:spPr>
      </p:pic>
      <p:sp>
        <p:nvSpPr>
          <p:cNvPr id="4" name="Tekstin paikkamerkki 2">
            <a:extLst>
              <a:ext uri="{FF2B5EF4-FFF2-40B4-BE49-F238E27FC236}">
                <a16:creationId xmlns:a16="http://schemas.microsoft.com/office/drawing/2014/main" id="{EBC5DCE2-93FD-CEE7-785B-8BED11D7802F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46231" y="1609283"/>
            <a:ext cx="4148463" cy="46327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r>
              <a:rPr lang="fi-FI" sz="1600" dirty="0">
                <a:solidFill>
                  <a:schemeClr val="bg1"/>
                </a:solidFill>
                <a:latin typeface="Trebuchet MS" panose="020B0603020202020204" pitchFamily="34" charset="0"/>
              </a:rPr>
              <a:t>Lisää tekstiä napauttamalla</a:t>
            </a:r>
            <a:endParaRPr lang="fi-FI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ED74C437-2B0C-93BD-755C-8B59EEF049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8365549" cy="1091757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fi-FI" dirty="0"/>
              <a:t>Otsikko ja sisältö 3 </a:t>
            </a:r>
            <a:r>
              <a:rPr lang="fi-FI" dirty="0" err="1"/>
              <a:t>äkilogo</a:t>
            </a:r>
            <a:endParaRPr lang="fi-FI" dirty="0"/>
          </a:p>
        </p:txBody>
      </p:sp>
      <p:sp>
        <p:nvSpPr>
          <p:cNvPr id="5" name="Tekstin paikkamerkki 2">
            <a:extLst>
              <a:ext uri="{FF2B5EF4-FFF2-40B4-BE49-F238E27FC236}">
                <a16:creationId xmlns:a16="http://schemas.microsoft.com/office/drawing/2014/main" id="{8ACBE149-A5A9-45F7-85C1-27075B9EB858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5195744" y="1609283"/>
            <a:ext cx="4008005" cy="46327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r>
              <a:rPr lang="fi-FI" sz="1600" dirty="0">
                <a:solidFill>
                  <a:schemeClr val="bg1"/>
                </a:solidFill>
                <a:latin typeface="Trebuchet MS" panose="020B0603020202020204" pitchFamily="34" charset="0"/>
              </a:rPr>
              <a:t>Lisää tekstiä napauttamalla</a:t>
            </a:r>
            <a:endParaRPr lang="fi-FI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03657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Otsikko ja sisältö 3 työllisyysaluee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 descr="Kuva, joka sisältää kohteen kasvi, havupuu, piha-, puu&#10;&#10;Kuvaus luotu automaattisesti">
            <a:extLst>
              <a:ext uri="{FF2B5EF4-FFF2-40B4-BE49-F238E27FC236}">
                <a16:creationId xmlns:a16="http://schemas.microsoft.com/office/drawing/2014/main" id="{5A9D8270-C382-59D9-2318-796F150CF4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  <a14:imgEffect>
                      <a14:brightnessContrast bright="-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980" y="0"/>
            <a:ext cx="10291020" cy="68580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1B90187A-563F-C216-7249-F64A348558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10799064" cy="6858000"/>
          </a:xfrm>
          <a:prstGeom prst="rect">
            <a:avLst/>
          </a:prstGeom>
        </p:spPr>
      </p:pic>
      <p:pic>
        <p:nvPicPr>
          <p:cNvPr id="5" name="Kuva 4" descr="Kuva, joka sisältää kohteen teksti, Fontti, kuvakaappaus, Grafiikka&#10;&#10;Tekoälyllä luotu sisältö voi olla virheellistä.">
            <a:extLst>
              <a:ext uri="{FF2B5EF4-FFF2-40B4-BE49-F238E27FC236}">
                <a16:creationId xmlns:a16="http://schemas.microsoft.com/office/drawing/2014/main" id="{15D0B0DC-7CB4-355C-8709-022380138D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464" y="242179"/>
            <a:ext cx="2401410" cy="668824"/>
          </a:xfrm>
          <a:prstGeom prst="rect">
            <a:avLst/>
          </a:prstGeom>
        </p:spPr>
      </p:pic>
      <p:sp>
        <p:nvSpPr>
          <p:cNvPr id="2" name="Tekstin paikkamerkki 2">
            <a:extLst>
              <a:ext uri="{FF2B5EF4-FFF2-40B4-BE49-F238E27FC236}">
                <a16:creationId xmlns:a16="http://schemas.microsoft.com/office/drawing/2014/main" id="{EE4C2BD8-D0BF-9242-476D-734FDF65DED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46231" y="1609283"/>
            <a:ext cx="4148463" cy="46327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r>
              <a:rPr lang="fi-FI" sz="1600" dirty="0">
                <a:solidFill>
                  <a:schemeClr val="bg1"/>
                </a:solidFill>
                <a:latin typeface="Trebuchet MS" panose="020B0603020202020204" pitchFamily="34" charset="0"/>
              </a:rPr>
              <a:t>Lisää tekstiä napauttamalla</a:t>
            </a:r>
            <a:endParaRPr lang="fi-FI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tsikko 1">
            <a:extLst>
              <a:ext uri="{FF2B5EF4-FFF2-40B4-BE49-F238E27FC236}">
                <a16:creationId xmlns:a16="http://schemas.microsoft.com/office/drawing/2014/main" id="{104CDF1C-7308-232C-B2AF-FB39A8F187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8365549" cy="1091757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fi-FI" dirty="0"/>
              <a:t>Otsikko ja sisältö 3 työllisyysalueen logo</a:t>
            </a:r>
          </a:p>
        </p:txBody>
      </p:sp>
      <p:sp>
        <p:nvSpPr>
          <p:cNvPr id="9" name="Tekstin paikkamerkki 2">
            <a:extLst>
              <a:ext uri="{FF2B5EF4-FFF2-40B4-BE49-F238E27FC236}">
                <a16:creationId xmlns:a16="http://schemas.microsoft.com/office/drawing/2014/main" id="{A315D2C4-947F-738D-BF24-0B09E13E722D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5195744" y="1609283"/>
            <a:ext cx="4008005" cy="46327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r>
              <a:rPr lang="fi-FI" sz="1600" dirty="0">
                <a:solidFill>
                  <a:schemeClr val="bg1"/>
                </a:solidFill>
                <a:latin typeface="Trebuchet MS" panose="020B0603020202020204" pitchFamily="34" charset="0"/>
              </a:rPr>
              <a:t>Lisää tekstiä napauttamalla</a:t>
            </a:r>
            <a:endParaRPr lang="fi-FI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87219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sisältö värikaari 1 äki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 descr="Kuva, joka sisältää kohteen teksti, Fontti, Grafiikka, graafinen suunnittelu&#10;&#10;Kuvaus luotu automaattisesti">
            <a:extLst>
              <a:ext uri="{FF2B5EF4-FFF2-40B4-BE49-F238E27FC236}">
                <a16:creationId xmlns:a16="http://schemas.microsoft.com/office/drawing/2014/main" id="{6451957A-C50B-AEA1-F008-904CA7B059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5200" y="5980176"/>
            <a:ext cx="1181999" cy="749808"/>
          </a:xfrm>
          <a:prstGeom prst="rect">
            <a:avLst/>
          </a:prstGeom>
        </p:spPr>
      </p:pic>
      <p:pic>
        <p:nvPicPr>
          <p:cNvPr id="2" name="Kuva 1">
            <a:extLst>
              <a:ext uri="{FF2B5EF4-FFF2-40B4-BE49-F238E27FC236}">
                <a16:creationId xmlns:a16="http://schemas.microsoft.com/office/drawing/2014/main" id="{16FCF5E2-FF87-667D-825E-D5E50DAD72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42584" y="0"/>
            <a:ext cx="2649415" cy="6858000"/>
          </a:xfrm>
          <a:prstGeom prst="rect">
            <a:avLst/>
          </a:prstGeom>
        </p:spPr>
      </p:pic>
      <p:pic>
        <p:nvPicPr>
          <p:cNvPr id="4" name="Kuva 3" descr="Kuva, joka sisältää kohteen teksti, Fontti, Grafiikka, graafinen suunnittelu&#10;&#10;Kuvaus luotu automaattisesti">
            <a:extLst>
              <a:ext uri="{FF2B5EF4-FFF2-40B4-BE49-F238E27FC236}">
                <a16:creationId xmlns:a16="http://schemas.microsoft.com/office/drawing/2014/main" id="{83785FF1-8078-8220-3C82-7156F48098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455" y="5536923"/>
            <a:ext cx="1397490" cy="886506"/>
          </a:xfrm>
          <a:prstGeom prst="rect">
            <a:avLst/>
          </a:prstGeom>
        </p:spPr>
      </p:pic>
      <p:sp>
        <p:nvSpPr>
          <p:cNvPr id="6" name="Tekstin paikkamerkki 2">
            <a:extLst>
              <a:ext uri="{FF2B5EF4-FFF2-40B4-BE49-F238E27FC236}">
                <a16:creationId xmlns:a16="http://schemas.microsoft.com/office/drawing/2014/main" id="{AC4C6042-58D3-D6B3-4E9C-DED0CEDCE9A4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46231" y="1609283"/>
            <a:ext cx="4148463" cy="46327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r>
              <a:rPr lang="fi-FI" sz="1600" dirty="0">
                <a:solidFill>
                  <a:schemeClr val="bg1"/>
                </a:solidFill>
                <a:latin typeface="Trebuchet MS" panose="020B0603020202020204" pitchFamily="34" charset="0"/>
              </a:rPr>
              <a:t>Lisää tekstiä napauttamalla</a:t>
            </a:r>
            <a:endParaRPr lang="fi-FI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tsikko 1">
            <a:extLst>
              <a:ext uri="{FF2B5EF4-FFF2-40B4-BE49-F238E27FC236}">
                <a16:creationId xmlns:a16="http://schemas.microsoft.com/office/drawing/2014/main" id="{8B38B79D-28C8-F2B5-83BD-88FEE5AA3F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8365549" cy="1091757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fi-FI" dirty="0"/>
              <a:t>Otsikko ja sisältö värikaari 1 </a:t>
            </a:r>
            <a:r>
              <a:rPr lang="fi-FI" dirty="0" err="1"/>
              <a:t>äkilogo</a:t>
            </a:r>
            <a:endParaRPr lang="fi-FI" dirty="0"/>
          </a:p>
        </p:txBody>
      </p:sp>
      <p:sp>
        <p:nvSpPr>
          <p:cNvPr id="8" name="Tekstin paikkamerkki 2">
            <a:extLst>
              <a:ext uri="{FF2B5EF4-FFF2-40B4-BE49-F238E27FC236}">
                <a16:creationId xmlns:a16="http://schemas.microsoft.com/office/drawing/2014/main" id="{CC4BEFB5-6EC5-B7C0-B9FF-8B8FF00DDD4B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5195744" y="1609283"/>
            <a:ext cx="4008005" cy="46327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r>
              <a:rPr lang="fi-FI" sz="1600" dirty="0">
                <a:solidFill>
                  <a:schemeClr val="bg1"/>
                </a:solidFill>
                <a:latin typeface="Trebuchet MS" panose="020B0603020202020204" pitchFamily="34" charset="0"/>
              </a:rPr>
              <a:t>Lisää tekstiä napauttamalla</a:t>
            </a:r>
            <a:endParaRPr lang="fi-FI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63836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dia kumpu 1_työllisyysalue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Kuva 13" descr="Kuva, joka sisältää kohteen vesi, piha-, pilvi, puu&#10;&#10;Kuvaus luotu automaattisesti">
            <a:extLst>
              <a:ext uri="{FF2B5EF4-FFF2-40B4-BE49-F238E27FC236}">
                <a16:creationId xmlns:a16="http://schemas.microsoft.com/office/drawing/2014/main" id="{6BE58B8A-6554-1DD7-E62D-C1809F2F9F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6291" y="0"/>
            <a:ext cx="5185709" cy="6858000"/>
          </a:xfrm>
          <a:prstGeom prst="rect">
            <a:avLst/>
          </a:prstGeom>
        </p:spPr>
      </p:pic>
      <p:pic>
        <p:nvPicPr>
          <p:cNvPr id="12" name="Kuva 11" descr="Kuva, joka sisältää kohteen kuvakaappaus, musta, siluetti&#10;&#10;Kuvaus luotu automaattisesti">
            <a:extLst>
              <a:ext uri="{FF2B5EF4-FFF2-40B4-BE49-F238E27FC236}">
                <a16:creationId xmlns:a16="http://schemas.microsoft.com/office/drawing/2014/main" id="{773FEA5E-3539-D486-918F-C091FD2115B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552161" cy="6858000"/>
          </a:xfrm>
          <a:prstGeom prst="rect">
            <a:avLst/>
          </a:prstGeom>
        </p:spPr>
      </p:pic>
      <p:sp>
        <p:nvSpPr>
          <p:cNvPr id="9" name="Tekstiruutu 8">
            <a:extLst>
              <a:ext uri="{FF2B5EF4-FFF2-40B4-BE49-F238E27FC236}">
                <a16:creationId xmlns:a16="http://schemas.microsoft.com/office/drawing/2014/main" id="{53793AC9-F2E6-BA4D-AF6D-F9FD19A81F9A}"/>
              </a:ext>
            </a:extLst>
          </p:cNvPr>
          <p:cNvSpPr txBox="1"/>
          <p:nvPr/>
        </p:nvSpPr>
        <p:spPr>
          <a:xfrm>
            <a:off x="2279994" y="5229727"/>
            <a:ext cx="51240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i-FI" sz="1800" dirty="0">
                <a:solidFill>
                  <a:schemeClr val="bg1"/>
                </a:solidFill>
                <a:latin typeface="Trebuchet MS" panose="020B0603020202020204" pitchFamily="34" charset="0"/>
              </a:rPr>
              <a:t>Hankasalmi Kannonkoski Karstula Kinnula Kivijärvi Konnevesi Kyyjärvi Laukaa Pihtipudas Saarijärvi Uurainen Viitasaari Äänekoski</a:t>
            </a:r>
          </a:p>
        </p:txBody>
      </p:sp>
      <p:sp>
        <p:nvSpPr>
          <p:cNvPr id="3" name="Otsikko 1">
            <a:extLst>
              <a:ext uri="{FF2B5EF4-FFF2-40B4-BE49-F238E27FC236}">
                <a16:creationId xmlns:a16="http://schemas.microsoft.com/office/drawing/2014/main" id="{A02B846E-2D98-4C15-D8C5-4D44D476673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28800" y="731988"/>
            <a:ext cx="6026480" cy="1736948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fi-FI" dirty="0"/>
              <a:t>OTSIKKODIA KUMPU 1</a:t>
            </a:r>
          </a:p>
        </p:txBody>
      </p:sp>
      <p:pic>
        <p:nvPicPr>
          <p:cNvPr id="4" name="Kuva 3" descr="Kuva, joka sisältää kohteen teksti, Fontti, kuvakaappaus, Grafiikka&#10;&#10;Tekoälyllä luotu sisältö voi olla virheellistä.">
            <a:extLst>
              <a:ext uri="{FF2B5EF4-FFF2-40B4-BE49-F238E27FC236}">
                <a16:creationId xmlns:a16="http://schemas.microsoft.com/office/drawing/2014/main" id="{60AF8D68-44D1-E388-A2B0-A5861FF308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447" y="3877135"/>
            <a:ext cx="4837186" cy="1347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9835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sisältö värikaari 1 työllisyysaluee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 descr="Kuva, joka sisältää kohteen teksti, Fontti, Grafiikka, graafinen suunnittelu&#10;&#10;Kuvaus luotu automaattisesti">
            <a:extLst>
              <a:ext uri="{FF2B5EF4-FFF2-40B4-BE49-F238E27FC236}">
                <a16:creationId xmlns:a16="http://schemas.microsoft.com/office/drawing/2014/main" id="{6451957A-C50B-AEA1-F008-904CA7B059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5200" y="5980176"/>
            <a:ext cx="1181999" cy="749808"/>
          </a:xfrm>
          <a:prstGeom prst="rect">
            <a:avLst/>
          </a:prstGeom>
        </p:spPr>
      </p:pic>
      <p:pic>
        <p:nvPicPr>
          <p:cNvPr id="2" name="Kuva 1">
            <a:extLst>
              <a:ext uri="{FF2B5EF4-FFF2-40B4-BE49-F238E27FC236}">
                <a16:creationId xmlns:a16="http://schemas.microsoft.com/office/drawing/2014/main" id="{16FCF5E2-FF87-667D-825E-D5E50DAD72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42584" y="0"/>
            <a:ext cx="2649415" cy="6858000"/>
          </a:xfrm>
          <a:prstGeom prst="rect">
            <a:avLst/>
          </a:prstGeom>
        </p:spPr>
      </p:pic>
      <p:pic>
        <p:nvPicPr>
          <p:cNvPr id="7" name="Kuva 6" descr="Kuva, joka sisältää kohteen teksti, Fontti, kuvakaappaus, Grafiikka&#10;&#10;Tekoälyllä luotu sisältö voi olla virheellistä.">
            <a:extLst>
              <a:ext uri="{FF2B5EF4-FFF2-40B4-BE49-F238E27FC236}">
                <a16:creationId xmlns:a16="http://schemas.microsoft.com/office/drawing/2014/main" id="{C4B4D6EF-0E55-AAEE-BBE3-920179F99A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136" y="5958579"/>
            <a:ext cx="2306127" cy="642286"/>
          </a:xfrm>
          <a:prstGeom prst="rect">
            <a:avLst/>
          </a:prstGeom>
        </p:spPr>
      </p:pic>
      <p:sp>
        <p:nvSpPr>
          <p:cNvPr id="8" name="Tekstin paikkamerkki 2">
            <a:extLst>
              <a:ext uri="{FF2B5EF4-FFF2-40B4-BE49-F238E27FC236}">
                <a16:creationId xmlns:a16="http://schemas.microsoft.com/office/drawing/2014/main" id="{F69C5C10-1085-9AC8-BE06-9163181BD14F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46231" y="1609283"/>
            <a:ext cx="4148463" cy="46327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r>
              <a:rPr lang="fi-FI" sz="1600" dirty="0">
                <a:solidFill>
                  <a:schemeClr val="bg1"/>
                </a:solidFill>
                <a:latin typeface="Trebuchet MS" panose="020B0603020202020204" pitchFamily="34" charset="0"/>
              </a:rPr>
              <a:t>Lisää tekstiä napauttamalla</a:t>
            </a:r>
            <a:endParaRPr lang="fi-FI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tsikko 1">
            <a:extLst>
              <a:ext uri="{FF2B5EF4-FFF2-40B4-BE49-F238E27FC236}">
                <a16:creationId xmlns:a16="http://schemas.microsoft.com/office/drawing/2014/main" id="{C687C26C-BFD1-F1B7-5E96-EA566A52C4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8365549" cy="1091757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fi-FI" dirty="0"/>
              <a:t>Otsikko ja sisältö värikaari 1 työllisyysalueen logo</a:t>
            </a:r>
          </a:p>
        </p:txBody>
      </p:sp>
      <p:sp>
        <p:nvSpPr>
          <p:cNvPr id="12" name="Tekstin paikkamerkki 2">
            <a:extLst>
              <a:ext uri="{FF2B5EF4-FFF2-40B4-BE49-F238E27FC236}">
                <a16:creationId xmlns:a16="http://schemas.microsoft.com/office/drawing/2014/main" id="{CD02686D-0B6D-2195-0366-70A880C6AB40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5195744" y="1609283"/>
            <a:ext cx="4008005" cy="46327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r>
              <a:rPr lang="fi-FI" sz="1600" dirty="0">
                <a:solidFill>
                  <a:schemeClr val="bg1"/>
                </a:solidFill>
                <a:latin typeface="Trebuchet MS" panose="020B0603020202020204" pitchFamily="34" charset="0"/>
              </a:rPr>
              <a:t>Lisää tekstiä napauttamalla</a:t>
            </a:r>
            <a:endParaRPr lang="fi-FI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82129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sisältö värikaari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98BCCD72-EC1A-37BF-7AD1-177C930575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42584" y="0"/>
            <a:ext cx="2649415" cy="6858000"/>
          </a:xfrm>
          <a:prstGeom prst="rect">
            <a:avLst/>
          </a:prstGeom>
        </p:spPr>
      </p:pic>
      <p:pic>
        <p:nvPicPr>
          <p:cNvPr id="4" name="Kuva 3" descr="Kuva, joka sisältää kohteen teksti, Fontti, Grafiikka, graafinen suunnittelu&#10;&#10;Kuvaus luotu automaattisesti">
            <a:extLst>
              <a:ext uri="{FF2B5EF4-FFF2-40B4-BE49-F238E27FC236}">
                <a16:creationId xmlns:a16="http://schemas.microsoft.com/office/drawing/2014/main" id="{83785FF1-8078-8220-3C82-7156F48098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455" y="5536923"/>
            <a:ext cx="1397490" cy="886506"/>
          </a:xfrm>
          <a:prstGeom prst="rect">
            <a:avLst/>
          </a:prstGeom>
        </p:spPr>
      </p:pic>
      <p:sp>
        <p:nvSpPr>
          <p:cNvPr id="2" name="Tekstin paikkamerkki 2">
            <a:extLst>
              <a:ext uri="{FF2B5EF4-FFF2-40B4-BE49-F238E27FC236}">
                <a16:creationId xmlns:a16="http://schemas.microsoft.com/office/drawing/2014/main" id="{91E76BF7-5924-C51D-90E2-79137F4A56F4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46231" y="1609283"/>
            <a:ext cx="4148463" cy="46327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r>
              <a:rPr lang="fi-FI" sz="1600" dirty="0">
                <a:solidFill>
                  <a:schemeClr val="bg1"/>
                </a:solidFill>
                <a:latin typeface="Trebuchet MS" panose="020B0603020202020204" pitchFamily="34" charset="0"/>
              </a:rPr>
              <a:t>Lisää tekstiä napauttamalla</a:t>
            </a:r>
            <a:endParaRPr lang="fi-FI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tsikko 1">
            <a:extLst>
              <a:ext uri="{FF2B5EF4-FFF2-40B4-BE49-F238E27FC236}">
                <a16:creationId xmlns:a16="http://schemas.microsoft.com/office/drawing/2014/main" id="{DE2E62BD-CA0B-70D8-5C2A-42667F4BEC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8365549" cy="1091757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fi-FI" dirty="0"/>
              <a:t>Otsikko ja sisältö värikaari 2 </a:t>
            </a:r>
            <a:r>
              <a:rPr lang="fi-FI" dirty="0" err="1"/>
              <a:t>äkilogo</a:t>
            </a:r>
            <a:endParaRPr lang="fi-FI" dirty="0"/>
          </a:p>
        </p:txBody>
      </p:sp>
      <p:sp>
        <p:nvSpPr>
          <p:cNvPr id="8" name="Tekstin paikkamerkki 2">
            <a:extLst>
              <a:ext uri="{FF2B5EF4-FFF2-40B4-BE49-F238E27FC236}">
                <a16:creationId xmlns:a16="http://schemas.microsoft.com/office/drawing/2014/main" id="{6C54B1C1-5034-EFCA-F572-E4AA70F42B4F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5195744" y="1609283"/>
            <a:ext cx="4008005" cy="46327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r>
              <a:rPr lang="fi-FI" sz="1600" dirty="0">
                <a:solidFill>
                  <a:schemeClr val="bg1"/>
                </a:solidFill>
                <a:latin typeface="Trebuchet MS" panose="020B0603020202020204" pitchFamily="34" charset="0"/>
              </a:rPr>
              <a:t>Lisää tekstiä napauttamalla</a:t>
            </a:r>
            <a:endParaRPr lang="fi-FI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65955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sisältö värikaari 2 työllisyysaluee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98BCCD72-EC1A-37BF-7AD1-177C930575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42584" y="0"/>
            <a:ext cx="2649415" cy="6858000"/>
          </a:xfrm>
          <a:prstGeom prst="rect">
            <a:avLst/>
          </a:prstGeom>
        </p:spPr>
      </p:pic>
      <p:pic>
        <p:nvPicPr>
          <p:cNvPr id="2" name="Kuva 1" descr="Kuva, joka sisältää kohteen teksti, Fontti, kuvakaappaus, Grafiikka&#10;&#10;Tekoälyllä luotu sisältö voi olla virheellistä.">
            <a:extLst>
              <a:ext uri="{FF2B5EF4-FFF2-40B4-BE49-F238E27FC236}">
                <a16:creationId xmlns:a16="http://schemas.microsoft.com/office/drawing/2014/main" id="{AFCA342E-B696-2669-64AC-5391EC9545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136" y="5958579"/>
            <a:ext cx="2306127" cy="642286"/>
          </a:xfrm>
          <a:prstGeom prst="rect">
            <a:avLst/>
          </a:prstGeom>
        </p:spPr>
      </p:pic>
      <p:sp>
        <p:nvSpPr>
          <p:cNvPr id="4" name="Tekstin paikkamerkki 2">
            <a:extLst>
              <a:ext uri="{FF2B5EF4-FFF2-40B4-BE49-F238E27FC236}">
                <a16:creationId xmlns:a16="http://schemas.microsoft.com/office/drawing/2014/main" id="{6E8E5E8F-2483-914C-73AB-469E63D10DDD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46231" y="1609283"/>
            <a:ext cx="4148463" cy="46327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r>
              <a:rPr lang="fi-FI" sz="1600" dirty="0">
                <a:solidFill>
                  <a:schemeClr val="bg1"/>
                </a:solidFill>
                <a:latin typeface="Trebuchet MS" panose="020B0603020202020204" pitchFamily="34" charset="0"/>
              </a:rPr>
              <a:t>Lisää tekstiä napauttamalla</a:t>
            </a:r>
            <a:endParaRPr lang="fi-FI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tsikko 1">
            <a:extLst>
              <a:ext uri="{FF2B5EF4-FFF2-40B4-BE49-F238E27FC236}">
                <a16:creationId xmlns:a16="http://schemas.microsoft.com/office/drawing/2014/main" id="{14F82291-D933-374C-49DE-67AEC60C5E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8365549" cy="1091757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fi-FI" dirty="0"/>
              <a:t>Otsikko ja sisältö värikaari 2 työllisyysalueen logo</a:t>
            </a:r>
          </a:p>
        </p:txBody>
      </p:sp>
      <p:sp>
        <p:nvSpPr>
          <p:cNvPr id="8" name="Tekstin paikkamerkki 2">
            <a:extLst>
              <a:ext uri="{FF2B5EF4-FFF2-40B4-BE49-F238E27FC236}">
                <a16:creationId xmlns:a16="http://schemas.microsoft.com/office/drawing/2014/main" id="{C31F6012-E671-40DC-B934-E2778784083F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5195744" y="1609283"/>
            <a:ext cx="4008005" cy="46327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r>
              <a:rPr lang="fi-FI" sz="1600" dirty="0">
                <a:solidFill>
                  <a:schemeClr val="bg1"/>
                </a:solidFill>
                <a:latin typeface="Trebuchet MS" panose="020B0603020202020204" pitchFamily="34" charset="0"/>
              </a:rPr>
              <a:t>Lisää tekstiä napauttamalla</a:t>
            </a:r>
            <a:endParaRPr lang="fi-FI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04182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sisältö värikaari 3 äki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34A32219-2F16-AA95-50B8-109816E598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42584" y="0"/>
            <a:ext cx="2649415" cy="6858000"/>
          </a:xfrm>
          <a:prstGeom prst="rect">
            <a:avLst/>
          </a:prstGeom>
        </p:spPr>
      </p:pic>
      <p:pic>
        <p:nvPicPr>
          <p:cNvPr id="4" name="Kuva 3" descr="Kuva, joka sisältää kohteen teksti, Fontti, Grafiikka, graafinen suunnittelu&#10;&#10;Kuvaus luotu automaattisesti">
            <a:extLst>
              <a:ext uri="{FF2B5EF4-FFF2-40B4-BE49-F238E27FC236}">
                <a16:creationId xmlns:a16="http://schemas.microsoft.com/office/drawing/2014/main" id="{83785FF1-8078-8220-3C82-7156F48098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455" y="5536923"/>
            <a:ext cx="1397490" cy="886506"/>
          </a:xfrm>
          <a:prstGeom prst="rect">
            <a:avLst/>
          </a:prstGeom>
        </p:spPr>
      </p:pic>
      <p:sp>
        <p:nvSpPr>
          <p:cNvPr id="6" name="Tekstin paikkamerkki 2">
            <a:extLst>
              <a:ext uri="{FF2B5EF4-FFF2-40B4-BE49-F238E27FC236}">
                <a16:creationId xmlns:a16="http://schemas.microsoft.com/office/drawing/2014/main" id="{92A4D00E-559C-95DE-7D04-E4B5313A0997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46231" y="1609283"/>
            <a:ext cx="4148463" cy="46327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r>
              <a:rPr lang="fi-FI" sz="1600" dirty="0">
                <a:solidFill>
                  <a:schemeClr val="bg1"/>
                </a:solidFill>
                <a:latin typeface="Trebuchet MS" panose="020B0603020202020204" pitchFamily="34" charset="0"/>
              </a:rPr>
              <a:t>Lisää tekstiä napauttamalla</a:t>
            </a:r>
            <a:endParaRPr lang="fi-FI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tsikko 1">
            <a:extLst>
              <a:ext uri="{FF2B5EF4-FFF2-40B4-BE49-F238E27FC236}">
                <a16:creationId xmlns:a16="http://schemas.microsoft.com/office/drawing/2014/main" id="{775D7CA7-4CCA-58E0-B68D-1395811B21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8365549" cy="1091757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fi-FI" dirty="0"/>
              <a:t>Otsikko ja sisältö värikaari 3 </a:t>
            </a:r>
            <a:r>
              <a:rPr lang="fi-FI" dirty="0" err="1"/>
              <a:t>äkilogo</a:t>
            </a:r>
            <a:endParaRPr lang="fi-FI" dirty="0"/>
          </a:p>
        </p:txBody>
      </p:sp>
      <p:sp>
        <p:nvSpPr>
          <p:cNvPr id="8" name="Tekstin paikkamerkki 2">
            <a:extLst>
              <a:ext uri="{FF2B5EF4-FFF2-40B4-BE49-F238E27FC236}">
                <a16:creationId xmlns:a16="http://schemas.microsoft.com/office/drawing/2014/main" id="{2B518EB0-7394-A704-5982-DF7C7A92E80D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5195744" y="1609283"/>
            <a:ext cx="4008005" cy="46327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r>
              <a:rPr lang="fi-FI" sz="1600" dirty="0">
                <a:solidFill>
                  <a:schemeClr val="bg1"/>
                </a:solidFill>
                <a:latin typeface="Trebuchet MS" panose="020B0603020202020204" pitchFamily="34" charset="0"/>
              </a:rPr>
              <a:t>Lisää tekstiä napauttamalla</a:t>
            </a:r>
            <a:endParaRPr lang="fi-FI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74151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sisältö värikaari 3 työllisyysaluee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34A32219-2F16-AA95-50B8-109816E598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42584" y="0"/>
            <a:ext cx="2649415" cy="6858000"/>
          </a:xfrm>
          <a:prstGeom prst="rect">
            <a:avLst/>
          </a:prstGeom>
        </p:spPr>
      </p:pic>
      <p:pic>
        <p:nvPicPr>
          <p:cNvPr id="6" name="Kuva 5" descr="Kuva, joka sisältää kohteen teksti, Fontti, kuvakaappaus, Grafiikka&#10;&#10;Tekoälyllä luotu sisältö voi olla virheellistä.">
            <a:extLst>
              <a:ext uri="{FF2B5EF4-FFF2-40B4-BE49-F238E27FC236}">
                <a16:creationId xmlns:a16="http://schemas.microsoft.com/office/drawing/2014/main" id="{3B36CB35-E536-28D1-F28A-DBD7267C17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136" y="5958579"/>
            <a:ext cx="2306127" cy="642286"/>
          </a:xfrm>
          <a:prstGeom prst="rect">
            <a:avLst/>
          </a:prstGeom>
        </p:spPr>
      </p:pic>
      <p:sp>
        <p:nvSpPr>
          <p:cNvPr id="4" name="Tekstin paikkamerkki 2">
            <a:extLst>
              <a:ext uri="{FF2B5EF4-FFF2-40B4-BE49-F238E27FC236}">
                <a16:creationId xmlns:a16="http://schemas.microsoft.com/office/drawing/2014/main" id="{17E76EE4-09B6-6AA9-E5CA-73B48A4CF482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46231" y="1609283"/>
            <a:ext cx="4148463" cy="46327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r>
              <a:rPr lang="fi-FI" sz="1600" dirty="0">
                <a:solidFill>
                  <a:schemeClr val="bg1"/>
                </a:solidFill>
                <a:latin typeface="Trebuchet MS" panose="020B0603020202020204" pitchFamily="34" charset="0"/>
              </a:rPr>
              <a:t>Lisää tekstiä napauttamalla</a:t>
            </a:r>
            <a:endParaRPr lang="fi-FI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tsikko 1">
            <a:extLst>
              <a:ext uri="{FF2B5EF4-FFF2-40B4-BE49-F238E27FC236}">
                <a16:creationId xmlns:a16="http://schemas.microsoft.com/office/drawing/2014/main" id="{60FD1DB6-0493-CE2B-7A2C-4F3697BEE1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8365549" cy="1091757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fi-FI" dirty="0"/>
              <a:t>Otsikko ja sisältö värikaari 3 työllisyysalueen logo</a:t>
            </a:r>
          </a:p>
        </p:txBody>
      </p:sp>
      <p:sp>
        <p:nvSpPr>
          <p:cNvPr id="8" name="Tekstin paikkamerkki 2">
            <a:extLst>
              <a:ext uri="{FF2B5EF4-FFF2-40B4-BE49-F238E27FC236}">
                <a16:creationId xmlns:a16="http://schemas.microsoft.com/office/drawing/2014/main" id="{3A939990-9953-8195-2D43-886350F7421C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5195744" y="1609283"/>
            <a:ext cx="4008005" cy="46327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r>
              <a:rPr lang="fi-FI" sz="1600" dirty="0">
                <a:solidFill>
                  <a:schemeClr val="bg1"/>
                </a:solidFill>
                <a:latin typeface="Trebuchet MS" panose="020B0603020202020204" pitchFamily="34" charset="0"/>
              </a:rPr>
              <a:t>Lisää tekstiä napauttamalla</a:t>
            </a:r>
            <a:endParaRPr lang="fi-FI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31516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sisältö yläaalto 1 äki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4D7C2650-783B-FD68-4E7E-4EFE423B13E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167095"/>
          </a:xfrm>
          <a:prstGeom prst="rect">
            <a:avLst/>
          </a:prstGeom>
        </p:spPr>
      </p:pic>
      <p:pic>
        <p:nvPicPr>
          <p:cNvPr id="9" name="Kuva 8" descr="Kuva, joka sisältää kohteen kuvakaappaus, musta, Fontti, Grafiikka&#10;&#10;Kuvaus luotu automaattisesti">
            <a:extLst>
              <a:ext uri="{FF2B5EF4-FFF2-40B4-BE49-F238E27FC236}">
                <a16:creationId xmlns:a16="http://schemas.microsoft.com/office/drawing/2014/main" id="{08FC0AA5-B531-EF87-CBA7-E6917C001B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252" y="5964564"/>
            <a:ext cx="944585" cy="668547"/>
          </a:xfrm>
          <a:prstGeom prst="rect">
            <a:avLst/>
          </a:prstGeom>
        </p:spPr>
      </p:pic>
      <p:sp>
        <p:nvSpPr>
          <p:cNvPr id="2" name="Tekstin paikkamerkki 2">
            <a:extLst>
              <a:ext uri="{FF2B5EF4-FFF2-40B4-BE49-F238E27FC236}">
                <a16:creationId xmlns:a16="http://schemas.microsoft.com/office/drawing/2014/main" id="{C9D95E8C-D7EF-5705-3367-2AE73757CBAA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46231" y="1609283"/>
            <a:ext cx="4695599" cy="46327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r>
              <a:rPr lang="fi-FI" sz="1600" dirty="0">
                <a:solidFill>
                  <a:schemeClr val="bg1"/>
                </a:solidFill>
                <a:latin typeface="Trebuchet MS" panose="020B0603020202020204" pitchFamily="34" charset="0"/>
              </a:rPr>
              <a:t>Lisää tekstiä napauttamalla</a:t>
            </a:r>
            <a:endParaRPr lang="fi-FI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tsikko 1">
            <a:extLst>
              <a:ext uri="{FF2B5EF4-FFF2-40B4-BE49-F238E27FC236}">
                <a16:creationId xmlns:a16="http://schemas.microsoft.com/office/drawing/2014/main" id="{49B05ED5-59A3-57DC-34E4-7A1AAED246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1919" y="183971"/>
            <a:ext cx="8365549" cy="609660"/>
          </a:xfrm>
          <a:prstGeom prst="rect">
            <a:avLst/>
          </a:prstGeom>
        </p:spPr>
        <p:txBody>
          <a:bodyPr/>
          <a:lstStyle>
            <a:lvl1pPr>
              <a:defRPr sz="1600" b="1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fi-FI" dirty="0"/>
              <a:t>Otsikko ja sisältö yläaalto 1 </a:t>
            </a:r>
            <a:r>
              <a:rPr lang="fi-FI" dirty="0" err="1"/>
              <a:t>äkilogo</a:t>
            </a:r>
            <a:endParaRPr lang="fi-FI" dirty="0"/>
          </a:p>
        </p:txBody>
      </p:sp>
      <p:sp>
        <p:nvSpPr>
          <p:cNvPr id="6" name="Tekstin paikkamerkki 2">
            <a:extLst>
              <a:ext uri="{FF2B5EF4-FFF2-40B4-BE49-F238E27FC236}">
                <a16:creationId xmlns:a16="http://schemas.microsoft.com/office/drawing/2014/main" id="{CACCDEF5-9F6A-B6E4-F832-860F9AE3071E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5909095" y="1609283"/>
            <a:ext cx="4743892" cy="46327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r>
              <a:rPr lang="fi-FI" sz="1600" dirty="0">
                <a:solidFill>
                  <a:schemeClr val="bg1"/>
                </a:solidFill>
                <a:latin typeface="Trebuchet MS" panose="020B0603020202020204" pitchFamily="34" charset="0"/>
              </a:rPr>
              <a:t>Lisää tekstiä napauttamalla</a:t>
            </a:r>
            <a:endParaRPr lang="fi-FI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59788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sisältö yläaalto 1 Työllisyysaluee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4D7C2650-783B-FD68-4E7E-4EFE423B13E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167095"/>
          </a:xfrm>
          <a:prstGeom prst="rect">
            <a:avLst/>
          </a:prstGeom>
        </p:spPr>
      </p:pic>
      <p:pic>
        <p:nvPicPr>
          <p:cNvPr id="4" name="Kuva 3" descr="Kuva, joka sisältää kohteen teksti, Fontti, kuvakaappaus, Grafiikka&#10;&#10;Tekoälyllä luotu sisältö voi olla virheellistä.">
            <a:extLst>
              <a:ext uri="{FF2B5EF4-FFF2-40B4-BE49-F238E27FC236}">
                <a16:creationId xmlns:a16="http://schemas.microsoft.com/office/drawing/2014/main" id="{DD334924-B2A3-3F5F-A383-BDD46E6FD5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5819" y="6230943"/>
            <a:ext cx="1794616" cy="499824"/>
          </a:xfrm>
          <a:prstGeom prst="rect">
            <a:avLst/>
          </a:prstGeom>
        </p:spPr>
      </p:pic>
      <p:sp>
        <p:nvSpPr>
          <p:cNvPr id="2" name="Tekstin paikkamerkki 2">
            <a:extLst>
              <a:ext uri="{FF2B5EF4-FFF2-40B4-BE49-F238E27FC236}">
                <a16:creationId xmlns:a16="http://schemas.microsoft.com/office/drawing/2014/main" id="{94EA61C9-9BD2-AF20-A3C9-0116606209B4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46231" y="1609283"/>
            <a:ext cx="4695599" cy="46327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r>
              <a:rPr lang="fi-FI" sz="1600" dirty="0">
                <a:solidFill>
                  <a:schemeClr val="bg1"/>
                </a:solidFill>
                <a:latin typeface="Trebuchet MS" panose="020B0603020202020204" pitchFamily="34" charset="0"/>
              </a:rPr>
              <a:t>Lisää tekstiä napauttamalla</a:t>
            </a:r>
            <a:endParaRPr lang="fi-FI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tsikko 1">
            <a:extLst>
              <a:ext uri="{FF2B5EF4-FFF2-40B4-BE49-F238E27FC236}">
                <a16:creationId xmlns:a16="http://schemas.microsoft.com/office/drawing/2014/main" id="{DEFCF46E-3646-F86A-53EF-6045AE8E24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1919" y="183971"/>
            <a:ext cx="8365549" cy="609660"/>
          </a:xfrm>
          <a:prstGeom prst="rect">
            <a:avLst/>
          </a:prstGeom>
        </p:spPr>
        <p:txBody>
          <a:bodyPr/>
          <a:lstStyle>
            <a:lvl1pPr>
              <a:defRPr sz="1600" b="1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fi-FI" dirty="0"/>
              <a:t>Otsikko ja sisältö yläaalto 1 </a:t>
            </a:r>
            <a:r>
              <a:rPr lang="fi-FI" dirty="0" err="1"/>
              <a:t>T.A.logo</a:t>
            </a:r>
            <a:endParaRPr lang="fi-FI" dirty="0"/>
          </a:p>
        </p:txBody>
      </p:sp>
      <p:sp>
        <p:nvSpPr>
          <p:cNvPr id="8" name="Tekstin paikkamerkki 2">
            <a:extLst>
              <a:ext uri="{FF2B5EF4-FFF2-40B4-BE49-F238E27FC236}">
                <a16:creationId xmlns:a16="http://schemas.microsoft.com/office/drawing/2014/main" id="{505F9280-6CE1-C633-AA76-80BDDC1E45F2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5909095" y="1609283"/>
            <a:ext cx="4743892" cy="46327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r>
              <a:rPr lang="fi-FI" sz="1600" dirty="0">
                <a:solidFill>
                  <a:schemeClr val="bg1"/>
                </a:solidFill>
                <a:latin typeface="Trebuchet MS" panose="020B0603020202020204" pitchFamily="34" charset="0"/>
              </a:rPr>
              <a:t>Lisää tekstiä napauttamalla</a:t>
            </a:r>
            <a:endParaRPr lang="fi-FI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55073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sisältö yläaal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0E916358-605B-53CD-A923-78440CA41D7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167095"/>
          </a:xfrm>
          <a:prstGeom prst="rect">
            <a:avLst/>
          </a:prstGeom>
        </p:spPr>
      </p:pic>
      <p:pic>
        <p:nvPicPr>
          <p:cNvPr id="9" name="Kuva 8" descr="Kuva, joka sisältää kohteen kuvakaappaus, musta, Fontti, Grafiikka&#10;&#10;Kuvaus luotu automaattisesti">
            <a:extLst>
              <a:ext uri="{FF2B5EF4-FFF2-40B4-BE49-F238E27FC236}">
                <a16:creationId xmlns:a16="http://schemas.microsoft.com/office/drawing/2014/main" id="{08FC0AA5-B531-EF87-CBA7-E6917C001B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252" y="5964564"/>
            <a:ext cx="944585" cy="668547"/>
          </a:xfrm>
          <a:prstGeom prst="rect">
            <a:avLst/>
          </a:prstGeom>
        </p:spPr>
      </p:pic>
      <p:sp>
        <p:nvSpPr>
          <p:cNvPr id="2" name="Tekstin paikkamerkki 2">
            <a:extLst>
              <a:ext uri="{FF2B5EF4-FFF2-40B4-BE49-F238E27FC236}">
                <a16:creationId xmlns:a16="http://schemas.microsoft.com/office/drawing/2014/main" id="{C49A7683-47F2-9ABB-631F-EF4DF4ED09F0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46231" y="1609283"/>
            <a:ext cx="4695599" cy="46327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r>
              <a:rPr lang="fi-FI" sz="1600" dirty="0">
                <a:solidFill>
                  <a:schemeClr val="bg1"/>
                </a:solidFill>
                <a:latin typeface="Trebuchet MS" panose="020B0603020202020204" pitchFamily="34" charset="0"/>
              </a:rPr>
              <a:t>Lisää tekstiä napauttamalla</a:t>
            </a:r>
            <a:endParaRPr lang="fi-FI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tsikko 1">
            <a:extLst>
              <a:ext uri="{FF2B5EF4-FFF2-40B4-BE49-F238E27FC236}">
                <a16:creationId xmlns:a16="http://schemas.microsoft.com/office/drawing/2014/main" id="{8C0F5A8F-FB1D-21C0-3495-5EA4F4A140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1919" y="183971"/>
            <a:ext cx="8365549" cy="609660"/>
          </a:xfrm>
          <a:prstGeom prst="rect">
            <a:avLst/>
          </a:prstGeom>
        </p:spPr>
        <p:txBody>
          <a:bodyPr/>
          <a:lstStyle>
            <a:lvl1pPr>
              <a:defRPr sz="1600" b="1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fi-FI" dirty="0"/>
              <a:t>Otsikko ja sisältö yläaalto 2 </a:t>
            </a:r>
            <a:r>
              <a:rPr lang="fi-FI" dirty="0" err="1"/>
              <a:t>äkilogo</a:t>
            </a:r>
            <a:endParaRPr lang="fi-FI" dirty="0"/>
          </a:p>
        </p:txBody>
      </p:sp>
      <p:sp>
        <p:nvSpPr>
          <p:cNvPr id="7" name="Tekstin paikkamerkki 2">
            <a:extLst>
              <a:ext uri="{FF2B5EF4-FFF2-40B4-BE49-F238E27FC236}">
                <a16:creationId xmlns:a16="http://schemas.microsoft.com/office/drawing/2014/main" id="{00EA1488-27ED-219C-5B71-68B8F50373FB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5909095" y="1609283"/>
            <a:ext cx="4743892" cy="46327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r>
              <a:rPr lang="fi-FI" sz="1600" dirty="0">
                <a:solidFill>
                  <a:schemeClr val="bg1"/>
                </a:solidFill>
                <a:latin typeface="Trebuchet MS" panose="020B0603020202020204" pitchFamily="34" charset="0"/>
              </a:rPr>
              <a:t>Lisää tekstiä napauttamalla</a:t>
            </a:r>
            <a:endParaRPr lang="fi-FI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89017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sisältö yläaalto 2 työllisyysaluee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0E916358-605B-53CD-A923-78440CA41D7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167095"/>
          </a:xfrm>
          <a:prstGeom prst="rect">
            <a:avLst/>
          </a:prstGeom>
        </p:spPr>
      </p:pic>
      <p:pic>
        <p:nvPicPr>
          <p:cNvPr id="6" name="Kuva 5" descr="Kuva, joka sisältää kohteen Fontti, musta, kuvakaappaus&#10;&#10;Tekoälyllä luotu sisältö voi olla virheellistä.">
            <a:extLst>
              <a:ext uri="{FF2B5EF4-FFF2-40B4-BE49-F238E27FC236}">
                <a16:creationId xmlns:a16="http://schemas.microsoft.com/office/drawing/2014/main" id="{0AC06708-5483-FDB2-8939-594B4545B5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1313" y="6209382"/>
            <a:ext cx="1820494" cy="507031"/>
          </a:xfrm>
          <a:prstGeom prst="rect">
            <a:avLst/>
          </a:prstGeom>
        </p:spPr>
      </p:pic>
      <p:sp>
        <p:nvSpPr>
          <p:cNvPr id="2" name="Tekstin paikkamerkki 2">
            <a:extLst>
              <a:ext uri="{FF2B5EF4-FFF2-40B4-BE49-F238E27FC236}">
                <a16:creationId xmlns:a16="http://schemas.microsoft.com/office/drawing/2014/main" id="{E5624AA8-5C63-2D9A-A994-CD38FD2C00CC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46231" y="1609283"/>
            <a:ext cx="4695599" cy="46327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r>
              <a:rPr lang="fi-FI" sz="1600" dirty="0">
                <a:solidFill>
                  <a:schemeClr val="bg1"/>
                </a:solidFill>
                <a:latin typeface="Trebuchet MS" panose="020B0603020202020204" pitchFamily="34" charset="0"/>
              </a:rPr>
              <a:t>Lisää tekstiä napauttamalla</a:t>
            </a:r>
            <a:endParaRPr lang="fi-FI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tsikko 1">
            <a:extLst>
              <a:ext uri="{FF2B5EF4-FFF2-40B4-BE49-F238E27FC236}">
                <a16:creationId xmlns:a16="http://schemas.microsoft.com/office/drawing/2014/main" id="{5D6B1311-BD4D-0577-BEAF-3E8DC70C10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1919" y="183971"/>
            <a:ext cx="8365549" cy="609660"/>
          </a:xfrm>
          <a:prstGeom prst="rect">
            <a:avLst/>
          </a:prstGeom>
        </p:spPr>
        <p:txBody>
          <a:bodyPr/>
          <a:lstStyle>
            <a:lvl1pPr>
              <a:defRPr sz="1600" b="1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fi-FI" dirty="0"/>
              <a:t>Otsikko ja sisältö yläaalto 2 TA logo</a:t>
            </a:r>
          </a:p>
        </p:txBody>
      </p:sp>
      <p:sp>
        <p:nvSpPr>
          <p:cNvPr id="8" name="Tekstin paikkamerkki 2">
            <a:extLst>
              <a:ext uri="{FF2B5EF4-FFF2-40B4-BE49-F238E27FC236}">
                <a16:creationId xmlns:a16="http://schemas.microsoft.com/office/drawing/2014/main" id="{BBFA14F7-4D41-A6A3-A02C-BB4E303CA6A2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5909095" y="1609283"/>
            <a:ext cx="4743892" cy="46327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r>
              <a:rPr lang="fi-FI" sz="1600" dirty="0">
                <a:solidFill>
                  <a:schemeClr val="bg1"/>
                </a:solidFill>
                <a:latin typeface="Trebuchet MS" panose="020B0603020202020204" pitchFamily="34" charset="0"/>
              </a:rPr>
              <a:t>Lisää tekstiä napauttamalla</a:t>
            </a:r>
            <a:endParaRPr lang="fi-FI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66378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sisältö yläaalto 3 äki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AF4C5976-674C-8100-0AD4-DD7C2424371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167095"/>
          </a:xfrm>
          <a:prstGeom prst="rect">
            <a:avLst/>
          </a:prstGeom>
        </p:spPr>
      </p:pic>
      <p:pic>
        <p:nvPicPr>
          <p:cNvPr id="9" name="Kuva 8" descr="Kuva, joka sisältää kohteen kuvakaappaus, musta, Fontti, Grafiikka&#10;&#10;Kuvaus luotu automaattisesti">
            <a:extLst>
              <a:ext uri="{FF2B5EF4-FFF2-40B4-BE49-F238E27FC236}">
                <a16:creationId xmlns:a16="http://schemas.microsoft.com/office/drawing/2014/main" id="{08FC0AA5-B531-EF87-CBA7-E6917C001B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252" y="5964564"/>
            <a:ext cx="944585" cy="668547"/>
          </a:xfrm>
          <a:prstGeom prst="rect">
            <a:avLst/>
          </a:prstGeom>
        </p:spPr>
      </p:pic>
      <p:sp>
        <p:nvSpPr>
          <p:cNvPr id="2" name="Tekstin paikkamerkki 2">
            <a:extLst>
              <a:ext uri="{FF2B5EF4-FFF2-40B4-BE49-F238E27FC236}">
                <a16:creationId xmlns:a16="http://schemas.microsoft.com/office/drawing/2014/main" id="{B6269B73-4C96-C281-907A-66E2B2E3EDFC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46231" y="1609283"/>
            <a:ext cx="4695599" cy="46327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r>
              <a:rPr lang="fi-FI" sz="1600" dirty="0">
                <a:solidFill>
                  <a:schemeClr val="bg1"/>
                </a:solidFill>
                <a:latin typeface="Trebuchet MS" panose="020B0603020202020204" pitchFamily="34" charset="0"/>
              </a:rPr>
              <a:t>Lisää tekstiä napauttamalla</a:t>
            </a:r>
            <a:endParaRPr lang="fi-FI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tsikko 1">
            <a:extLst>
              <a:ext uri="{FF2B5EF4-FFF2-40B4-BE49-F238E27FC236}">
                <a16:creationId xmlns:a16="http://schemas.microsoft.com/office/drawing/2014/main" id="{F0369BA2-C5AE-D636-EC95-5BA076A8DB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1919" y="183971"/>
            <a:ext cx="8365549" cy="609660"/>
          </a:xfrm>
          <a:prstGeom prst="rect">
            <a:avLst/>
          </a:prstGeom>
        </p:spPr>
        <p:txBody>
          <a:bodyPr/>
          <a:lstStyle>
            <a:lvl1pPr>
              <a:defRPr sz="1600" b="1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fi-FI" dirty="0"/>
              <a:t>Otsikko ja sisältö yläaalto 3 </a:t>
            </a:r>
            <a:r>
              <a:rPr lang="fi-FI" dirty="0" err="1"/>
              <a:t>äkilogo</a:t>
            </a:r>
            <a:endParaRPr lang="fi-FI" dirty="0"/>
          </a:p>
        </p:txBody>
      </p:sp>
      <p:sp>
        <p:nvSpPr>
          <p:cNvPr id="7" name="Tekstin paikkamerkki 2">
            <a:extLst>
              <a:ext uri="{FF2B5EF4-FFF2-40B4-BE49-F238E27FC236}">
                <a16:creationId xmlns:a16="http://schemas.microsoft.com/office/drawing/2014/main" id="{E668C790-57A3-591B-15CB-2BADCC627062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5909095" y="1609283"/>
            <a:ext cx="4743892" cy="46327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r>
              <a:rPr lang="fi-FI" sz="1600" dirty="0">
                <a:solidFill>
                  <a:schemeClr val="bg1"/>
                </a:solidFill>
                <a:latin typeface="Trebuchet MS" panose="020B0603020202020204" pitchFamily="34" charset="0"/>
              </a:rPr>
              <a:t>Lisää tekstiä napauttamalla</a:t>
            </a:r>
            <a:endParaRPr lang="fi-FI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5493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dia kumpu 2 äki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 descr="Kuva, joka sisältää kohteen kasvi, viljelykasvi, piha-, Hordeum&#10;&#10;Kuvaus luotu automaattisesti">
            <a:extLst>
              <a:ext uri="{FF2B5EF4-FFF2-40B4-BE49-F238E27FC236}">
                <a16:creationId xmlns:a16="http://schemas.microsoft.com/office/drawing/2014/main" id="{B28D4BF1-8612-93F9-CF72-4B26E3E1A7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116" y="0"/>
            <a:ext cx="4789884" cy="6858000"/>
          </a:xfrm>
          <a:prstGeom prst="rect">
            <a:avLst/>
          </a:prstGeom>
        </p:spPr>
      </p:pic>
      <p:pic>
        <p:nvPicPr>
          <p:cNvPr id="12" name="Kuva 11" descr="Kuva, joka sisältää kohteen kuvakaappaus, musta, siluetti&#10;&#10;Kuvaus luotu automaattisesti">
            <a:extLst>
              <a:ext uri="{FF2B5EF4-FFF2-40B4-BE49-F238E27FC236}">
                <a16:creationId xmlns:a16="http://schemas.microsoft.com/office/drawing/2014/main" id="{773FEA5E-3539-D486-918F-C091FD2115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3632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41312CAB-C048-4FEA-A82A-CA7ED9D46A7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28800" y="731988"/>
            <a:ext cx="6026480" cy="1736948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fi-FI" dirty="0"/>
              <a:t>OTSIKKODIA KUMPU 2</a:t>
            </a:r>
          </a:p>
        </p:txBody>
      </p:sp>
      <p:pic>
        <p:nvPicPr>
          <p:cNvPr id="7" name="Kuva 6" descr="Kuva, joka sisältää kohteen teksti, Fontti, Grafiikka, graafinen suunnittelu&#10;&#10;Kuvaus luotu automaattisesti">
            <a:extLst>
              <a:ext uri="{FF2B5EF4-FFF2-40B4-BE49-F238E27FC236}">
                <a16:creationId xmlns:a16="http://schemas.microsoft.com/office/drawing/2014/main" id="{BBA73936-0CFB-F307-6C91-4F18BE9CAE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231" y="2893129"/>
            <a:ext cx="3329695" cy="2364409"/>
          </a:xfrm>
          <a:prstGeom prst="rect">
            <a:avLst/>
          </a:prstGeom>
        </p:spPr>
      </p:pic>
      <p:sp>
        <p:nvSpPr>
          <p:cNvPr id="9" name="Tekstiruutu 8">
            <a:extLst>
              <a:ext uri="{FF2B5EF4-FFF2-40B4-BE49-F238E27FC236}">
                <a16:creationId xmlns:a16="http://schemas.microsoft.com/office/drawing/2014/main" id="{53793AC9-F2E6-BA4D-AF6D-F9FD19A81F9A}"/>
              </a:ext>
            </a:extLst>
          </p:cNvPr>
          <p:cNvSpPr txBox="1"/>
          <p:nvPr/>
        </p:nvSpPr>
        <p:spPr>
          <a:xfrm>
            <a:off x="1728079" y="5224354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i-FI" sz="1800" dirty="0">
                <a:solidFill>
                  <a:schemeClr val="bg1"/>
                </a:solidFill>
                <a:latin typeface="Trebuchet MS" panose="020B0603020202020204" pitchFamily="34" charset="0"/>
              </a:rPr>
              <a:t>Hankasalmi Kannonkoski Karstula Kinnula Kivijärvi Konnevesi Kyyjärvi Laukaa Pihtipudas Saarijärvi Uurainen Viitasaari Äänekoski</a:t>
            </a:r>
          </a:p>
        </p:txBody>
      </p:sp>
    </p:spTree>
    <p:extLst>
      <p:ext uri="{BB962C8B-B14F-4D97-AF65-F5344CB8AC3E}">
        <p14:creationId xmlns:p14="http://schemas.microsoft.com/office/powerpoint/2010/main" val="38935910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sisältö yläaalto 3 työllisyysaluee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AF4C5976-674C-8100-0AD4-DD7C2424371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167095"/>
          </a:xfrm>
          <a:prstGeom prst="rect">
            <a:avLst/>
          </a:prstGeom>
        </p:spPr>
      </p:pic>
      <p:pic>
        <p:nvPicPr>
          <p:cNvPr id="2" name="Kuva 1" descr="Kuva, joka sisältää kohteen Fontti, musta, kuvakaappaus&#10;&#10;Tekoälyllä luotu sisältö voi olla virheellistä.">
            <a:extLst>
              <a:ext uri="{FF2B5EF4-FFF2-40B4-BE49-F238E27FC236}">
                <a16:creationId xmlns:a16="http://schemas.microsoft.com/office/drawing/2014/main" id="{1E1A8DCE-1A61-5695-EC84-88C16704D0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1313" y="6209382"/>
            <a:ext cx="1820494" cy="507031"/>
          </a:xfrm>
          <a:prstGeom prst="rect">
            <a:avLst/>
          </a:prstGeom>
        </p:spPr>
      </p:pic>
      <p:sp>
        <p:nvSpPr>
          <p:cNvPr id="4" name="Tekstin paikkamerkki 2">
            <a:extLst>
              <a:ext uri="{FF2B5EF4-FFF2-40B4-BE49-F238E27FC236}">
                <a16:creationId xmlns:a16="http://schemas.microsoft.com/office/drawing/2014/main" id="{B2046EFB-4B30-0E88-1EA0-475A7870B6D3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46231" y="1609283"/>
            <a:ext cx="4695599" cy="46327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r>
              <a:rPr lang="fi-FI" sz="1600" dirty="0">
                <a:solidFill>
                  <a:schemeClr val="bg1"/>
                </a:solidFill>
                <a:latin typeface="Trebuchet MS" panose="020B0603020202020204" pitchFamily="34" charset="0"/>
              </a:rPr>
              <a:t>Lisää tekstiä napauttamalla</a:t>
            </a:r>
            <a:endParaRPr lang="fi-FI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tsikko 1">
            <a:extLst>
              <a:ext uri="{FF2B5EF4-FFF2-40B4-BE49-F238E27FC236}">
                <a16:creationId xmlns:a16="http://schemas.microsoft.com/office/drawing/2014/main" id="{BF39E00B-D51C-5F72-4941-A3CD835C97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1919" y="183971"/>
            <a:ext cx="8365549" cy="609660"/>
          </a:xfrm>
          <a:prstGeom prst="rect">
            <a:avLst/>
          </a:prstGeom>
        </p:spPr>
        <p:txBody>
          <a:bodyPr/>
          <a:lstStyle>
            <a:lvl1pPr>
              <a:defRPr sz="1600" b="1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fi-FI" dirty="0"/>
              <a:t>Otsikko ja sisältö yläaalto 3 TA logo</a:t>
            </a:r>
          </a:p>
        </p:txBody>
      </p:sp>
      <p:sp>
        <p:nvSpPr>
          <p:cNvPr id="8" name="Tekstin paikkamerkki 2">
            <a:extLst>
              <a:ext uri="{FF2B5EF4-FFF2-40B4-BE49-F238E27FC236}">
                <a16:creationId xmlns:a16="http://schemas.microsoft.com/office/drawing/2014/main" id="{BD959C6F-9A21-81B1-53C6-8A58877F2063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5909095" y="1609283"/>
            <a:ext cx="4743892" cy="46327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r>
              <a:rPr lang="fi-FI" sz="1600" dirty="0">
                <a:solidFill>
                  <a:schemeClr val="bg1"/>
                </a:solidFill>
                <a:latin typeface="Trebuchet MS" panose="020B0603020202020204" pitchFamily="34" charset="0"/>
              </a:rPr>
              <a:t>Lisää tekstiä napauttamalla</a:t>
            </a:r>
            <a:endParaRPr lang="fi-FI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67101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sisältö yläpalkki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1">
            <a:extLst>
              <a:ext uri="{FF2B5EF4-FFF2-40B4-BE49-F238E27FC236}">
                <a16:creationId xmlns:a16="http://schemas.microsoft.com/office/drawing/2014/main" id="{D232BFA8-5510-1AD7-9D48-D0F12729185C}"/>
              </a:ext>
            </a:extLst>
          </p:cNvPr>
          <p:cNvSpPr/>
          <p:nvPr/>
        </p:nvSpPr>
        <p:spPr>
          <a:xfrm>
            <a:off x="0" y="0"/>
            <a:ext cx="12192000" cy="663632"/>
          </a:xfrm>
          <a:prstGeom prst="rect">
            <a:avLst/>
          </a:prstGeom>
          <a:solidFill>
            <a:srgbClr val="4B5E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9" name="Kuva 8" descr="Kuva, joka sisältää kohteen kuvakaappaus, musta, Fontti, Grafiikka&#10;&#10;Kuvaus luotu automaattisesti">
            <a:extLst>
              <a:ext uri="{FF2B5EF4-FFF2-40B4-BE49-F238E27FC236}">
                <a16:creationId xmlns:a16="http://schemas.microsoft.com/office/drawing/2014/main" id="{08FC0AA5-B531-EF87-CBA7-E6917C001B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252" y="5964564"/>
            <a:ext cx="944585" cy="668547"/>
          </a:xfrm>
          <a:prstGeom prst="rect">
            <a:avLst/>
          </a:prstGeom>
        </p:spPr>
      </p:pic>
      <p:sp>
        <p:nvSpPr>
          <p:cNvPr id="4" name="Tekstin paikkamerkki 2">
            <a:extLst>
              <a:ext uri="{FF2B5EF4-FFF2-40B4-BE49-F238E27FC236}">
                <a16:creationId xmlns:a16="http://schemas.microsoft.com/office/drawing/2014/main" id="{31419AC3-4533-81A9-5A30-E20CECE0C5BD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46231" y="1609283"/>
            <a:ext cx="4695599" cy="46327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r>
              <a:rPr lang="fi-FI" sz="1600" dirty="0">
                <a:solidFill>
                  <a:schemeClr val="bg1"/>
                </a:solidFill>
                <a:latin typeface="Trebuchet MS" panose="020B0603020202020204" pitchFamily="34" charset="0"/>
              </a:rPr>
              <a:t>Lisää tekstiä napauttamalla</a:t>
            </a:r>
            <a:endParaRPr lang="fi-FI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tsikko 1">
            <a:extLst>
              <a:ext uri="{FF2B5EF4-FFF2-40B4-BE49-F238E27FC236}">
                <a16:creationId xmlns:a16="http://schemas.microsoft.com/office/drawing/2014/main" id="{42BF26AA-F3DD-FB60-4139-FC70CD05B3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1919" y="183971"/>
            <a:ext cx="8365549" cy="609660"/>
          </a:xfrm>
          <a:prstGeom prst="rect">
            <a:avLst/>
          </a:prstGeom>
        </p:spPr>
        <p:txBody>
          <a:bodyPr/>
          <a:lstStyle>
            <a:lvl1pPr>
              <a:defRPr sz="1600" b="1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fi-FI" dirty="0"/>
              <a:t>Otsikko ja sisältö yläpalkki 1 </a:t>
            </a:r>
            <a:r>
              <a:rPr lang="fi-FI" dirty="0" err="1"/>
              <a:t>äkilogo</a:t>
            </a:r>
            <a:endParaRPr lang="fi-FI" dirty="0"/>
          </a:p>
        </p:txBody>
      </p:sp>
      <p:sp>
        <p:nvSpPr>
          <p:cNvPr id="7" name="Tekstin paikkamerkki 2">
            <a:extLst>
              <a:ext uri="{FF2B5EF4-FFF2-40B4-BE49-F238E27FC236}">
                <a16:creationId xmlns:a16="http://schemas.microsoft.com/office/drawing/2014/main" id="{677EE834-F021-764B-0CA7-A39AE6C49758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5909095" y="1609283"/>
            <a:ext cx="4743892" cy="46327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r>
              <a:rPr lang="fi-FI" sz="1600" dirty="0">
                <a:solidFill>
                  <a:schemeClr val="bg1"/>
                </a:solidFill>
                <a:latin typeface="Trebuchet MS" panose="020B0603020202020204" pitchFamily="34" charset="0"/>
              </a:rPr>
              <a:t>Lisää tekstiä napauttamalla</a:t>
            </a:r>
            <a:endParaRPr lang="fi-FI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86572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sisältö yläpalkki 1 työllisyysaluee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1">
            <a:extLst>
              <a:ext uri="{FF2B5EF4-FFF2-40B4-BE49-F238E27FC236}">
                <a16:creationId xmlns:a16="http://schemas.microsoft.com/office/drawing/2014/main" id="{D232BFA8-5510-1AD7-9D48-D0F12729185C}"/>
              </a:ext>
            </a:extLst>
          </p:cNvPr>
          <p:cNvSpPr/>
          <p:nvPr/>
        </p:nvSpPr>
        <p:spPr>
          <a:xfrm>
            <a:off x="0" y="0"/>
            <a:ext cx="12192000" cy="663632"/>
          </a:xfrm>
          <a:prstGeom prst="rect">
            <a:avLst/>
          </a:prstGeom>
          <a:solidFill>
            <a:srgbClr val="4B5E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6" name="Kuva 5" descr="Kuva, joka sisältää kohteen teksti, Fontti, kuvakaappaus, Grafiikka&#10;&#10;Tekoälyllä luotu sisältö voi olla virheellistä.">
            <a:extLst>
              <a:ext uri="{FF2B5EF4-FFF2-40B4-BE49-F238E27FC236}">
                <a16:creationId xmlns:a16="http://schemas.microsoft.com/office/drawing/2014/main" id="{DDDD597E-2CAC-301C-007C-7450801849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5819" y="6230943"/>
            <a:ext cx="1794616" cy="499824"/>
          </a:xfrm>
          <a:prstGeom prst="rect">
            <a:avLst/>
          </a:prstGeom>
        </p:spPr>
      </p:pic>
      <p:sp>
        <p:nvSpPr>
          <p:cNvPr id="4" name="Tekstin paikkamerkki 2">
            <a:extLst>
              <a:ext uri="{FF2B5EF4-FFF2-40B4-BE49-F238E27FC236}">
                <a16:creationId xmlns:a16="http://schemas.microsoft.com/office/drawing/2014/main" id="{BB87C90C-534E-0581-EECE-7706614CB3F3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46231" y="1609283"/>
            <a:ext cx="4695599" cy="46327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r>
              <a:rPr lang="fi-FI" sz="1600" dirty="0">
                <a:solidFill>
                  <a:schemeClr val="bg1"/>
                </a:solidFill>
                <a:latin typeface="Trebuchet MS" panose="020B0603020202020204" pitchFamily="34" charset="0"/>
              </a:rPr>
              <a:t>Lisää tekstiä napauttamalla</a:t>
            </a:r>
            <a:endParaRPr lang="fi-FI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tsikko 1">
            <a:extLst>
              <a:ext uri="{FF2B5EF4-FFF2-40B4-BE49-F238E27FC236}">
                <a16:creationId xmlns:a16="http://schemas.microsoft.com/office/drawing/2014/main" id="{9471B6B5-AD1C-259F-3D84-4107CB3EBD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1919" y="183971"/>
            <a:ext cx="8365549" cy="609660"/>
          </a:xfrm>
          <a:prstGeom prst="rect">
            <a:avLst/>
          </a:prstGeom>
        </p:spPr>
        <p:txBody>
          <a:bodyPr/>
          <a:lstStyle>
            <a:lvl1pPr>
              <a:defRPr sz="1600" b="1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fi-FI" dirty="0"/>
              <a:t>Otsikko ja sisältö yläpalkki 1 TA logo</a:t>
            </a:r>
          </a:p>
        </p:txBody>
      </p:sp>
      <p:sp>
        <p:nvSpPr>
          <p:cNvPr id="8" name="Tekstin paikkamerkki 2">
            <a:extLst>
              <a:ext uri="{FF2B5EF4-FFF2-40B4-BE49-F238E27FC236}">
                <a16:creationId xmlns:a16="http://schemas.microsoft.com/office/drawing/2014/main" id="{A9536BBE-9107-ED9D-7B72-559801500468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5909095" y="1609283"/>
            <a:ext cx="4743892" cy="46327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r>
              <a:rPr lang="fi-FI" sz="1600" dirty="0">
                <a:solidFill>
                  <a:schemeClr val="bg1"/>
                </a:solidFill>
                <a:latin typeface="Trebuchet MS" panose="020B0603020202020204" pitchFamily="34" charset="0"/>
              </a:rPr>
              <a:t>Lisää tekstiä napauttamalla</a:t>
            </a:r>
            <a:endParaRPr lang="fi-FI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96794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sisältö yläpalkki 2 äki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1">
            <a:extLst>
              <a:ext uri="{FF2B5EF4-FFF2-40B4-BE49-F238E27FC236}">
                <a16:creationId xmlns:a16="http://schemas.microsoft.com/office/drawing/2014/main" id="{D232BFA8-5510-1AD7-9D48-D0F12729185C}"/>
              </a:ext>
            </a:extLst>
          </p:cNvPr>
          <p:cNvSpPr/>
          <p:nvPr/>
        </p:nvSpPr>
        <p:spPr>
          <a:xfrm>
            <a:off x="0" y="0"/>
            <a:ext cx="12192000" cy="663632"/>
          </a:xfrm>
          <a:prstGeom prst="rect">
            <a:avLst/>
          </a:prstGeom>
          <a:solidFill>
            <a:srgbClr val="00B3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9" name="Kuva 8" descr="Kuva, joka sisältää kohteen kuvakaappaus, musta, Fontti, Grafiikka&#10;&#10;Kuvaus luotu automaattisesti">
            <a:extLst>
              <a:ext uri="{FF2B5EF4-FFF2-40B4-BE49-F238E27FC236}">
                <a16:creationId xmlns:a16="http://schemas.microsoft.com/office/drawing/2014/main" id="{08FC0AA5-B531-EF87-CBA7-E6917C001B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252" y="5964564"/>
            <a:ext cx="944585" cy="668547"/>
          </a:xfrm>
          <a:prstGeom prst="rect">
            <a:avLst/>
          </a:prstGeom>
        </p:spPr>
      </p:pic>
      <p:sp>
        <p:nvSpPr>
          <p:cNvPr id="4" name="Tekstin paikkamerkki 2">
            <a:extLst>
              <a:ext uri="{FF2B5EF4-FFF2-40B4-BE49-F238E27FC236}">
                <a16:creationId xmlns:a16="http://schemas.microsoft.com/office/drawing/2014/main" id="{B8FFBDA3-7842-AD04-2131-FA28645C5453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46231" y="1609283"/>
            <a:ext cx="4695599" cy="46327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r>
              <a:rPr lang="fi-FI" sz="1600" dirty="0">
                <a:solidFill>
                  <a:schemeClr val="bg1"/>
                </a:solidFill>
                <a:latin typeface="Trebuchet MS" panose="020B0603020202020204" pitchFamily="34" charset="0"/>
              </a:rPr>
              <a:t>Lisää tekstiä napauttamalla</a:t>
            </a:r>
            <a:endParaRPr lang="fi-FI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tsikko 1">
            <a:extLst>
              <a:ext uri="{FF2B5EF4-FFF2-40B4-BE49-F238E27FC236}">
                <a16:creationId xmlns:a16="http://schemas.microsoft.com/office/drawing/2014/main" id="{FB03052B-0975-9A64-A8E5-444B46FA2E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1919" y="183971"/>
            <a:ext cx="8365549" cy="609660"/>
          </a:xfrm>
          <a:prstGeom prst="rect">
            <a:avLst/>
          </a:prstGeom>
        </p:spPr>
        <p:txBody>
          <a:bodyPr/>
          <a:lstStyle>
            <a:lvl1pPr>
              <a:defRPr sz="1600" b="1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fi-FI" dirty="0"/>
              <a:t>Otsikko ja sisältö yläpalkki 2 </a:t>
            </a:r>
            <a:r>
              <a:rPr lang="fi-FI" dirty="0" err="1"/>
              <a:t>äkilogo</a:t>
            </a:r>
            <a:endParaRPr lang="fi-FI" dirty="0"/>
          </a:p>
        </p:txBody>
      </p:sp>
      <p:sp>
        <p:nvSpPr>
          <p:cNvPr id="7" name="Tekstin paikkamerkki 2">
            <a:extLst>
              <a:ext uri="{FF2B5EF4-FFF2-40B4-BE49-F238E27FC236}">
                <a16:creationId xmlns:a16="http://schemas.microsoft.com/office/drawing/2014/main" id="{75B7111A-C803-C6AA-6440-3B47C621D766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5909095" y="1609283"/>
            <a:ext cx="4743892" cy="46327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r>
              <a:rPr lang="fi-FI" sz="1600" dirty="0">
                <a:solidFill>
                  <a:schemeClr val="bg1"/>
                </a:solidFill>
                <a:latin typeface="Trebuchet MS" panose="020B0603020202020204" pitchFamily="34" charset="0"/>
              </a:rPr>
              <a:t>Lisää tekstiä napauttamalla</a:t>
            </a:r>
            <a:endParaRPr lang="fi-FI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4710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sisältö yläpalkki 2 työllisyysaluee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1">
            <a:extLst>
              <a:ext uri="{FF2B5EF4-FFF2-40B4-BE49-F238E27FC236}">
                <a16:creationId xmlns:a16="http://schemas.microsoft.com/office/drawing/2014/main" id="{D232BFA8-5510-1AD7-9D48-D0F12729185C}"/>
              </a:ext>
            </a:extLst>
          </p:cNvPr>
          <p:cNvSpPr/>
          <p:nvPr/>
        </p:nvSpPr>
        <p:spPr>
          <a:xfrm>
            <a:off x="0" y="0"/>
            <a:ext cx="12192000" cy="663632"/>
          </a:xfrm>
          <a:prstGeom prst="rect">
            <a:avLst/>
          </a:prstGeom>
          <a:solidFill>
            <a:srgbClr val="00B3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4" name="Kuva 3" descr="Kuva, joka sisältää kohteen Fontti, musta, kuvakaappaus&#10;&#10;Tekoälyllä luotu sisältö voi olla virheellistä.">
            <a:extLst>
              <a:ext uri="{FF2B5EF4-FFF2-40B4-BE49-F238E27FC236}">
                <a16:creationId xmlns:a16="http://schemas.microsoft.com/office/drawing/2014/main" id="{5B1B1F73-3A07-9729-0DD5-6960CD0DD0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1313" y="6209382"/>
            <a:ext cx="1820494" cy="507031"/>
          </a:xfrm>
          <a:prstGeom prst="rect">
            <a:avLst/>
          </a:prstGeom>
        </p:spPr>
      </p:pic>
      <p:sp>
        <p:nvSpPr>
          <p:cNvPr id="6" name="Tekstin paikkamerkki 2">
            <a:extLst>
              <a:ext uri="{FF2B5EF4-FFF2-40B4-BE49-F238E27FC236}">
                <a16:creationId xmlns:a16="http://schemas.microsoft.com/office/drawing/2014/main" id="{6F92ED4B-8D0F-3E7E-BADA-5FD8FBB95454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46231" y="1609283"/>
            <a:ext cx="4695599" cy="46327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r>
              <a:rPr lang="fi-FI" sz="1600" dirty="0">
                <a:solidFill>
                  <a:schemeClr val="bg1"/>
                </a:solidFill>
                <a:latin typeface="Trebuchet MS" panose="020B0603020202020204" pitchFamily="34" charset="0"/>
              </a:rPr>
              <a:t>Lisää tekstiä napauttamalla</a:t>
            </a:r>
            <a:endParaRPr lang="fi-FI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tsikko 1">
            <a:extLst>
              <a:ext uri="{FF2B5EF4-FFF2-40B4-BE49-F238E27FC236}">
                <a16:creationId xmlns:a16="http://schemas.microsoft.com/office/drawing/2014/main" id="{15471DA9-FDD1-3EC8-2C4B-7C1BB3D15C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1919" y="183971"/>
            <a:ext cx="8365549" cy="609660"/>
          </a:xfrm>
          <a:prstGeom prst="rect">
            <a:avLst/>
          </a:prstGeom>
        </p:spPr>
        <p:txBody>
          <a:bodyPr/>
          <a:lstStyle>
            <a:lvl1pPr>
              <a:defRPr sz="1600" b="1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fi-FI" dirty="0"/>
              <a:t>Otsikko ja sisältö yläpalkki 2 TA logo</a:t>
            </a:r>
          </a:p>
        </p:txBody>
      </p:sp>
      <p:sp>
        <p:nvSpPr>
          <p:cNvPr id="8" name="Tekstin paikkamerkki 2">
            <a:extLst>
              <a:ext uri="{FF2B5EF4-FFF2-40B4-BE49-F238E27FC236}">
                <a16:creationId xmlns:a16="http://schemas.microsoft.com/office/drawing/2014/main" id="{453806D9-60C2-C8E5-97BF-4122B5B9890D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5909095" y="1609283"/>
            <a:ext cx="4743892" cy="46327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r>
              <a:rPr lang="fi-FI" sz="1600" dirty="0">
                <a:solidFill>
                  <a:schemeClr val="bg1"/>
                </a:solidFill>
                <a:latin typeface="Trebuchet MS" panose="020B0603020202020204" pitchFamily="34" charset="0"/>
              </a:rPr>
              <a:t>Lisää tekstiä napauttamalla</a:t>
            </a:r>
            <a:endParaRPr lang="fi-FI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83796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sisältö yläpalkki 3 äki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1">
            <a:extLst>
              <a:ext uri="{FF2B5EF4-FFF2-40B4-BE49-F238E27FC236}">
                <a16:creationId xmlns:a16="http://schemas.microsoft.com/office/drawing/2014/main" id="{D232BFA8-5510-1AD7-9D48-D0F12729185C}"/>
              </a:ext>
            </a:extLst>
          </p:cNvPr>
          <p:cNvSpPr/>
          <p:nvPr/>
        </p:nvSpPr>
        <p:spPr>
          <a:xfrm>
            <a:off x="0" y="0"/>
            <a:ext cx="12192000" cy="663632"/>
          </a:xfrm>
          <a:prstGeom prst="rect">
            <a:avLst/>
          </a:prstGeom>
          <a:solidFill>
            <a:srgbClr val="65B3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9" name="Kuva 8" descr="Kuva, joka sisältää kohteen kuvakaappaus, musta, Fontti, Grafiikka&#10;&#10;Kuvaus luotu automaattisesti">
            <a:extLst>
              <a:ext uri="{FF2B5EF4-FFF2-40B4-BE49-F238E27FC236}">
                <a16:creationId xmlns:a16="http://schemas.microsoft.com/office/drawing/2014/main" id="{08FC0AA5-B531-EF87-CBA7-E6917C001B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252" y="5964564"/>
            <a:ext cx="944585" cy="668547"/>
          </a:xfrm>
          <a:prstGeom prst="rect">
            <a:avLst/>
          </a:prstGeom>
        </p:spPr>
      </p:pic>
      <p:sp>
        <p:nvSpPr>
          <p:cNvPr id="4" name="Tekstin paikkamerkki 2">
            <a:extLst>
              <a:ext uri="{FF2B5EF4-FFF2-40B4-BE49-F238E27FC236}">
                <a16:creationId xmlns:a16="http://schemas.microsoft.com/office/drawing/2014/main" id="{397B8213-EEDF-5352-CCD1-5417777DDC53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46231" y="1609283"/>
            <a:ext cx="4695599" cy="46327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r>
              <a:rPr lang="fi-FI" sz="1600" dirty="0">
                <a:solidFill>
                  <a:schemeClr val="bg1"/>
                </a:solidFill>
                <a:latin typeface="Trebuchet MS" panose="020B0603020202020204" pitchFamily="34" charset="0"/>
              </a:rPr>
              <a:t>Lisää tekstiä napauttamalla</a:t>
            </a:r>
            <a:endParaRPr lang="fi-FI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tsikko 1">
            <a:extLst>
              <a:ext uri="{FF2B5EF4-FFF2-40B4-BE49-F238E27FC236}">
                <a16:creationId xmlns:a16="http://schemas.microsoft.com/office/drawing/2014/main" id="{EDBD1DA6-291C-1194-07C1-FB4682AB31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1919" y="183971"/>
            <a:ext cx="8365549" cy="609660"/>
          </a:xfrm>
          <a:prstGeom prst="rect">
            <a:avLst/>
          </a:prstGeom>
        </p:spPr>
        <p:txBody>
          <a:bodyPr/>
          <a:lstStyle>
            <a:lvl1pPr>
              <a:defRPr sz="1600" b="1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fi-FI" dirty="0"/>
              <a:t>Otsikko ja sisältö yläpalkki 3 </a:t>
            </a:r>
            <a:r>
              <a:rPr lang="fi-FI" dirty="0" err="1"/>
              <a:t>äkilogo</a:t>
            </a:r>
            <a:endParaRPr lang="fi-FI" dirty="0"/>
          </a:p>
        </p:txBody>
      </p:sp>
      <p:sp>
        <p:nvSpPr>
          <p:cNvPr id="7" name="Tekstin paikkamerkki 2">
            <a:extLst>
              <a:ext uri="{FF2B5EF4-FFF2-40B4-BE49-F238E27FC236}">
                <a16:creationId xmlns:a16="http://schemas.microsoft.com/office/drawing/2014/main" id="{703F8FF3-E67B-EE55-B309-E2B730B4B873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5909095" y="1609283"/>
            <a:ext cx="4743892" cy="46327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r>
              <a:rPr lang="fi-FI" sz="1600" dirty="0">
                <a:solidFill>
                  <a:schemeClr val="bg1"/>
                </a:solidFill>
                <a:latin typeface="Trebuchet MS" panose="020B0603020202020204" pitchFamily="34" charset="0"/>
              </a:rPr>
              <a:t>Lisää tekstiä napauttamalla</a:t>
            </a:r>
            <a:endParaRPr lang="fi-FI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50383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sisältö yläpalkki 3 työllisyysaluee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1">
            <a:extLst>
              <a:ext uri="{FF2B5EF4-FFF2-40B4-BE49-F238E27FC236}">
                <a16:creationId xmlns:a16="http://schemas.microsoft.com/office/drawing/2014/main" id="{D232BFA8-5510-1AD7-9D48-D0F12729185C}"/>
              </a:ext>
            </a:extLst>
          </p:cNvPr>
          <p:cNvSpPr/>
          <p:nvPr/>
        </p:nvSpPr>
        <p:spPr>
          <a:xfrm>
            <a:off x="0" y="0"/>
            <a:ext cx="12192000" cy="663632"/>
          </a:xfrm>
          <a:prstGeom prst="rect">
            <a:avLst/>
          </a:prstGeom>
          <a:solidFill>
            <a:srgbClr val="65B3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4" name="Kuva 3" descr="Kuva, joka sisältää kohteen Fontti, musta, kuvakaappaus&#10;&#10;Tekoälyllä luotu sisältö voi olla virheellistä.">
            <a:extLst>
              <a:ext uri="{FF2B5EF4-FFF2-40B4-BE49-F238E27FC236}">
                <a16:creationId xmlns:a16="http://schemas.microsoft.com/office/drawing/2014/main" id="{337605D5-8713-66CA-6E40-9C56609EBB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1313" y="6209382"/>
            <a:ext cx="1820494" cy="507031"/>
          </a:xfrm>
          <a:prstGeom prst="rect">
            <a:avLst/>
          </a:prstGeom>
        </p:spPr>
      </p:pic>
      <p:sp>
        <p:nvSpPr>
          <p:cNvPr id="6" name="Tekstin paikkamerkki 2">
            <a:extLst>
              <a:ext uri="{FF2B5EF4-FFF2-40B4-BE49-F238E27FC236}">
                <a16:creationId xmlns:a16="http://schemas.microsoft.com/office/drawing/2014/main" id="{B1AC782C-1912-6D6E-EB20-BBEDA471899C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46231" y="1609283"/>
            <a:ext cx="4695599" cy="46327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r>
              <a:rPr lang="fi-FI" sz="1600" dirty="0">
                <a:solidFill>
                  <a:schemeClr val="bg1"/>
                </a:solidFill>
                <a:latin typeface="Trebuchet MS" panose="020B0603020202020204" pitchFamily="34" charset="0"/>
              </a:rPr>
              <a:t>Lisää tekstiä napauttamalla</a:t>
            </a:r>
            <a:endParaRPr lang="fi-FI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tsikko 1">
            <a:extLst>
              <a:ext uri="{FF2B5EF4-FFF2-40B4-BE49-F238E27FC236}">
                <a16:creationId xmlns:a16="http://schemas.microsoft.com/office/drawing/2014/main" id="{AEC2D98F-D13A-F950-1607-D9F38D0BF6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1919" y="183971"/>
            <a:ext cx="8365549" cy="609660"/>
          </a:xfrm>
          <a:prstGeom prst="rect">
            <a:avLst/>
          </a:prstGeom>
        </p:spPr>
        <p:txBody>
          <a:bodyPr/>
          <a:lstStyle>
            <a:lvl1pPr>
              <a:defRPr sz="1600" b="1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fi-FI" dirty="0"/>
              <a:t>Otsikko ja sisältö yläpalkki 3 TA logo</a:t>
            </a:r>
          </a:p>
        </p:txBody>
      </p:sp>
      <p:sp>
        <p:nvSpPr>
          <p:cNvPr id="8" name="Tekstin paikkamerkki 2">
            <a:extLst>
              <a:ext uri="{FF2B5EF4-FFF2-40B4-BE49-F238E27FC236}">
                <a16:creationId xmlns:a16="http://schemas.microsoft.com/office/drawing/2014/main" id="{2C6960BD-15E8-9B0E-F160-C9B6E854F883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5909095" y="1609283"/>
            <a:ext cx="4743892" cy="46327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r>
              <a:rPr lang="fi-FI" sz="1600" dirty="0">
                <a:solidFill>
                  <a:schemeClr val="bg1"/>
                </a:solidFill>
                <a:latin typeface="Trebuchet MS" panose="020B0603020202020204" pitchFamily="34" charset="0"/>
              </a:rPr>
              <a:t>Lisää tekstiä napauttamalla</a:t>
            </a:r>
            <a:endParaRPr lang="fi-FI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60796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sisältö siniharmaa alapalkki äki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uva 10" descr="Kuva, joka sisältää kohteen siluetti&#10;&#10;Kuvaus luotu automaattisesti, normaali luotettavuus">
            <a:extLst>
              <a:ext uri="{FF2B5EF4-FFF2-40B4-BE49-F238E27FC236}">
                <a16:creationId xmlns:a16="http://schemas.microsoft.com/office/drawing/2014/main" id="{A4ED88E4-A4D8-6137-347E-2AFBB15FAC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9518" y="0"/>
            <a:ext cx="3792482" cy="2845344"/>
          </a:xfrm>
          <a:prstGeom prst="rect">
            <a:avLst/>
          </a:prstGeom>
        </p:spPr>
      </p:pic>
      <p:sp>
        <p:nvSpPr>
          <p:cNvPr id="2" name="Tekstin paikkamerkki 2">
            <a:extLst>
              <a:ext uri="{FF2B5EF4-FFF2-40B4-BE49-F238E27FC236}">
                <a16:creationId xmlns:a16="http://schemas.microsoft.com/office/drawing/2014/main" id="{E50591D8-A450-A5CF-D2E0-579C6D204034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46230" y="1609282"/>
            <a:ext cx="4855829" cy="44343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r>
              <a:rPr lang="fi-FI" sz="1600" dirty="0">
                <a:solidFill>
                  <a:schemeClr val="bg1"/>
                </a:solidFill>
                <a:latin typeface="Trebuchet MS" panose="020B0603020202020204" pitchFamily="34" charset="0"/>
              </a:rPr>
              <a:t>Lisää tekstiä napauttamalla</a:t>
            </a:r>
            <a:endParaRPr lang="fi-FI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tsikko 1">
            <a:extLst>
              <a:ext uri="{FF2B5EF4-FFF2-40B4-BE49-F238E27FC236}">
                <a16:creationId xmlns:a16="http://schemas.microsoft.com/office/drawing/2014/main" id="{C7A151EA-8510-C5BF-646E-8042A2C69D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7779589" cy="1091757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fi-FI" dirty="0"/>
              <a:t>Otsikko ja sisältö siniharmaa alapalkki </a:t>
            </a:r>
            <a:r>
              <a:rPr lang="fi-FI" dirty="0" err="1"/>
              <a:t>äkilogo</a:t>
            </a:r>
            <a:endParaRPr lang="fi-FI" dirty="0"/>
          </a:p>
        </p:txBody>
      </p:sp>
      <p:sp>
        <p:nvSpPr>
          <p:cNvPr id="12" name="Tekstin paikkamerkki 2">
            <a:extLst>
              <a:ext uri="{FF2B5EF4-FFF2-40B4-BE49-F238E27FC236}">
                <a16:creationId xmlns:a16="http://schemas.microsoft.com/office/drawing/2014/main" id="{5ADEF891-0E32-F6CC-62A4-DB1187710EF4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6029864" y="1609282"/>
            <a:ext cx="5132717" cy="44343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r>
              <a:rPr lang="fi-FI" sz="1600" dirty="0">
                <a:solidFill>
                  <a:schemeClr val="bg1"/>
                </a:solidFill>
                <a:latin typeface="Trebuchet MS" panose="020B0603020202020204" pitchFamily="34" charset="0"/>
              </a:rPr>
              <a:t>Lisää tekstiä napauttamalla</a:t>
            </a:r>
            <a:endParaRPr lang="fi-FI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uorakulmio 12">
            <a:extLst>
              <a:ext uri="{FF2B5EF4-FFF2-40B4-BE49-F238E27FC236}">
                <a16:creationId xmlns:a16="http://schemas.microsoft.com/office/drawing/2014/main" id="{B6611630-A716-4102-E992-E1F49033CC87}"/>
              </a:ext>
            </a:extLst>
          </p:cNvPr>
          <p:cNvSpPr/>
          <p:nvPr/>
        </p:nvSpPr>
        <p:spPr>
          <a:xfrm>
            <a:off x="0" y="6107502"/>
            <a:ext cx="12192000" cy="750498"/>
          </a:xfrm>
          <a:prstGeom prst="rect">
            <a:avLst/>
          </a:prstGeom>
          <a:solidFill>
            <a:srgbClr val="4B5E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Tekstiruutu 13">
            <a:extLst>
              <a:ext uri="{FF2B5EF4-FFF2-40B4-BE49-F238E27FC236}">
                <a16:creationId xmlns:a16="http://schemas.microsoft.com/office/drawing/2014/main" id="{A4135428-1BB7-BEE7-D596-FB0DD60478C3}"/>
              </a:ext>
            </a:extLst>
          </p:cNvPr>
          <p:cNvSpPr txBox="1"/>
          <p:nvPr/>
        </p:nvSpPr>
        <p:spPr>
          <a:xfrm>
            <a:off x="1419688" y="6243382"/>
            <a:ext cx="293229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1000" dirty="0">
                <a:solidFill>
                  <a:schemeClr val="bg1"/>
                </a:solidFill>
                <a:latin typeface="Trebuchet MS" panose="020B0603020202020204" pitchFamily="34" charset="0"/>
              </a:rPr>
              <a:t>Hankasalmi Kannonkoski Karstula Kinnula Kivijärvi Konnevesi Kyyjärvi Laukaa Pihtipudas Saarijärvi Uurainen Viitasaari Äänekoski</a:t>
            </a:r>
          </a:p>
        </p:txBody>
      </p:sp>
      <p:pic>
        <p:nvPicPr>
          <p:cNvPr id="15" name="Kuva 14" descr="Kuva, joka sisältää kohteen teksti, Fontti, Grafiikka, graafinen suunnittelu&#10;&#10;Tekoälyllä luotu sisältö voi olla virheellistä.">
            <a:extLst>
              <a:ext uri="{FF2B5EF4-FFF2-40B4-BE49-F238E27FC236}">
                <a16:creationId xmlns:a16="http://schemas.microsoft.com/office/drawing/2014/main" id="{204BAFD9-ABC3-EB1C-C978-2327F805C7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62" y="6168122"/>
            <a:ext cx="991964" cy="629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1161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sisältö siniharmaa alapalkki TA 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orakulmio 11">
            <a:extLst>
              <a:ext uri="{FF2B5EF4-FFF2-40B4-BE49-F238E27FC236}">
                <a16:creationId xmlns:a16="http://schemas.microsoft.com/office/drawing/2014/main" id="{599AA40B-A342-C846-8F3A-360FC9427BFE}"/>
              </a:ext>
            </a:extLst>
          </p:cNvPr>
          <p:cNvSpPr/>
          <p:nvPr/>
        </p:nvSpPr>
        <p:spPr>
          <a:xfrm>
            <a:off x="0" y="6107502"/>
            <a:ext cx="12192000" cy="750498"/>
          </a:xfrm>
          <a:prstGeom prst="rect">
            <a:avLst/>
          </a:prstGeom>
          <a:solidFill>
            <a:srgbClr val="4B5E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1" name="Kuva 10" descr="Kuva, joka sisältää kohteen siluetti&#10;&#10;Kuvaus luotu automaattisesti, normaali luotettavuus">
            <a:extLst>
              <a:ext uri="{FF2B5EF4-FFF2-40B4-BE49-F238E27FC236}">
                <a16:creationId xmlns:a16="http://schemas.microsoft.com/office/drawing/2014/main" id="{A4ED88E4-A4D8-6137-347E-2AFBB15FAC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9518" y="0"/>
            <a:ext cx="3792482" cy="2845344"/>
          </a:xfrm>
          <a:prstGeom prst="rect">
            <a:avLst/>
          </a:prstGeom>
        </p:spPr>
      </p:pic>
      <p:sp>
        <p:nvSpPr>
          <p:cNvPr id="2" name="Tekstin paikkamerkki 2">
            <a:extLst>
              <a:ext uri="{FF2B5EF4-FFF2-40B4-BE49-F238E27FC236}">
                <a16:creationId xmlns:a16="http://schemas.microsoft.com/office/drawing/2014/main" id="{B1EA6189-22BF-6DA7-C30E-CA727BD971C6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46230" y="1609282"/>
            <a:ext cx="4855829" cy="44343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r>
              <a:rPr lang="fi-FI" sz="1600" dirty="0">
                <a:solidFill>
                  <a:schemeClr val="bg1"/>
                </a:solidFill>
                <a:latin typeface="Trebuchet MS" panose="020B0603020202020204" pitchFamily="34" charset="0"/>
              </a:rPr>
              <a:t>Lisää tekstiä napauttamalla</a:t>
            </a:r>
            <a:endParaRPr lang="fi-FI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tsikko 1">
            <a:extLst>
              <a:ext uri="{FF2B5EF4-FFF2-40B4-BE49-F238E27FC236}">
                <a16:creationId xmlns:a16="http://schemas.microsoft.com/office/drawing/2014/main" id="{BE94A383-E881-8A35-9F57-74D6C0094B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7779589" cy="1091757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fi-FI" dirty="0"/>
              <a:t>Otsikko ja sisältö alapalkki TA logo</a:t>
            </a:r>
          </a:p>
        </p:txBody>
      </p:sp>
      <p:sp>
        <p:nvSpPr>
          <p:cNvPr id="6" name="Tekstin paikkamerkki 2">
            <a:extLst>
              <a:ext uri="{FF2B5EF4-FFF2-40B4-BE49-F238E27FC236}">
                <a16:creationId xmlns:a16="http://schemas.microsoft.com/office/drawing/2014/main" id="{E286229E-9B02-5274-ADA8-1562494BE98C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6029864" y="1609282"/>
            <a:ext cx="5132717" cy="44343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r>
              <a:rPr lang="fi-FI" sz="1600" dirty="0">
                <a:solidFill>
                  <a:schemeClr val="bg1"/>
                </a:solidFill>
                <a:latin typeface="Trebuchet MS" panose="020B0603020202020204" pitchFamily="34" charset="0"/>
              </a:rPr>
              <a:t>Lisää tekstiä napauttamalla</a:t>
            </a:r>
            <a:endParaRPr lang="fi-FI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6110311B-21C3-1FA8-CFC2-DA140BC67431}"/>
              </a:ext>
            </a:extLst>
          </p:cNvPr>
          <p:cNvSpPr txBox="1"/>
          <p:nvPr/>
        </p:nvSpPr>
        <p:spPr>
          <a:xfrm>
            <a:off x="2411652" y="6247467"/>
            <a:ext cx="293229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1000" dirty="0">
                <a:solidFill>
                  <a:schemeClr val="bg1"/>
                </a:solidFill>
                <a:latin typeface="Trebuchet MS" panose="020B0603020202020204" pitchFamily="34" charset="0"/>
              </a:rPr>
              <a:t>Hankasalmi Kannonkoski Karstula Kinnula Kivijärvi Konnevesi Kyyjärvi Laukaa Pihtipudas Saarijärvi Uurainen Viitasaari Äänekoski</a:t>
            </a:r>
          </a:p>
        </p:txBody>
      </p:sp>
      <p:pic>
        <p:nvPicPr>
          <p:cNvPr id="9" name="Kuva 8" descr="Kuva, joka sisältää kohteen teksti, Fontti, kuvakaappaus, Grafiikka&#10;&#10;Tekoälyllä luotu sisältö voi olla virheellistä.">
            <a:extLst>
              <a:ext uri="{FF2B5EF4-FFF2-40B4-BE49-F238E27FC236}">
                <a16:creationId xmlns:a16="http://schemas.microsoft.com/office/drawing/2014/main" id="{E703DB72-8B31-23CC-13FB-AC4498DDE9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49" y="6218771"/>
            <a:ext cx="2188555" cy="609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0910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sisältö alapalkki ja yläaalto 1 äki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iruutu 6">
            <a:extLst>
              <a:ext uri="{FF2B5EF4-FFF2-40B4-BE49-F238E27FC236}">
                <a16:creationId xmlns:a16="http://schemas.microsoft.com/office/drawing/2014/main" id="{816CCC7E-6C33-CA78-CC2C-089997EC8C2B}"/>
              </a:ext>
            </a:extLst>
          </p:cNvPr>
          <p:cNvSpPr txBox="1"/>
          <p:nvPr/>
        </p:nvSpPr>
        <p:spPr>
          <a:xfrm>
            <a:off x="1293702" y="6299495"/>
            <a:ext cx="293229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900" dirty="0">
                <a:solidFill>
                  <a:schemeClr val="tx1"/>
                </a:solidFill>
                <a:latin typeface="Trebuchet MS" panose="020B0603020202020204" pitchFamily="34" charset="0"/>
              </a:rPr>
              <a:t>Hankasalmi Kannonkoski Karstula Kinnula Kivijärvi Konnevesi Kyyjärvi Laukaa Pihtipudas Saarijärvi Uurainen Viitasaari Äänekoski</a:t>
            </a:r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9E0DB7BE-FD5B-3D4B-F03D-F4C1ABDAAC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12192000" cy="350520"/>
          </a:xfrm>
          <a:prstGeom prst="rect">
            <a:avLst/>
          </a:prstGeom>
        </p:spPr>
      </p:pic>
      <p:pic>
        <p:nvPicPr>
          <p:cNvPr id="11" name="Kuva 10" descr="Kuva, joka sisältää kohteen kuvakaappaus, musta, Fontti, Grafiikka&#10;&#10;Tekoälyllä luotu sisältö voi olla virheellistä.">
            <a:extLst>
              <a:ext uri="{FF2B5EF4-FFF2-40B4-BE49-F238E27FC236}">
                <a16:creationId xmlns:a16="http://schemas.microsoft.com/office/drawing/2014/main" id="{5CF11F6D-5CCE-5EB8-036D-EC2FEA49FB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44" y="6089441"/>
            <a:ext cx="1014294" cy="717885"/>
          </a:xfrm>
          <a:prstGeom prst="rect">
            <a:avLst/>
          </a:prstGeom>
        </p:spPr>
      </p:pic>
      <p:sp>
        <p:nvSpPr>
          <p:cNvPr id="9" name="Tekstin paikkamerkki 2">
            <a:extLst>
              <a:ext uri="{FF2B5EF4-FFF2-40B4-BE49-F238E27FC236}">
                <a16:creationId xmlns:a16="http://schemas.microsoft.com/office/drawing/2014/main" id="{CC5D56D1-47D2-1195-D186-48DEE637DDDC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46230" y="1609282"/>
            <a:ext cx="4855829" cy="44343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r>
              <a:rPr lang="fi-FI" sz="1600" dirty="0">
                <a:solidFill>
                  <a:schemeClr val="bg1"/>
                </a:solidFill>
                <a:latin typeface="Trebuchet MS" panose="020B0603020202020204" pitchFamily="34" charset="0"/>
              </a:rPr>
              <a:t>Lisää tekstiä napauttamalla</a:t>
            </a:r>
            <a:endParaRPr lang="fi-FI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tsikko 1">
            <a:extLst>
              <a:ext uri="{FF2B5EF4-FFF2-40B4-BE49-F238E27FC236}">
                <a16:creationId xmlns:a16="http://schemas.microsoft.com/office/drawing/2014/main" id="{9584BD6B-D203-C89D-CDD6-3E0CD89220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324381" cy="1091757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fi-FI" dirty="0"/>
              <a:t>Otsikko ja sisältö alapalkki ja yläaalto1 </a:t>
            </a:r>
            <a:r>
              <a:rPr lang="fi-FI" dirty="0" err="1"/>
              <a:t>äkilogo</a:t>
            </a:r>
            <a:endParaRPr lang="fi-FI" dirty="0"/>
          </a:p>
        </p:txBody>
      </p:sp>
      <p:sp>
        <p:nvSpPr>
          <p:cNvPr id="13" name="Tekstin paikkamerkki 2">
            <a:extLst>
              <a:ext uri="{FF2B5EF4-FFF2-40B4-BE49-F238E27FC236}">
                <a16:creationId xmlns:a16="http://schemas.microsoft.com/office/drawing/2014/main" id="{D50C09BF-AF13-FFD3-9BC1-9F0880A30E53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6029864" y="1609282"/>
            <a:ext cx="5132717" cy="44343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r>
              <a:rPr lang="fi-FI" sz="1600" dirty="0">
                <a:solidFill>
                  <a:schemeClr val="bg1"/>
                </a:solidFill>
                <a:latin typeface="Trebuchet MS" panose="020B0603020202020204" pitchFamily="34" charset="0"/>
              </a:rPr>
              <a:t>Lisää tekstiä napauttamalla</a:t>
            </a:r>
            <a:endParaRPr lang="fi-FI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8840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dia kumpu 2 työllisyysalueen logoll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 descr="Kuva, joka sisältää kohteen kasvi, viljelykasvi, piha-, Hordeum&#10;&#10;Kuvaus luotu automaattisesti">
            <a:extLst>
              <a:ext uri="{FF2B5EF4-FFF2-40B4-BE49-F238E27FC236}">
                <a16:creationId xmlns:a16="http://schemas.microsoft.com/office/drawing/2014/main" id="{B28D4BF1-8612-93F9-CF72-4B26E3E1A7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116" y="0"/>
            <a:ext cx="4789884" cy="6858000"/>
          </a:xfrm>
          <a:prstGeom prst="rect">
            <a:avLst/>
          </a:prstGeom>
        </p:spPr>
      </p:pic>
      <p:pic>
        <p:nvPicPr>
          <p:cNvPr id="12" name="Kuva 11" descr="Kuva, joka sisältää kohteen kuvakaappaus, musta, siluetti&#10;&#10;Kuvaus luotu automaattisesti">
            <a:extLst>
              <a:ext uri="{FF2B5EF4-FFF2-40B4-BE49-F238E27FC236}">
                <a16:creationId xmlns:a16="http://schemas.microsoft.com/office/drawing/2014/main" id="{773FEA5E-3539-D486-918F-C091FD2115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3632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41312CAB-C048-4FEA-A82A-CA7ED9D46A7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28800" y="731988"/>
            <a:ext cx="6026480" cy="1736948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fi-FI" dirty="0"/>
              <a:t>OTSIKKODIA KUMPU 2</a:t>
            </a: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631F0F54-7B65-0A5E-6CF1-BF92A18D8E94}"/>
              </a:ext>
            </a:extLst>
          </p:cNvPr>
          <p:cNvSpPr txBox="1"/>
          <p:nvPr/>
        </p:nvSpPr>
        <p:spPr>
          <a:xfrm>
            <a:off x="2279994" y="5229727"/>
            <a:ext cx="51240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i-FI" sz="1800" dirty="0">
                <a:solidFill>
                  <a:schemeClr val="bg1"/>
                </a:solidFill>
                <a:latin typeface="Trebuchet MS" panose="020B0603020202020204" pitchFamily="34" charset="0"/>
              </a:rPr>
              <a:t>Hankasalmi Kannonkoski Karstula Kinnula Kivijärvi Konnevesi Kyyjärvi Laukaa Pihtipudas Saarijärvi Uurainen Viitasaari Äänekoski</a:t>
            </a:r>
          </a:p>
        </p:txBody>
      </p:sp>
      <p:pic>
        <p:nvPicPr>
          <p:cNvPr id="4" name="Kuva 3" descr="Kuva, joka sisältää kohteen teksti, Fontti, kuvakaappaus, Grafiikka&#10;&#10;Tekoälyllä luotu sisältö voi olla virheellistä.">
            <a:extLst>
              <a:ext uri="{FF2B5EF4-FFF2-40B4-BE49-F238E27FC236}">
                <a16:creationId xmlns:a16="http://schemas.microsoft.com/office/drawing/2014/main" id="{E4AA73BF-5FDE-C000-89A6-1CFA8C8963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447" y="3877135"/>
            <a:ext cx="4837186" cy="1347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7693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sisältö alapalkki ja yläaalto 1 työllisyysaluee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iruutu 6">
            <a:extLst>
              <a:ext uri="{FF2B5EF4-FFF2-40B4-BE49-F238E27FC236}">
                <a16:creationId xmlns:a16="http://schemas.microsoft.com/office/drawing/2014/main" id="{816CCC7E-6C33-CA78-CC2C-089997EC8C2B}"/>
              </a:ext>
            </a:extLst>
          </p:cNvPr>
          <p:cNvSpPr txBox="1"/>
          <p:nvPr/>
        </p:nvSpPr>
        <p:spPr>
          <a:xfrm>
            <a:off x="1656272" y="6310332"/>
            <a:ext cx="293229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900" dirty="0">
                <a:solidFill>
                  <a:schemeClr val="tx1"/>
                </a:solidFill>
                <a:latin typeface="Trebuchet MS" panose="020B0603020202020204" pitchFamily="34" charset="0"/>
              </a:rPr>
              <a:t>Hankasalmi Kannonkoski Karstula Kinnula Kivijärvi Konnevesi Kyyjärvi Laukaa Pihtipudas Saarijärvi Uurainen Viitasaari Äänekoski</a:t>
            </a:r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9E0DB7BE-FD5B-3D4B-F03D-F4C1ABDAAC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12192000" cy="350520"/>
          </a:xfrm>
          <a:prstGeom prst="rect">
            <a:avLst/>
          </a:prstGeom>
        </p:spPr>
      </p:pic>
      <p:pic>
        <p:nvPicPr>
          <p:cNvPr id="6" name="Kuva 5" descr="Kuva, joka sisältää kohteen musta, kuvakaappaus, Fontti&#10;&#10;Tekoälyllä luotu sisältö voi olla virheellistä.">
            <a:extLst>
              <a:ext uri="{FF2B5EF4-FFF2-40B4-BE49-F238E27FC236}">
                <a16:creationId xmlns:a16="http://schemas.microsoft.com/office/drawing/2014/main" id="{4F60A36D-B31B-B0D6-8899-F1C3BB254E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8" y="6332119"/>
            <a:ext cx="1656272" cy="461293"/>
          </a:xfrm>
          <a:prstGeom prst="rect">
            <a:avLst/>
          </a:prstGeom>
        </p:spPr>
      </p:pic>
      <p:sp>
        <p:nvSpPr>
          <p:cNvPr id="9" name="Tekstin paikkamerkki 2">
            <a:extLst>
              <a:ext uri="{FF2B5EF4-FFF2-40B4-BE49-F238E27FC236}">
                <a16:creationId xmlns:a16="http://schemas.microsoft.com/office/drawing/2014/main" id="{599EFA39-F3FF-F55E-BB57-C3E252A129C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46230" y="1609282"/>
            <a:ext cx="4855829" cy="44343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r>
              <a:rPr lang="fi-FI" sz="1600" dirty="0">
                <a:solidFill>
                  <a:schemeClr val="bg1"/>
                </a:solidFill>
                <a:latin typeface="Trebuchet MS" panose="020B0603020202020204" pitchFamily="34" charset="0"/>
              </a:rPr>
              <a:t>Lisää tekstiä napauttamalla</a:t>
            </a:r>
            <a:endParaRPr lang="fi-FI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tsikko 1">
            <a:extLst>
              <a:ext uri="{FF2B5EF4-FFF2-40B4-BE49-F238E27FC236}">
                <a16:creationId xmlns:a16="http://schemas.microsoft.com/office/drawing/2014/main" id="{34FDFFCD-840D-CBB5-B21C-6305592460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324381" cy="1091757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fi-FI" dirty="0"/>
              <a:t>Otsikko ja sisältö alapalkki ja yläaalto1 TA logo</a:t>
            </a:r>
          </a:p>
        </p:txBody>
      </p:sp>
      <p:sp>
        <p:nvSpPr>
          <p:cNvPr id="12" name="Tekstin paikkamerkki 2">
            <a:extLst>
              <a:ext uri="{FF2B5EF4-FFF2-40B4-BE49-F238E27FC236}">
                <a16:creationId xmlns:a16="http://schemas.microsoft.com/office/drawing/2014/main" id="{E522BA59-CF50-ACE6-84F2-AEA571BDA14C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6029864" y="1609282"/>
            <a:ext cx="5132717" cy="44343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r>
              <a:rPr lang="fi-FI" sz="1600" dirty="0">
                <a:solidFill>
                  <a:schemeClr val="bg1"/>
                </a:solidFill>
                <a:latin typeface="Trebuchet MS" panose="020B0603020202020204" pitchFamily="34" charset="0"/>
              </a:rPr>
              <a:t>Lisää tekstiä napauttamalla</a:t>
            </a:r>
            <a:endParaRPr lang="fi-FI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09899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sisältö alapalkki ja yläaalto 2 äki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iruutu 6">
            <a:extLst>
              <a:ext uri="{FF2B5EF4-FFF2-40B4-BE49-F238E27FC236}">
                <a16:creationId xmlns:a16="http://schemas.microsoft.com/office/drawing/2014/main" id="{816CCC7E-6C33-CA78-CC2C-089997EC8C2B}"/>
              </a:ext>
            </a:extLst>
          </p:cNvPr>
          <p:cNvSpPr txBox="1"/>
          <p:nvPr/>
        </p:nvSpPr>
        <p:spPr>
          <a:xfrm>
            <a:off x="1207438" y="6348354"/>
            <a:ext cx="293229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900" dirty="0">
                <a:solidFill>
                  <a:schemeClr val="tx1"/>
                </a:solidFill>
                <a:latin typeface="Trebuchet MS" panose="020B0603020202020204" pitchFamily="34" charset="0"/>
              </a:rPr>
              <a:t>Hankasalmi Kannonkoski Karstula Kinnula Kivijärvi Konnevesi Kyyjärvi Laukaa Pihtipudas Saarijärvi Uurainen Viitasaari Äänekoski</a:t>
            </a: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4F96B5CD-F930-9053-8973-80F7EF8B10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3" y="-2"/>
            <a:ext cx="12201239" cy="609707"/>
          </a:xfrm>
          <a:prstGeom prst="rect">
            <a:avLst/>
          </a:prstGeom>
        </p:spPr>
      </p:pic>
      <p:pic>
        <p:nvPicPr>
          <p:cNvPr id="15" name="Kuva 14" descr="Kuva, joka sisältää kohteen kuvakaappaus, musta, Fontti, Grafiikka&#10;&#10;Tekoälyllä luotu sisältö voi olla virheellistä.">
            <a:extLst>
              <a:ext uri="{FF2B5EF4-FFF2-40B4-BE49-F238E27FC236}">
                <a16:creationId xmlns:a16="http://schemas.microsoft.com/office/drawing/2014/main" id="{74F8EC98-C10A-E90A-8433-4808BCD1ED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44" y="6089441"/>
            <a:ext cx="1014294" cy="717885"/>
          </a:xfrm>
          <a:prstGeom prst="rect">
            <a:avLst/>
          </a:prstGeom>
        </p:spPr>
      </p:pic>
      <p:sp>
        <p:nvSpPr>
          <p:cNvPr id="2" name="Tekstin paikkamerkki 2">
            <a:extLst>
              <a:ext uri="{FF2B5EF4-FFF2-40B4-BE49-F238E27FC236}">
                <a16:creationId xmlns:a16="http://schemas.microsoft.com/office/drawing/2014/main" id="{A6B9A8EB-7E3E-B607-5E80-2BC1814E333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46230" y="1609282"/>
            <a:ext cx="4855829" cy="44343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r>
              <a:rPr lang="fi-FI" sz="1600" dirty="0">
                <a:solidFill>
                  <a:schemeClr val="bg1"/>
                </a:solidFill>
                <a:latin typeface="Trebuchet MS" panose="020B0603020202020204" pitchFamily="34" charset="0"/>
              </a:rPr>
              <a:t>Lisää tekstiä napauttamalla</a:t>
            </a:r>
            <a:endParaRPr lang="fi-FI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tsikko 1">
            <a:extLst>
              <a:ext uri="{FF2B5EF4-FFF2-40B4-BE49-F238E27FC236}">
                <a16:creationId xmlns:a16="http://schemas.microsoft.com/office/drawing/2014/main" id="{464D5B81-8F21-5829-5E70-A5FEED7B18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324381" cy="1091757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fi-FI" dirty="0"/>
              <a:t>Otsikko ja sisältö alapalkki ja yläaalto 2 </a:t>
            </a:r>
            <a:r>
              <a:rPr lang="fi-FI" dirty="0" err="1"/>
              <a:t>äkilogo</a:t>
            </a:r>
            <a:endParaRPr lang="fi-FI" dirty="0"/>
          </a:p>
        </p:txBody>
      </p:sp>
      <p:sp>
        <p:nvSpPr>
          <p:cNvPr id="6" name="Tekstin paikkamerkki 2">
            <a:extLst>
              <a:ext uri="{FF2B5EF4-FFF2-40B4-BE49-F238E27FC236}">
                <a16:creationId xmlns:a16="http://schemas.microsoft.com/office/drawing/2014/main" id="{1A2C10F9-EAA0-4199-A454-18E39E8DA1A4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6029864" y="1609282"/>
            <a:ext cx="5132717" cy="44343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r>
              <a:rPr lang="fi-FI" sz="1600" dirty="0">
                <a:solidFill>
                  <a:schemeClr val="bg1"/>
                </a:solidFill>
                <a:latin typeface="Trebuchet MS" panose="020B0603020202020204" pitchFamily="34" charset="0"/>
              </a:rPr>
              <a:t>Lisää tekstiä napauttamalla</a:t>
            </a:r>
            <a:endParaRPr lang="fi-FI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55961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sisältö alapalkki ja yläaalto 2 työllisyysaluee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iruutu 6">
            <a:extLst>
              <a:ext uri="{FF2B5EF4-FFF2-40B4-BE49-F238E27FC236}">
                <a16:creationId xmlns:a16="http://schemas.microsoft.com/office/drawing/2014/main" id="{816CCC7E-6C33-CA78-CC2C-089997EC8C2B}"/>
              </a:ext>
            </a:extLst>
          </p:cNvPr>
          <p:cNvSpPr txBox="1"/>
          <p:nvPr/>
        </p:nvSpPr>
        <p:spPr>
          <a:xfrm>
            <a:off x="1886943" y="6326061"/>
            <a:ext cx="293229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900" dirty="0">
                <a:solidFill>
                  <a:schemeClr val="tx1"/>
                </a:solidFill>
                <a:latin typeface="Trebuchet MS" panose="020B0603020202020204" pitchFamily="34" charset="0"/>
              </a:rPr>
              <a:t>Hankasalmi Kannonkoski Karstula Kinnula Kivijärvi Konnevesi Kyyjärvi Laukaa Pihtipudas Saarijärvi Uurainen Viitasaari Äänekoski</a:t>
            </a: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4F96B5CD-F930-9053-8973-80F7EF8B10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3" y="-2"/>
            <a:ext cx="12201239" cy="609707"/>
          </a:xfrm>
          <a:prstGeom prst="rect">
            <a:avLst/>
          </a:prstGeom>
        </p:spPr>
      </p:pic>
      <p:pic>
        <p:nvPicPr>
          <p:cNvPr id="13" name="Kuva 12" descr="Kuva, joka sisältää kohteen Fontti, musta, kuvakaappaus&#10;&#10;Tekoälyllä luotu sisältö voi olla virheellistä.">
            <a:extLst>
              <a:ext uri="{FF2B5EF4-FFF2-40B4-BE49-F238E27FC236}">
                <a16:creationId xmlns:a16="http://schemas.microsoft.com/office/drawing/2014/main" id="{F6774869-F2A4-44B8-4FB6-6BABE43FE7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26061"/>
            <a:ext cx="1823366" cy="507831"/>
          </a:xfrm>
          <a:prstGeom prst="rect">
            <a:avLst/>
          </a:prstGeom>
        </p:spPr>
      </p:pic>
      <p:sp>
        <p:nvSpPr>
          <p:cNvPr id="2" name="Tekstin paikkamerkki 2">
            <a:extLst>
              <a:ext uri="{FF2B5EF4-FFF2-40B4-BE49-F238E27FC236}">
                <a16:creationId xmlns:a16="http://schemas.microsoft.com/office/drawing/2014/main" id="{7D40A804-E46A-3945-CB48-A62837C35835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46230" y="1609282"/>
            <a:ext cx="4855829" cy="44343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r>
              <a:rPr lang="fi-FI" sz="1600" dirty="0">
                <a:solidFill>
                  <a:schemeClr val="bg1"/>
                </a:solidFill>
                <a:latin typeface="Trebuchet MS" panose="020B0603020202020204" pitchFamily="34" charset="0"/>
              </a:rPr>
              <a:t>Lisää tekstiä napauttamalla</a:t>
            </a:r>
            <a:endParaRPr lang="fi-FI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tsikko 1">
            <a:extLst>
              <a:ext uri="{FF2B5EF4-FFF2-40B4-BE49-F238E27FC236}">
                <a16:creationId xmlns:a16="http://schemas.microsoft.com/office/drawing/2014/main" id="{68923812-C4DC-C3F6-3009-0A6D70E95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324381" cy="1091757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fi-FI" dirty="0"/>
              <a:t>Otsikko ja sisältö alapalkki ja yläaalto 2 TA logo</a:t>
            </a:r>
          </a:p>
        </p:txBody>
      </p:sp>
      <p:sp>
        <p:nvSpPr>
          <p:cNvPr id="6" name="Tekstin paikkamerkki 2">
            <a:extLst>
              <a:ext uri="{FF2B5EF4-FFF2-40B4-BE49-F238E27FC236}">
                <a16:creationId xmlns:a16="http://schemas.microsoft.com/office/drawing/2014/main" id="{3C86EA1A-707E-91AD-1370-247A2FCE647B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6029864" y="1609282"/>
            <a:ext cx="5132717" cy="44343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r>
              <a:rPr lang="fi-FI" sz="1600" dirty="0">
                <a:solidFill>
                  <a:schemeClr val="bg1"/>
                </a:solidFill>
                <a:latin typeface="Trebuchet MS" panose="020B0603020202020204" pitchFamily="34" charset="0"/>
              </a:rPr>
              <a:t>Lisää tekstiä napauttamalla</a:t>
            </a:r>
            <a:endParaRPr lang="fi-FI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43653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sisältö alapalkki ja yläaalto 3 äki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iruutu 6">
            <a:extLst>
              <a:ext uri="{FF2B5EF4-FFF2-40B4-BE49-F238E27FC236}">
                <a16:creationId xmlns:a16="http://schemas.microsoft.com/office/drawing/2014/main" id="{816CCC7E-6C33-CA78-CC2C-089997EC8C2B}"/>
              </a:ext>
            </a:extLst>
          </p:cNvPr>
          <p:cNvSpPr txBox="1"/>
          <p:nvPr/>
        </p:nvSpPr>
        <p:spPr>
          <a:xfrm>
            <a:off x="1207438" y="6299495"/>
            <a:ext cx="293229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900" dirty="0">
                <a:solidFill>
                  <a:schemeClr val="tx1"/>
                </a:solidFill>
                <a:latin typeface="Trebuchet MS" panose="020B0603020202020204" pitchFamily="34" charset="0"/>
              </a:rPr>
              <a:t>Hankasalmi Kannonkoski Karstula Kinnula Kivijärvi Konnevesi Kyyjärvi Laukaa Pihtipudas Saarijärvi Uurainen Viitasaari Äänekoski</a:t>
            </a:r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066A711A-2E64-2C00-673C-9B6A909426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12192000" cy="350520"/>
          </a:xfrm>
          <a:prstGeom prst="rect">
            <a:avLst/>
          </a:prstGeom>
        </p:spPr>
      </p:pic>
      <p:pic>
        <p:nvPicPr>
          <p:cNvPr id="11" name="Kuva 10" descr="Kuva, joka sisältää kohteen kuvakaappaus, musta, Fontti, Grafiikka&#10;&#10;Tekoälyllä luotu sisältö voi olla virheellistä.">
            <a:extLst>
              <a:ext uri="{FF2B5EF4-FFF2-40B4-BE49-F238E27FC236}">
                <a16:creationId xmlns:a16="http://schemas.microsoft.com/office/drawing/2014/main" id="{112F5CA5-C57C-88C1-070A-7343226802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44" y="6089441"/>
            <a:ext cx="1014294" cy="717885"/>
          </a:xfrm>
          <a:prstGeom prst="rect">
            <a:avLst/>
          </a:prstGeom>
        </p:spPr>
      </p:pic>
      <p:sp>
        <p:nvSpPr>
          <p:cNvPr id="4" name="Tekstin paikkamerkki 2">
            <a:extLst>
              <a:ext uri="{FF2B5EF4-FFF2-40B4-BE49-F238E27FC236}">
                <a16:creationId xmlns:a16="http://schemas.microsoft.com/office/drawing/2014/main" id="{64121C5F-6D98-C58B-1F82-777181544E53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46230" y="1609282"/>
            <a:ext cx="4855829" cy="44343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r>
              <a:rPr lang="fi-FI" sz="1600" dirty="0">
                <a:solidFill>
                  <a:schemeClr val="bg1"/>
                </a:solidFill>
                <a:latin typeface="Trebuchet MS" panose="020B0603020202020204" pitchFamily="34" charset="0"/>
              </a:rPr>
              <a:t>Lisää tekstiä napauttamalla</a:t>
            </a:r>
            <a:endParaRPr lang="fi-FI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tsikko 1">
            <a:extLst>
              <a:ext uri="{FF2B5EF4-FFF2-40B4-BE49-F238E27FC236}">
                <a16:creationId xmlns:a16="http://schemas.microsoft.com/office/drawing/2014/main" id="{66DF6877-D60D-5C6D-7C37-A8A7B9B886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324381" cy="1091757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fi-FI" dirty="0"/>
              <a:t>Otsikko ja sisältö alapalkki ja yläaalto 3 </a:t>
            </a:r>
            <a:r>
              <a:rPr lang="fi-FI" dirty="0" err="1"/>
              <a:t>äkilogo</a:t>
            </a:r>
            <a:endParaRPr lang="fi-FI" dirty="0"/>
          </a:p>
        </p:txBody>
      </p:sp>
      <p:sp>
        <p:nvSpPr>
          <p:cNvPr id="8" name="Tekstin paikkamerkki 2">
            <a:extLst>
              <a:ext uri="{FF2B5EF4-FFF2-40B4-BE49-F238E27FC236}">
                <a16:creationId xmlns:a16="http://schemas.microsoft.com/office/drawing/2014/main" id="{DF9C2B40-6B90-D9D1-F07A-3B857EDA6A2C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6029864" y="1609282"/>
            <a:ext cx="5132717" cy="44343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r>
              <a:rPr lang="fi-FI" sz="1600" dirty="0">
                <a:solidFill>
                  <a:schemeClr val="bg1"/>
                </a:solidFill>
                <a:latin typeface="Trebuchet MS" panose="020B0603020202020204" pitchFamily="34" charset="0"/>
              </a:rPr>
              <a:t>Lisää tekstiä napauttamalla</a:t>
            </a:r>
            <a:endParaRPr lang="fi-FI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603225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sisältö alapalkki ja yläaalto 3 työllisyysaluee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iruutu 6">
            <a:extLst>
              <a:ext uri="{FF2B5EF4-FFF2-40B4-BE49-F238E27FC236}">
                <a16:creationId xmlns:a16="http://schemas.microsoft.com/office/drawing/2014/main" id="{816CCC7E-6C33-CA78-CC2C-089997EC8C2B}"/>
              </a:ext>
            </a:extLst>
          </p:cNvPr>
          <p:cNvSpPr txBox="1"/>
          <p:nvPr/>
        </p:nvSpPr>
        <p:spPr>
          <a:xfrm>
            <a:off x="2385773" y="6299709"/>
            <a:ext cx="293229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1000" dirty="0">
                <a:solidFill>
                  <a:srgbClr val="4B5E71"/>
                </a:solidFill>
                <a:latin typeface="Trebuchet MS" panose="020B0603020202020204" pitchFamily="34" charset="0"/>
              </a:rPr>
              <a:t>Hankasalmi Kannonkoski Karstula Kinnula Kivijärvi Konnevesi Kyyjärvi Laukaa Pihtipudas Saarijärvi Uurainen Viitasaari Äänekoski</a:t>
            </a:r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066A711A-2E64-2C00-673C-9B6A909426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12192000" cy="350520"/>
          </a:xfrm>
          <a:prstGeom prst="rect">
            <a:avLst/>
          </a:prstGeom>
        </p:spPr>
      </p:pic>
      <p:pic>
        <p:nvPicPr>
          <p:cNvPr id="9" name="Kuva 8" descr="Kuva, joka sisältää kohteen Fontti, musta, kuvakaappaus&#10;&#10;Tekoälyllä luotu sisältö voi olla virheellistä.">
            <a:extLst>
              <a:ext uri="{FF2B5EF4-FFF2-40B4-BE49-F238E27FC236}">
                <a16:creationId xmlns:a16="http://schemas.microsoft.com/office/drawing/2014/main" id="{FB4DFAC5-0252-E8F5-630E-E2B79E842B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51" y="6294027"/>
            <a:ext cx="1938389" cy="539866"/>
          </a:xfrm>
          <a:prstGeom prst="rect">
            <a:avLst/>
          </a:prstGeom>
        </p:spPr>
      </p:pic>
      <p:sp>
        <p:nvSpPr>
          <p:cNvPr id="4" name="Tekstin paikkamerkki 2">
            <a:extLst>
              <a:ext uri="{FF2B5EF4-FFF2-40B4-BE49-F238E27FC236}">
                <a16:creationId xmlns:a16="http://schemas.microsoft.com/office/drawing/2014/main" id="{FCD6C837-BBF7-4FAC-781E-986BF973D35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46230" y="1609282"/>
            <a:ext cx="4855829" cy="44343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r>
              <a:rPr lang="fi-FI" sz="1600" dirty="0">
                <a:solidFill>
                  <a:schemeClr val="bg1"/>
                </a:solidFill>
                <a:latin typeface="Trebuchet MS" panose="020B0603020202020204" pitchFamily="34" charset="0"/>
              </a:rPr>
              <a:t>Lisää tekstiä napauttamalla</a:t>
            </a:r>
            <a:endParaRPr lang="fi-FI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tsikko 1">
            <a:extLst>
              <a:ext uri="{FF2B5EF4-FFF2-40B4-BE49-F238E27FC236}">
                <a16:creationId xmlns:a16="http://schemas.microsoft.com/office/drawing/2014/main" id="{D6C7EC5D-E9E8-2612-F09B-A2A3D61B19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324381" cy="1091757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fi-FI" dirty="0"/>
              <a:t>Otsikko ja sisältö alapalkki ja yläaalto 3 TA logo</a:t>
            </a:r>
          </a:p>
        </p:txBody>
      </p:sp>
      <p:sp>
        <p:nvSpPr>
          <p:cNvPr id="8" name="Tekstin paikkamerkki 2">
            <a:extLst>
              <a:ext uri="{FF2B5EF4-FFF2-40B4-BE49-F238E27FC236}">
                <a16:creationId xmlns:a16="http://schemas.microsoft.com/office/drawing/2014/main" id="{C7042734-87A8-F03B-FBD5-0A81527B2B33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6029864" y="1609282"/>
            <a:ext cx="5132717" cy="44343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r>
              <a:rPr lang="fi-FI" sz="1600" dirty="0">
                <a:solidFill>
                  <a:schemeClr val="bg1"/>
                </a:solidFill>
                <a:latin typeface="Trebuchet MS" panose="020B0603020202020204" pitchFamily="34" charset="0"/>
              </a:rPr>
              <a:t>Lisää tekstiä napauttamalla</a:t>
            </a:r>
            <a:endParaRPr lang="fi-FI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460976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sompi väliotsikko 1 äkilogo">
    <p:bg>
      <p:bgPr>
        <a:solidFill>
          <a:srgbClr val="4B5E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uva 10">
            <a:extLst>
              <a:ext uri="{FF2B5EF4-FFF2-40B4-BE49-F238E27FC236}">
                <a16:creationId xmlns:a16="http://schemas.microsoft.com/office/drawing/2014/main" id="{D27EB645-D723-4787-4096-837BDDEF19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26706" y="5233639"/>
            <a:ext cx="1634383" cy="1129271"/>
          </a:xfrm>
          <a:prstGeom prst="rect">
            <a:avLst/>
          </a:prstGeom>
        </p:spPr>
      </p:pic>
      <p:sp>
        <p:nvSpPr>
          <p:cNvPr id="12" name="Suorakulmio 11">
            <a:extLst>
              <a:ext uri="{FF2B5EF4-FFF2-40B4-BE49-F238E27FC236}">
                <a16:creationId xmlns:a16="http://schemas.microsoft.com/office/drawing/2014/main" id="{B887701E-9A90-FF1A-5081-BCB9F6BE6438}"/>
              </a:ext>
            </a:extLst>
          </p:cNvPr>
          <p:cNvSpPr/>
          <p:nvPr/>
        </p:nvSpPr>
        <p:spPr>
          <a:xfrm>
            <a:off x="1548588" y="4599759"/>
            <a:ext cx="8477278" cy="904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96C57D91-12E2-4E08-0BA5-77B2B673EE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11860" y="1513936"/>
            <a:ext cx="6950734" cy="1091757"/>
          </a:xfrm>
          <a:prstGeom prst="rect">
            <a:avLst/>
          </a:prstGeom>
        </p:spPr>
        <p:txBody>
          <a:bodyPr/>
          <a:lstStyle>
            <a:lvl1pPr algn="ctr">
              <a:defRPr sz="6600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fi-FI" dirty="0"/>
              <a:t>ISOMPI VÄLIOTSIKKO 1 ÄKILOGO</a:t>
            </a:r>
          </a:p>
        </p:txBody>
      </p:sp>
    </p:spTree>
    <p:extLst>
      <p:ext uri="{BB962C8B-B14F-4D97-AF65-F5344CB8AC3E}">
        <p14:creationId xmlns:p14="http://schemas.microsoft.com/office/powerpoint/2010/main" val="282316728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sompi väliotsikko 1 työllisyysalueen logo">
    <p:bg>
      <p:bgPr>
        <a:solidFill>
          <a:srgbClr val="4B5E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orakulmio 11">
            <a:extLst>
              <a:ext uri="{FF2B5EF4-FFF2-40B4-BE49-F238E27FC236}">
                <a16:creationId xmlns:a16="http://schemas.microsoft.com/office/drawing/2014/main" id="{B887701E-9A90-FF1A-5081-BCB9F6BE6438}"/>
              </a:ext>
            </a:extLst>
          </p:cNvPr>
          <p:cNvSpPr/>
          <p:nvPr/>
        </p:nvSpPr>
        <p:spPr>
          <a:xfrm>
            <a:off x="1548588" y="4599759"/>
            <a:ext cx="8477278" cy="904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3" name="Kuva 2" descr="Kuva, joka sisältää kohteen teksti, Fontti, kuvakaappaus, Grafiikka&#10;&#10;Tekoälyllä luotu sisältö voi olla virheellistä.">
            <a:extLst>
              <a:ext uri="{FF2B5EF4-FFF2-40B4-BE49-F238E27FC236}">
                <a16:creationId xmlns:a16="http://schemas.microsoft.com/office/drawing/2014/main" id="{191EEC4E-9CCC-25C3-8D55-F3099E4258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450" y="5049337"/>
            <a:ext cx="4837186" cy="1347219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59B63728-4682-1251-D5CE-0FE288C0B5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11860" y="1513936"/>
            <a:ext cx="6950734" cy="1091757"/>
          </a:xfrm>
          <a:prstGeom prst="rect">
            <a:avLst/>
          </a:prstGeom>
        </p:spPr>
        <p:txBody>
          <a:bodyPr/>
          <a:lstStyle>
            <a:lvl1pPr algn="ctr">
              <a:defRPr sz="6600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fi-FI" dirty="0"/>
              <a:t>ISOMPI VÄLIOTSIKKO 1 TA LOGO</a:t>
            </a:r>
          </a:p>
        </p:txBody>
      </p:sp>
    </p:spTree>
    <p:extLst>
      <p:ext uri="{BB962C8B-B14F-4D97-AF65-F5344CB8AC3E}">
        <p14:creationId xmlns:p14="http://schemas.microsoft.com/office/powerpoint/2010/main" val="109839811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sompi väliotsikko 2 äkilogo">
    <p:bg>
      <p:bgPr>
        <a:solidFill>
          <a:srgbClr val="00B3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uva 10">
            <a:extLst>
              <a:ext uri="{FF2B5EF4-FFF2-40B4-BE49-F238E27FC236}">
                <a16:creationId xmlns:a16="http://schemas.microsoft.com/office/drawing/2014/main" id="{D27EB645-D723-4787-4096-837BDDEF19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26706" y="5233639"/>
            <a:ext cx="1634383" cy="1129271"/>
          </a:xfrm>
          <a:prstGeom prst="rect">
            <a:avLst/>
          </a:prstGeom>
        </p:spPr>
      </p:pic>
      <p:sp>
        <p:nvSpPr>
          <p:cNvPr id="12" name="Suorakulmio 11">
            <a:extLst>
              <a:ext uri="{FF2B5EF4-FFF2-40B4-BE49-F238E27FC236}">
                <a16:creationId xmlns:a16="http://schemas.microsoft.com/office/drawing/2014/main" id="{B887701E-9A90-FF1A-5081-BCB9F6BE6438}"/>
              </a:ext>
            </a:extLst>
          </p:cNvPr>
          <p:cNvSpPr/>
          <p:nvPr/>
        </p:nvSpPr>
        <p:spPr>
          <a:xfrm>
            <a:off x="1548588" y="4599759"/>
            <a:ext cx="8477278" cy="904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27694140-78AE-6006-B7E5-2D64A1E140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11860" y="1513936"/>
            <a:ext cx="6950734" cy="1091757"/>
          </a:xfrm>
          <a:prstGeom prst="rect">
            <a:avLst/>
          </a:prstGeom>
        </p:spPr>
        <p:txBody>
          <a:bodyPr/>
          <a:lstStyle>
            <a:lvl1pPr algn="ctr">
              <a:defRPr sz="6600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fi-FI" dirty="0"/>
              <a:t>ISOMPI VÄLIOTSIKKO 2 ÄKILOGO</a:t>
            </a:r>
          </a:p>
        </p:txBody>
      </p:sp>
    </p:spTree>
    <p:extLst>
      <p:ext uri="{BB962C8B-B14F-4D97-AF65-F5344CB8AC3E}">
        <p14:creationId xmlns:p14="http://schemas.microsoft.com/office/powerpoint/2010/main" val="379767130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sompi väliotsikko 2 työllisyysalueen logo">
    <p:bg>
      <p:bgPr>
        <a:solidFill>
          <a:srgbClr val="00B3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orakulmio 11">
            <a:extLst>
              <a:ext uri="{FF2B5EF4-FFF2-40B4-BE49-F238E27FC236}">
                <a16:creationId xmlns:a16="http://schemas.microsoft.com/office/drawing/2014/main" id="{B887701E-9A90-FF1A-5081-BCB9F6BE6438}"/>
              </a:ext>
            </a:extLst>
          </p:cNvPr>
          <p:cNvSpPr/>
          <p:nvPr/>
        </p:nvSpPr>
        <p:spPr>
          <a:xfrm>
            <a:off x="1548588" y="4599759"/>
            <a:ext cx="8477278" cy="904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2" name="Kuva 1" descr="Kuva, joka sisältää kohteen teksti, Fontti, kuvakaappaus, Grafiikka&#10;&#10;Tekoälyllä luotu sisältö voi olla virheellistä.">
            <a:extLst>
              <a:ext uri="{FF2B5EF4-FFF2-40B4-BE49-F238E27FC236}">
                <a16:creationId xmlns:a16="http://schemas.microsoft.com/office/drawing/2014/main" id="{8DF199F8-CDBE-5BD2-94E1-D85AA79E1F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450" y="5049337"/>
            <a:ext cx="4837186" cy="1347219"/>
          </a:xfrm>
          <a:prstGeom prst="rect">
            <a:avLst/>
          </a:prstGeom>
        </p:spPr>
      </p:pic>
      <p:sp>
        <p:nvSpPr>
          <p:cNvPr id="3" name="Otsikko 1">
            <a:extLst>
              <a:ext uri="{FF2B5EF4-FFF2-40B4-BE49-F238E27FC236}">
                <a16:creationId xmlns:a16="http://schemas.microsoft.com/office/drawing/2014/main" id="{37131C16-82E5-3226-984B-48BA1BE56D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11860" y="1513936"/>
            <a:ext cx="6950734" cy="1091757"/>
          </a:xfrm>
          <a:prstGeom prst="rect">
            <a:avLst/>
          </a:prstGeom>
        </p:spPr>
        <p:txBody>
          <a:bodyPr/>
          <a:lstStyle>
            <a:lvl1pPr algn="ctr">
              <a:defRPr sz="6600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fi-FI" dirty="0"/>
              <a:t>ISOMPI VÄLIOTSIKKO 2 TA LOGO</a:t>
            </a:r>
          </a:p>
        </p:txBody>
      </p:sp>
    </p:spTree>
    <p:extLst>
      <p:ext uri="{BB962C8B-B14F-4D97-AF65-F5344CB8AC3E}">
        <p14:creationId xmlns:p14="http://schemas.microsoft.com/office/powerpoint/2010/main" val="345684756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sompi väliotsikko 3 äkilogo">
    <p:bg>
      <p:bgPr>
        <a:solidFill>
          <a:srgbClr val="65B3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uva 10">
            <a:extLst>
              <a:ext uri="{FF2B5EF4-FFF2-40B4-BE49-F238E27FC236}">
                <a16:creationId xmlns:a16="http://schemas.microsoft.com/office/drawing/2014/main" id="{D27EB645-D723-4787-4096-837BDDEF19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26706" y="5233639"/>
            <a:ext cx="1634383" cy="1129271"/>
          </a:xfrm>
          <a:prstGeom prst="rect">
            <a:avLst/>
          </a:prstGeom>
        </p:spPr>
      </p:pic>
      <p:sp>
        <p:nvSpPr>
          <p:cNvPr id="12" name="Suorakulmio 11">
            <a:extLst>
              <a:ext uri="{FF2B5EF4-FFF2-40B4-BE49-F238E27FC236}">
                <a16:creationId xmlns:a16="http://schemas.microsoft.com/office/drawing/2014/main" id="{B887701E-9A90-FF1A-5081-BCB9F6BE6438}"/>
              </a:ext>
            </a:extLst>
          </p:cNvPr>
          <p:cNvSpPr/>
          <p:nvPr/>
        </p:nvSpPr>
        <p:spPr>
          <a:xfrm>
            <a:off x="1548588" y="4599759"/>
            <a:ext cx="8477278" cy="904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C69401F2-262A-627E-5AFD-62932C9B15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11860" y="1513936"/>
            <a:ext cx="6950734" cy="1091757"/>
          </a:xfrm>
          <a:prstGeom prst="rect">
            <a:avLst/>
          </a:prstGeom>
        </p:spPr>
        <p:txBody>
          <a:bodyPr/>
          <a:lstStyle>
            <a:lvl1pPr algn="ctr">
              <a:defRPr sz="6600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fi-FI" dirty="0"/>
              <a:t>ISOMPI VÄLIOTSIKKO 3 ÄKILOGO</a:t>
            </a:r>
          </a:p>
        </p:txBody>
      </p:sp>
    </p:spTree>
    <p:extLst>
      <p:ext uri="{BB962C8B-B14F-4D97-AF65-F5344CB8AC3E}">
        <p14:creationId xmlns:p14="http://schemas.microsoft.com/office/powerpoint/2010/main" val="19270256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dia suorakulmio 1 äki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 descr="Kuva, joka sisältää kohteen viljelykasvi, luonto, piha-, maatalous&#10;&#10;Kuvaus luotu automaattisesti">
            <a:extLst>
              <a:ext uri="{FF2B5EF4-FFF2-40B4-BE49-F238E27FC236}">
                <a16:creationId xmlns:a16="http://schemas.microsoft.com/office/drawing/2014/main" id="{9026DBCB-0EF7-FD03-AF15-AFD6DD114C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699" y="0"/>
            <a:ext cx="4228301" cy="6858000"/>
          </a:xfrm>
          <a:prstGeom prst="rect">
            <a:avLst/>
          </a:prstGeom>
        </p:spPr>
      </p:pic>
      <p:pic>
        <p:nvPicPr>
          <p:cNvPr id="4" name="Kuva 3" descr="Kuva, joka sisältää kohteen aqua, Turkoosi, Sinivihreä, sininen&#10;&#10;Kuvaus luotu automaattisesti">
            <a:extLst>
              <a:ext uri="{FF2B5EF4-FFF2-40B4-BE49-F238E27FC236}">
                <a16:creationId xmlns:a16="http://schemas.microsoft.com/office/drawing/2014/main" id="{D94152F7-86D7-3B34-F49B-942B09908B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8608293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41312CAB-C048-4FEA-A82A-CA7ED9D46A7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28079" y="843964"/>
            <a:ext cx="6096000" cy="1205201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fi-FI" dirty="0"/>
              <a:t>Otsikkodia</a:t>
            </a:r>
            <a:br>
              <a:rPr lang="fi-FI" dirty="0"/>
            </a:br>
            <a:r>
              <a:rPr lang="fi-FI" dirty="0"/>
              <a:t>SUORAKULMIO 1</a:t>
            </a:r>
          </a:p>
        </p:txBody>
      </p:sp>
      <p:pic>
        <p:nvPicPr>
          <p:cNvPr id="7" name="Kuva 6" descr="Kuva, joka sisältää kohteen teksti, Fontti, Grafiikka, graafinen suunnittelu&#10;&#10;Kuvaus luotu automaattisesti">
            <a:extLst>
              <a:ext uri="{FF2B5EF4-FFF2-40B4-BE49-F238E27FC236}">
                <a16:creationId xmlns:a16="http://schemas.microsoft.com/office/drawing/2014/main" id="{BBA73936-0CFB-F307-6C91-4F18BE9CAE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231" y="2444427"/>
            <a:ext cx="3329695" cy="2364409"/>
          </a:xfrm>
          <a:prstGeom prst="rect">
            <a:avLst/>
          </a:prstGeom>
        </p:spPr>
      </p:pic>
      <p:sp>
        <p:nvSpPr>
          <p:cNvPr id="9" name="Tekstiruutu 8">
            <a:extLst>
              <a:ext uri="{FF2B5EF4-FFF2-40B4-BE49-F238E27FC236}">
                <a16:creationId xmlns:a16="http://schemas.microsoft.com/office/drawing/2014/main" id="{53793AC9-F2E6-BA4D-AF6D-F9FD19A81F9A}"/>
              </a:ext>
            </a:extLst>
          </p:cNvPr>
          <p:cNvSpPr txBox="1"/>
          <p:nvPr/>
        </p:nvSpPr>
        <p:spPr>
          <a:xfrm>
            <a:off x="1728078" y="4993445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i-FI" sz="1800" dirty="0">
                <a:solidFill>
                  <a:schemeClr val="bg1"/>
                </a:solidFill>
                <a:latin typeface="Trebuchet MS" panose="020B0603020202020204" pitchFamily="34" charset="0"/>
              </a:rPr>
              <a:t>Hankasalmi Kannonkoski Karstula Kinnula Kivijärvi Konnevesi Kyyjärvi Laukaa Pihtipudas Saarijärvi Uurainen Viitasaari Äänekoski</a:t>
            </a:r>
          </a:p>
        </p:txBody>
      </p:sp>
    </p:spTree>
    <p:extLst>
      <p:ext uri="{BB962C8B-B14F-4D97-AF65-F5344CB8AC3E}">
        <p14:creationId xmlns:p14="http://schemas.microsoft.com/office/powerpoint/2010/main" val="190589334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sompi väliotsikko 3 työllisyysalueen logo">
    <p:bg>
      <p:bgPr>
        <a:solidFill>
          <a:srgbClr val="65B3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orakulmio 11">
            <a:extLst>
              <a:ext uri="{FF2B5EF4-FFF2-40B4-BE49-F238E27FC236}">
                <a16:creationId xmlns:a16="http://schemas.microsoft.com/office/drawing/2014/main" id="{B887701E-9A90-FF1A-5081-BCB9F6BE6438}"/>
              </a:ext>
            </a:extLst>
          </p:cNvPr>
          <p:cNvSpPr/>
          <p:nvPr/>
        </p:nvSpPr>
        <p:spPr>
          <a:xfrm>
            <a:off x="1548588" y="4599759"/>
            <a:ext cx="8477278" cy="904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2" name="Kuva 1" descr="Kuva, joka sisältää kohteen teksti, Fontti, kuvakaappaus, Grafiikka&#10;&#10;Tekoälyllä luotu sisältö voi olla virheellistä.">
            <a:extLst>
              <a:ext uri="{FF2B5EF4-FFF2-40B4-BE49-F238E27FC236}">
                <a16:creationId xmlns:a16="http://schemas.microsoft.com/office/drawing/2014/main" id="{F7378905-E0FD-4168-0A66-EB7012E072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450" y="5049337"/>
            <a:ext cx="4837186" cy="1347219"/>
          </a:xfrm>
          <a:prstGeom prst="rect">
            <a:avLst/>
          </a:prstGeom>
        </p:spPr>
      </p:pic>
      <p:sp>
        <p:nvSpPr>
          <p:cNvPr id="3" name="Otsikko 1">
            <a:extLst>
              <a:ext uri="{FF2B5EF4-FFF2-40B4-BE49-F238E27FC236}">
                <a16:creationId xmlns:a16="http://schemas.microsoft.com/office/drawing/2014/main" id="{B8CE8EFA-2657-FC4D-452A-5E84B91A39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11860" y="1513936"/>
            <a:ext cx="6950734" cy="1091757"/>
          </a:xfrm>
          <a:prstGeom prst="rect">
            <a:avLst/>
          </a:prstGeom>
        </p:spPr>
        <p:txBody>
          <a:bodyPr/>
          <a:lstStyle>
            <a:lvl1pPr algn="ctr">
              <a:defRPr sz="6600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fi-FI" dirty="0"/>
              <a:t>ISOMPI VÄLIOTSIKKO 3 TA LOGO</a:t>
            </a:r>
          </a:p>
        </p:txBody>
      </p:sp>
    </p:spTree>
    <p:extLst>
      <p:ext uri="{BB962C8B-B14F-4D97-AF65-F5344CB8AC3E}">
        <p14:creationId xmlns:p14="http://schemas.microsoft.com/office/powerpoint/2010/main" val="302836963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Yhteystied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iruutu 4">
            <a:extLst>
              <a:ext uri="{FF2B5EF4-FFF2-40B4-BE49-F238E27FC236}">
                <a16:creationId xmlns:a16="http://schemas.microsoft.com/office/drawing/2014/main" id="{CFA17E62-025D-84AE-CB83-7D7988F072A4}"/>
              </a:ext>
            </a:extLst>
          </p:cNvPr>
          <p:cNvSpPr txBox="1"/>
          <p:nvPr/>
        </p:nvSpPr>
        <p:spPr>
          <a:xfrm>
            <a:off x="466344" y="590550"/>
            <a:ext cx="45701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4000" b="1" dirty="0">
                <a:solidFill>
                  <a:srgbClr val="00B3D4"/>
                </a:solidFill>
                <a:latin typeface="Trebuchet MS" panose="020B0603020202020204" pitchFamily="34" charset="0"/>
              </a:rPr>
              <a:t>YHTEYSTIEDOT</a:t>
            </a: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9291CC39-D88B-CB13-2DB5-6E40036FE7D7}"/>
              </a:ext>
            </a:extLst>
          </p:cNvPr>
          <p:cNvSpPr txBox="1"/>
          <p:nvPr/>
        </p:nvSpPr>
        <p:spPr>
          <a:xfrm>
            <a:off x="466344" y="1943277"/>
            <a:ext cx="8084803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1600" dirty="0">
                <a:latin typeface="Trebuchet MS" panose="020B0603020202020204" pitchFamily="34" charset="0"/>
              </a:rPr>
              <a:t>Pohjoisen Keski-Suomen työllisyysalue</a:t>
            </a:r>
          </a:p>
          <a:p>
            <a:endParaRPr lang="fi-FI" sz="1600" dirty="0">
              <a:latin typeface="Trebuchet MS" panose="020B0603020202020204" pitchFamily="34" charset="0"/>
            </a:endParaRPr>
          </a:p>
          <a:p>
            <a:r>
              <a:rPr lang="fi-FI" sz="1600" dirty="0">
                <a:latin typeface="Trebuchet MS" panose="020B0603020202020204" pitchFamily="34" charset="0"/>
              </a:rPr>
              <a:t>Neuvonta puhelinpalvelu</a:t>
            </a:r>
          </a:p>
          <a:p>
            <a:r>
              <a:rPr lang="fi-FI" sz="1600" dirty="0">
                <a:latin typeface="Trebuchet MS" panose="020B0603020202020204" pitchFamily="34" charset="0"/>
              </a:rPr>
              <a:t>Henkilöasiakkaat: 040 757 1653</a:t>
            </a:r>
          </a:p>
          <a:p>
            <a:r>
              <a:rPr lang="fi-FI" sz="1600" dirty="0">
                <a:latin typeface="Trebuchet MS" panose="020B0603020202020204" pitchFamily="34" charset="0"/>
              </a:rPr>
              <a:t>Työnantajat: 040 484 1020</a:t>
            </a:r>
          </a:p>
          <a:p>
            <a:r>
              <a:rPr lang="fi-FI" sz="1600" dirty="0">
                <a:latin typeface="Trebuchet MS" panose="020B0603020202020204" pitchFamily="34" charset="0"/>
              </a:rPr>
              <a:t>Valtakunnallinen työttömyysturvaneuvonta: 0295 020 701</a:t>
            </a:r>
          </a:p>
          <a:p>
            <a:endParaRPr lang="fi-FI" sz="1600" dirty="0">
              <a:latin typeface="Trebuchet MS" panose="020B0603020202020204" pitchFamily="34" charset="0"/>
            </a:endParaRPr>
          </a:p>
          <a:p>
            <a:r>
              <a:rPr lang="fi-FI" sz="1600" dirty="0">
                <a:latin typeface="Trebuchet MS" panose="020B0603020202020204" pitchFamily="34" charset="0"/>
              </a:rPr>
              <a:t>Palvelut verkossa Työmarkkinatorilla osoitteessa tyomarkkinatori.fi</a:t>
            </a:r>
          </a:p>
          <a:p>
            <a:endParaRPr lang="fi-FI" sz="1600" dirty="0">
              <a:latin typeface="Trebuchet MS" panose="020B0603020202020204" pitchFamily="34" charset="0"/>
            </a:endParaRPr>
          </a:p>
          <a:p>
            <a:r>
              <a:rPr lang="fi-FI" sz="1600" dirty="0">
                <a:latin typeface="Trebuchet MS" panose="020B0603020202020204" pitchFamily="34" charset="0"/>
              </a:rPr>
              <a:t>Pohjoisen Keski-Suomen työllisyysalue järjestää työvoimapalvelut Äänekoskelle, Hankasalmelle, Kannonkoskelle, Karstulaan, Kinnulaan, Kivijärvelle, Konnevedelle, Kyyjärvelle, Laukaaseen, Pihtiputaalle, Saarijärvelle, Uuraisille ja Viitasaarelle.</a:t>
            </a:r>
          </a:p>
          <a:p>
            <a:endParaRPr lang="fi-FI" sz="1600" dirty="0">
              <a:latin typeface="Trebuchet MS" panose="020B0603020202020204" pitchFamily="34" charset="0"/>
            </a:endParaRPr>
          </a:p>
          <a:p>
            <a:r>
              <a:rPr lang="fi-FI" sz="1600" dirty="0">
                <a:latin typeface="Trebuchet MS" panose="020B0603020202020204" pitchFamily="34" charset="0"/>
              </a:rPr>
              <a:t>www.pohjoisenkeskisuomentyollisyysalue.fi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F2E1637E-3658-5FA7-B6EE-4C6CB56D5D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21129" y="0"/>
            <a:ext cx="48535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43685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omemuistut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ruutu 1">
            <a:extLst>
              <a:ext uri="{FF2B5EF4-FFF2-40B4-BE49-F238E27FC236}">
                <a16:creationId xmlns:a16="http://schemas.microsoft.com/office/drawing/2014/main" id="{0E13E05C-E701-19CA-7035-845A58DF63B0}"/>
              </a:ext>
            </a:extLst>
          </p:cNvPr>
          <p:cNvSpPr txBox="1"/>
          <p:nvPr/>
        </p:nvSpPr>
        <p:spPr>
          <a:xfrm>
            <a:off x="1176766" y="597845"/>
            <a:ext cx="7863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>
                <a:latin typeface="Trebuchet MS" panose="020B0603020202020204" pitchFamily="34" charset="0"/>
              </a:rPr>
              <a:t>Seuraa meitä somessa!</a:t>
            </a:r>
          </a:p>
        </p:txBody>
      </p:sp>
      <p:pic>
        <p:nvPicPr>
          <p:cNvPr id="3" name="Kuva 2" descr="Kuva, joka sisältää kohteen Grafiikka, Värikkyys&#10;&#10;Tekoälyn generoima sisältö voi olla virheellistä.">
            <a:extLst>
              <a:ext uri="{FF2B5EF4-FFF2-40B4-BE49-F238E27FC236}">
                <a16:creationId xmlns:a16="http://schemas.microsoft.com/office/drawing/2014/main" id="{95784B0F-F0B6-360D-6056-B1CBD2192A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367" y="1443227"/>
            <a:ext cx="1097282" cy="1063754"/>
          </a:xfrm>
          <a:prstGeom prst="rect">
            <a:avLst/>
          </a:prstGeom>
        </p:spPr>
      </p:pic>
      <p:pic>
        <p:nvPicPr>
          <p:cNvPr id="4" name="Kuva 3" descr="Kuva, joka sisältää kohteen logo, symboli&#10;&#10;Tekoälyn generoima sisältö voi olla virheellistä.">
            <a:extLst>
              <a:ext uri="{FF2B5EF4-FFF2-40B4-BE49-F238E27FC236}">
                <a16:creationId xmlns:a16="http://schemas.microsoft.com/office/drawing/2014/main" id="{1C7CFC6E-3D3F-8654-6C9B-D1BC31FF31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367" y="2506981"/>
            <a:ext cx="1097282" cy="1063754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ECDA6986-C090-CC96-62BA-C97185A741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367" y="3747515"/>
            <a:ext cx="1097282" cy="1063754"/>
          </a:xfrm>
          <a:prstGeom prst="rect">
            <a:avLst/>
          </a:prstGeom>
        </p:spPr>
      </p:pic>
      <p:sp>
        <p:nvSpPr>
          <p:cNvPr id="9" name="Tekstiruutu 8">
            <a:extLst>
              <a:ext uri="{FF2B5EF4-FFF2-40B4-BE49-F238E27FC236}">
                <a16:creationId xmlns:a16="http://schemas.microsoft.com/office/drawing/2014/main" id="{2C25EE62-6808-E5CA-17E0-7A6DFA4A7607}"/>
              </a:ext>
            </a:extLst>
          </p:cNvPr>
          <p:cNvSpPr txBox="1"/>
          <p:nvPr/>
        </p:nvSpPr>
        <p:spPr>
          <a:xfrm>
            <a:off x="2136649" y="1790438"/>
            <a:ext cx="4675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>
                <a:latin typeface="Trebuchet MS" panose="020B0603020202020204" pitchFamily="34" charset="0"/>
              </a:rPr>
              <a:t>Instagramissa @pohjoinenkstyollisyys</a:t>
            </a: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9EB22A93-415B-84FB-5561-C8AE28B16DDA}"/>
              </a:ext>
            </a:extLst>
          </p:cNvPr>
          <p:cNvSpPr txBox="1"/>
          <p:nvPr/>
        </p:nvSpPr>
        <p:spPr>
          <a:xfrm>
            <a:off x="2136649" y="2942582"/>
            <a:ext cx="5782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>
                <a:latin typeface="Trebuchet MS" panose="020B0603020202020204" pitchFamily="34" charset="0"/>
              </a:rPr>
              <a:t>Facebookissa: Pohjoisen Keski-Suomen työllisyysalue</a:t>
            </a: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CD9405A1-357C-36BE-0573-32CC8E163584}"/>
              </a:ext>
            </a:extLst>
          </p:cNvPr>
          <p:cNvSpPr txBox="1"/>
          <p:nvPr/>
        </p:nvSpPr>
        <p:spPr>
          <a:xfrm>
            <a:off x="2136649" y="4094726"/>
            <a:ext cx="5782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>
                <a:latin typeface="Trebuchet MS" panose="020B0603020202020204" pitchFamily="34" charset="0"/>
              </a:rPr>
              <a:t>LinkedInissä: Pohjoisen Keski-Suomen työllisyysalue</a:t>
            </a:r>
          </a:p>
        </p:txBody>
      </p:sp>
      <p:pic>
        <p:nvPicPr>
          <p:cNvPr id="12" name="Kuva 11" descr="Kuva, joka sisältää kohteen musta, kuvakaappaus, Fontti, Grafiikka&#10;&#10;Kuvaus luotu automaattisesti">
            <a:extLst>
              <a:ext uri="{FF2B5EF4-FFF2-40B4-BE49-F238E27FC236}">
                <a16:creationId xmlns:a16="http://schemas.microsoft.com/office/drawing/2014/main" id="{625D7D6D-A72A-8159-BDB2-1BADF9FB6A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780" y="3747515"/>
            <a:ext cx="2734062" cy="1987300"/>
          </a:xfrm>
          <a:prstGeom prst="rect">
            <a:avLst/>
          </a:prstGeom>
        </p:spPr>
      </p:pic>
      <p:pic>
        <p:nvPicPr>
          <p:cNvPr id="13" name="Kuva 12" descr="Kuva, joka sisältää kohteen teksti, Fontti, Grafiikka, kuvakaappaus&#10;&#10;Kuvaus luotu automaattisesti">
            <a:extLst>
              <a:ext uri="{FF2B5EF4-FFF2-40B4-BE49-F238E27FC236}">
                <a16:creationId xmlns:a16="http://schemas.microsoft.com/office/drawing/2014/main" id="{A82E7000-D368-744A-015F-366DFD71B7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5987" y="775016"/>
            <a:ext cx="2578855" cy="24001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9" name="Kuva 18">
            <a:extLst>
              <a:ext uri="{FF2B5EF4-FFF2-40B4-BE49-F238E27FC236}">
                <a16:creationId xmlns:a16="http://schemas.microsoft.com/office/drawing/2014/main" id="{10C63CC9-D600-A2AA-78A6-A9D002E734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36" y="6507235"/>
            <a:ext cx="12201236" cy="370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31000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YHJÄ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154589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769CDA8-D71A-B737-EF0E-28D1D6CA58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54CCF652-E978-0D99-DFFB-D46F4E40D8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778AD81D-B1EE-FA28-EC20-220839704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F18FB-28A4-41CC-9B5B-12E5DD819967}" type="datetimeFigureOut">
              <a:rPr lang="fi-FI" smtClean="0"/>
              <a:t>2.3.2026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F7DCD56-C558-2BD4-054B-512EDA051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A82A0FA-FDF9-000D-D66C-CC6608D63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AB5D0-437C-4814-B6D1-FBEDF114D2D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15886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dia suorakulmio 1 työllisyysalueen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 descr="Kuva, joka sisältää kohteen viljelykasvi, luonto, piha-, maatalous&#10;&#10;Kuvaus luotu automaattisesti">
            <a:extLst>
              <a:ext uri="{FF2B5EF4-FFF2-40B4-BE49-F238E27FC236}">
                <a16:creationId xmlns:a16="http://schemas.microsoft.com/office/drawing/2014/main" id="{9026DBCB-0EF7-FD03-AF15-AFD6DD114C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699" y="0"/>
            <a:ext cx="4228301" cy="6858000"/>
          </a:xfrm>
          <a:prstGeom prst="rect">
            <a:avLst/>
          </a:prstGeom>
        </p:spPr>
      </p:pic>
      <p:pic>
        <p:nvPicPr>
          <p:cNvPr id="4" name="Kuva 3" descr="Kuva, joka sisältää kohteen aqua, Turkoosi, Sinivihreä, sininen&#10;&#10;Kuvaus luotu automaattisesti">
            <a:extLst>
              <a:ext uri="{FF2B5EF4-FFF2-40B4-BE49-F238E27FC236}">
                <a16:creationId xmlns:a16="http://schemas.microsoft.com/office/drawing/2014/main" id="{D94152F7-86D7-3B34-F49B-942B09908B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8608293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41312CAB-C048-4FEA-A82A-CA7ED9D46A7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28079" y="843964"/>
            <a:ext cx="6096000" cy="1205201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fi-FI" dirty="0"/>
              <a:t>OTSIKKODIA SUORAKULMIO 1</a:t>
            </a: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A046D6CA-B907-4DF8-69FE-13A5007C8B4E}"/>
              </a:ext>
            </a:extLst>
          </p:cNvPr>
          <p:cNvSpPr txBox="1"/>
          <p:nvPr/>
        </p:nvSpPr>
        <p:spPr>
          <a:xfrm>
            <a:off x="2279994" y="5229727"/>
            <a:ext cx="51240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i-FI" sz="1800" dirty="0">
                <a:solidFill>
                  <a:schemeClr val="bg1"/>
                </a:solidFill>
                <a:latin typeface="Trebuchet MS" panose="020B0603020202020204" pitchFamily="34" charset="0"/>
              </a:rPr>
              <a:t>Hankasalmi Kannonkoski Karstula Kinnula Kivijärvi Konnevesi Kyyjärvi Laukaa Pihtipudas Saarijärvi Uurainen Viitasaari Äänekoski</a:t>
            </a:r>
          </a:p>
        </p:txBody>
      </p:sp>
      <p:pic>
        <p:nvPicPr>
          <p:cNvPr id="5" name="Kuva 4" descr="Kuva, joka sisältää kohteen teksti, Fontti, kuvakaappaus, Grafiikka&#10;&#10;Tekoälyllä luotu sisältö voi olla virheellistä.">
            <a:extLst>
              <a:ext uri="{FF2B5EF4-FFF2-40B4-BE49-F238E27FC236}">
                <a16:creationId xmlns:a16="http://schemas.microsoft.com/office/drawing/2014/main" id="{852D48F4-50BC-FC76-C3AF-078E7C3160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447" y="3877135"/>
            <a:ext cx="4837186" cy="1347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6236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dia kaarikumpu 1 äki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Kuva 13" descr="Kuva, joka sisältää kohteen ruoho, kasvi, piha-, kukka&#10;&#10;Kuvaus luotu automaattisesti">
            <a:extLst>
              <a:ext uri="{FF2B5EF4-FFF2-40B4-BE49-F238E27FC236}">
                <a16:creationId xmlns:a16="http://schemas.microsoft.com/office/drawing/2014/main" id="{C0D973DC-0B5E-35F0-F29E-18F48C879F1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pic>
        <p:nvPicPr>
          <p:cNvPr id="12" name="Kuva 11" descr="Kuva, joka sisältää kohteen Grafiikka, Turkoosi, Sinivihreä, kuvakaappaus&#10;&#10;Kuvaus luotu automaattisesti">
            <a:extLst>
              <a:ext uri="{FF2B5EF4-FFF2-40B4-BE49-F238E27FC236}">
                <a16:creationId xmlns:a16="http://schemas.microsoft.com/office/drawing/2014/main" id="{E820F042-161A-FD05-281B-AE4C41BABC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790545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41312CAB-C048-4FEA-A82A-CA7ED9D46A7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28079" y="843964"/>
            <a:ext cx="6096000" cy="1205201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fi-FI" dirty="0"/>
              <a:t>OTSIKKODIA KAARIKUMPU 1</a:t>
            </a:r>
          </a:p>
        </p:txBody>
      </p:sp>
      <p:pic>
        <p:nvPicPr>
          <p:cNvPr id="7" name="Kuva 6" descr="Kuva, joka sisältää kohteen teksti, Fontti, Grafiikka, graafinen suunnittelu&#10;&#10;Kuvaus luotu automaattisesti">
            <a:extLst>
              <a:ext uri="{FF2B5EF4-FFF2-40B4-BE49-F238E27FC236}">
                <a16:creationId xmlns:a16="http://schemas.microsoft.com/office/drawing/2014/main" id="{BBA73936-0CFB-F307-6C91-4F18BE9CAE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231" y="2444427"/>
            <a:ext cx="3329695" cy="2364409"/>
          </a:xfrm>
          <a:prstGeom prst="rect">
            <a:avLst/>
          </a:prstGeom>
        </p:spPr>
      </p:pic>
      <p:sp>
        <p:nvSpPr>
          <p:cNvPr id="9" name="Tekstiruutu 8">
            <a:extLst>
              <a:ext uri="{FF2B5EF4-FFF2-40B4-BE49-F238E27FC236}">
                <a16:creationId xmlns:a16="http://schemas.microsoft.com/office/drawing/2014/main" id="{53793AC9-F2E6-BA4D-AF6D-F9FD19A81F9A}"/>
              </a:ext>
            </a:extLst>
          </p:cNvPr>
          <p:cNvSpPr txBox="1"/>
          <p:nvPr/>
        </p:nvSpPr>
        <p:spPr>
          <a:xfrm>
            <a:off x="1728078" y="4993445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i-FI" sz="1800" dirty="0">
                <a:solidFill>
                  <a:schemeClr val="bg1"/>
                </a:solidFill>
                <a:latin typeface="Trebuchet MS" panose="020B0603020202020204" pitchFamily="34" charset="0"/>
              </a:rPr>
              <a:t>Hankasalmi Kannonkoski Karstula Kinnula Kivijärvi Konnevesi Kyyjärvi Laukaa Pihtipudas Saarijärvi Uurainen Viitasaari Äänekoski</a:t>
            </a:r>
          </a:p>
        </p:txBody>
      </p:sp>
    </p:spTree>
    <p:extLst>
      <p:ext uri="{BB962C8B-B14F-4D97-AF65-F5344CB8AC3E}">
        <p14:creationId xmlns:p14="http://schemas.microsoft.com/office/powerpoint/2010/main" val="2376703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dia kaarikumpu 1 työllisyysalueen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Kuva 13" descr="Kuva, joka sisältää kohteen ruoho, kasvi, piha-, kukka&#10;&#10;Kuvaus luotu automaattisesti">
            <a:extLst>
              <a:ext uri="{FF2B5EF4-FFF2-40B4-BE49-F238E27FC236}">
                <a16:creationId xmlns:a16="http://schemas.microsoft.com/office/drawing/2014/main" id="{C0D973DC-0B5E-35F0-F29E-18F48C879F1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pic>
        <p:nvPicPr>
          <p:cNvPr id="12" name="Kuva 11" descr="Kuva, joka sisältää kohteen Grafiikka, Turkoosi, Sinivihreä, kuvakaappaus&#10;&#10;Kuvaus luotu automaattisesti">
            <a:extLst>
              <a:ext uri="{FF2B5EF4-FFF2-40B4-BE49-F238E27FC236}">
                <a16:creationId xmlns:a16="http://schemas.microsoft.com/office/drawing/2014/main" id="{E820F042-161A-FD05-281B-AE4C41BABC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790545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41312CAB-C048-4FEA-A82A-CA7ED9D46A7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28079" y="843964"/>
            <a:ext cx="6096000" cy="1205201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fi-FI" dirty="0"/>
              <a:t>OTSIKKODIA KAARIKUMPU 1</a:t>
            </a: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26984542-B5EA-69F5-D38D-C187F72B0C55}"/>
              </a:ext>
            </a:extLst>
          </p:cNvPr>
          <p:cNvSpPr txBox="1"/>
          <p:nvPr/>
        </p:nvSpPr>
        <p:spPr>
          <a:xfrm>
            <a:off x="2279994" y="5229727"/>
            <a:ext cx="51240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i-FI" sz="1800" dirty="0">
                <a:solidFill>
                  <a:schemeClr val="bg1"/>
                </a:solidFill>
                <a:latin typeface="Trebuchet MS" panose="020B0603020202020204" pitchFamily="34" charset="0"/>
              </a:rPr>
              <a:t>Hankasalmi Kannonkoski Karstula Kinnula Kivijärvi Konnevesi Kyyjärvi Laukaa Pihtipudas Saarijärvi Uurainen Viitasaari Äänekoski</a:t>
            </a:r>
          </a:p>
        </p:txBody>
      </p:sp>
      <p:pic>
        <p:nvPicPr>
          <p:cNvPr id="4" name="Kuva 3" descr="Kuva, joka sisältää kohteen teksti, Fontti, kuvakaappaus, Grafiikka&#10;&#10;Tekoälyllä luotu sisältö voi olla virheellistä.">
            <a:extLst>
              <a:ext uri="{FF2B5EF4-FFF2-40B4-BE49-F238E27FC236}">
                <a16:creationId xmlns:a16="http://schemas.microsoft.com/office/drawing/2014/main" id="{50F3507C-B068-2870-4471-33EF2935D9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447" y="3877135"/>
            <a:ext cx="4837186" cy="1347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41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dia kaarikumpu 2 äki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 descr="Kuva, joka sisältää kohteen lintu, piha-, villieläimet, varpunen&#10;&#10;Kuvaus luotu automaattisesti">
            <a:extLst>
              <a:ext uri="{FF2B5EF4-FFF2-40B4-BE49-F238E27FC236}">
                <a16:creationId xmlns:a16="http://schemas.microsoft.com/office/drawing/2014/main" id="{7712B132-DBE4-1542-377D-4E6D3AF734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980" y="0"/>
            <a:ext cx="10291020" cy="6858000"/>
          </a:xfrm>
          <a:prstGeom prst="rect">
            <a:avLst/>
          </a:prstGeom>
        </p:spPr>
      </p:pic>
      <p:pic>
        <p:nvPicPr>
          <p:cNvPr id="4" name="Kuva 3" descr="Kuva, joka sisältää kohteen kuvakaappaus, musta&#10;&#10;Kuvaus luotu automaattisesti">
            <a:extLst>
              <a:ext uri="{FF2B5EF4-FFF2-40B4-BE49-F238E27FC236}">
                <a16:creationId xmlns:a16="http://schemas.microsoft.com/office/drawing/2014/main" id="{17261B40-B89F-A9DF-879B-9EF9583F97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44364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41312CAB-C048-4FEA-A82A-CA7ED9D46A7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28079" y="843964"/>
            <a:ext cx="6096000" cy="1205201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fi-FI" dirty="0"/>
              <a:t>OTSIKKODIA KAARIKUMPU 2</a:t>
            </a:r>
          </a:p>
        </p:txBody>
      </p:sp>
      <p:pic>
        <p:nvPicPr>
          <p:cNvPr id="7" name="Kuva 6" descr="Kuva, joka sisältää kohteen teksti, Fontti, Grafiikka, graafinen suunnittelu&#10;&#10;Kuvaus luotu automaattisesti">
            <a:extLst>
              <a:ext uri="{FF2B5EF4-FFF2-40B4-BE49-F238E27FC236}">
                <a16:creationId xmlns:a16="http://schemas.microsoft.com/office/drawing/2014/main" id="{BBA73936-0CFB-F307-6C91-4F18BE9CAE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231" y="2444427"/>
            <a:ext cx="3329695" cy="2364409"/>
          </a:xfrm>
          <a:prstGeom prst="rect">
            <a:avLst/>
          </a:prstGeom>
        </p:spPr>
      </p:pic>
      <p:sp>
        <p:nvSpPr>
          <p:cNvPr id="9" name="Tekstiruutu 8">
            <a:extLst>
              <a:ext uri="{FF2B5EF4-FFF2-40B4-BE49-F238E27FC236}">
                <a16:creationId xmlns:a16="http://schemas.microsoft.com/office/drawing/2014/main" id="{53793AC9-F2E6-BA4D-AF6D-F9FD19A81F9A}"/>
              </a:ext>
            </a:extLst>
          </p:cNvPr>
          <p:cNvSpPr txBox="1"/>
          <p:nvPr/>
        </p:nvSpPr>
        <p:spPr>
          <a:xfrm>
            <a:off x="1728078" y="4993445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i-FI" sz="1800" dirty="0">
                <a:solidFill>
                  <a:schemeClr val="bg1"/>
                </a:solidFill>
                <a:latin typeface="Trebuchet MS" panose="020B0603020202020204" pitchFamily="34" charset="0"/>
              </a:rPr>
              <a:t>Hankasalmi Kannonkoski Karstula Kinnula Kivijärvi Konnevesi Kyyjärvi Laukaa Pihtipudas Saarijärvi Uurainen Viitasaari Äänekoski</a:t>
            </a:r>
          </a:p>
        </p:txBody>
      </p:sp>
    </p:spTree>
    <p:extLst>
      <p:ext uri="{BB962C8B-B14F-4D97-AF65-F5344CB8AC3E}">
        <p14:creationId xmlns:p14="http://schemas.microsoft.com/office/powerpoint/2010/main" val="26861635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990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  <p:sldLayoutId id="2147483712" r:id="rId52"/>
    <p:sldLayoutId id="2147483713" r:id="rId53"/>
    <p:sldLayoutId id="2147483714" r:id="rId5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Trebuchet MS" panose="020B06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54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3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4C62CDB7-5B36-E2DA-2A40-2338EED813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15548" y="1692052"/>
            <a:ext cx="6026480" cy="1736948"/>
          </a:xfrm>
        </p:spPr>
        <p:txBody>
          <a:bodyPr/>
          <a:lstStyle/>
          <a:p>
            <a:r>
              <a:rPr lang="fi-FI" dirty="0"/>
              <a:t>Urasuunnittelu ja työnhaku</a:t>
            </a:r>
          </a:p>
        </p:txBody>
      </p:sp>
    </p:spTree>
    <p:extLst>
      <p:ext uri="{BB962C8B-B14F-4D97-AF65-F5344CB8AC3E}">
        <p14:creationId xmlns:p14="http://schemas.microsoft.com/office/powerpoint/2010/main" val="29399155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BFFE8792-BF62-A77D-CA0F-D18AB0544020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F10C9337-5ADC-C677-1D5A-7484B6D1D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7576127" cy="795848"/>
          </a:xfrm>
        </p:spPr>
        <p:txBody>
          <a:bodyPr/>
          <a:lstStyle/>
          <a:p>
            <a:r>
              <a:rPr lang="fi-FI" dirty="0"/>
              <a:t>Työmarkkinatori: raportti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18622ADB-69F6-B364-0B2A-05F90A52B5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54" y="1373581"/>
            <a:ext cx="8894618" cy="4955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4903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3F04EDD-565B-9578-A29F-3766D58B4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1860" y="1175608"/>
            <a:ext cx="6950734" cy="2866040"/>
          </a:xfrm>
        </p:spPr>
        <p:txBody>
          <a:bodyPr/>
          <a:lstStyle/>
          <a:p>
            <a:r>
              <a:rPr lang="fi-FI" dirty="0"/>
              <a:t>Curriculum Vitae</a:t>
            </a:r>
            <a:br>
              <a:rPr lang="fi-FI" dirty="0"/>
            </a:br>
            <a:r>
              <a:rPr lang="fi-FI" dirty="0"/>
              <a:t>”Course of life”</a:t>
            </a:r>
            <a:br>
              <a:rPr lang="fi-FI" dirty="0"/>
            </a:br>
            <a:r>
              <a:rPr lang="fi-FI" dirty="0"/>
              <a:t>”Elämän polku”</a:t>
            </a:r>
          </a:p>
        </p:txBody>
      </p:sp>
    </p:spTree>
    <p:extLst>
      <p:ext uri="{BB962C8B-B14F-4D97-AF65-F5344CB8AC3E}">
        <p14:creationId xmlns:p14="http://schemas.microsoft.com/office/powerpoint/2010/main" val="32396409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33BCDB77-6D1D-3BBD-3473-EFB3C3A65CC1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 dirty="0"/>
              <a:t>Ensimmäinen dokumentoitu “CV” 1482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 dirty="0"/>
              <a:t>Leonardo da Vinci kirjoitti työhakemuksen tapaisen kirjeen Milanon herttualle, korostaen taiteellisia ja teknisiä taitojaan</a:t>
            </a:r>
          </a:p>
          <a:p>
            <a:endParaRPr lang="fi-FI" sz="1800" b="1" dirty="0"/>
          </a:p>
          <a:p>
            <a:r>
              <a:rPr lang="fi-FI" sz="1800" b="1" dirty="0"/>
              <a:t>Konkretiaa</a:t>
            </a:r>
            <a:r>
              <a:rPr lang="fi-FI" sz="1800" dirty="0"/>
              <a:t>:</a:t>
            </a:r>
          </a:p>
          <a:p>
            <a:r>
              <a:rPr lang="fi-FI" sz="1800" dirty="0"/>
              <a:t>”Osaan tyhjentää vettä vallihaudoista ja rakentaa monenlaisia siltoja, katettuja kulkureittejä ja tikkaita piiritystilanteita varten.”</a:t>
            </a:r>
          </a:p>
          <a:p>
            <a:r>
              <a:rPr lang="fi-FI" sz="1800" b="1" dirty="0"/>
              <a:t>Työnantajan tarpeet ja osaamisen ”myyminen”:</a:t>
            </a:r>
          </a:p>
          <a:p>
            <a:r>
              <a:rPr lang="fi-FI" sz="1800" dirty="0"/>
              <a:t>”Jos taistelu on merellä, minulla on erilaisia hyökkäys- ja puolustuslaitteita sekä aluksia, jotka kestävät raskaitakin tykistöiskuja.”</a:t>
            </a:r>
          </a:p>
          <a:p>
            <a:r>
              <a:rPr lang="fi-FI" sz="1800" b="1" dirty="0"/>
              <a:t>Tulevaisuus ja osaamisen ”myyminen”:</a:t>
            </a:r>
          </a:p>
          <a:p>
            <a:r>
              <a:rPr lang="fi-FI" sz="1800" dirty="0"/>
              <a:t>”Rauhan aikana voin työskennellä arkkitehtuurin parissa, suunnitella sekä yksityisiä että julkisia rakennuksia sekä ratkaista vedenjohtamiseen liittyviä haasteita.”</a:t>
            </a:r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9C07A748-5DF6-5C8E-5264-9811FC911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CV:n lyhyt historia</a:t>
            </a:r>
          </a:p>
        </p:txBody>
      </p:sp>
    </p:spTree>
    <p:extLst>
      <p:ext uri="{BB962C8B-B14F-4D97-AF65-F5344CB8AC3E}">
        <p14:creationId xmlns:p14="http://schemas.microsoft.com/office/powerpoint/2010/main" val="34476995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8AB1866A-709E-0DA4-C216-13B13EB8EA5C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31850" y="2279373"/>
            <a:ext cx="7967093" cy="383675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/>
              <a:t>Selkeys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/>
              <a:t>Löytyykö nopeasti oleellinen tieto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1800" dirty="0">
                <a:solidFill>
                  <a:schemeClr val="bg1"/>
                </a:solidFill>
              </a:rPr>
              <a:t>Yhteystiedot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1800" dirty="0">
                <a:solidFill>
                  <a:schemeClr val="bg1"/>
                </a:solidFill>
              </a:rPr>
              <a:t>Koulutus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1800" dirty="0">
                <a:solidFill>
                  <a:schemeClr val="bg1"/>
                </a:solidFill>
              </a:rPr>
              <a:t>Kokemus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1800" dirty="0">
                <a:solidFill>
                  <a:schemeClr val="bg1"/>
                </a:solidFill>
              </a:rPr>
              <a:t>Kuva</a:t>
            </a:r>
            <a:endParaRPr lang="fi-FI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/>
              <a:t>Järjestys, uusimmasta vanhimpaan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/>
              <a:t>Kuinka monta sivua CV saa olla?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1800" dirty="0">
                <a:solidFill>
                  <a:schemeClr val="bg1"/>
                </a:solidFill>
              </a:rPr>
              <a:t>Niin monta sinua, kuin oleellinen tieto vaatii</a:t>
            </a:r>
          </a:p>
        </p:txBody>
      </p:sp>
      <p:sp>
        <p:nvSpPr>
          <p:cNvPr id="7" name="Otsikko 2">
            <a:extLst>
              <a:ext uri="{FF2B5EF4-FFF2-40B4-BE49-F238E27FC236}">
                <a16:creationId xmlns:a16="http://schemas.microsoft.com/office/drawing/2014/main" id="{4C060B8A-D14F-663F-7708-8412CE799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6672"/>
            <a:ext cx="7576127" cy="1091757"/>
          </a:xfrm>
        </p:spPr>
        <p:txBody>
          <a:bodyPr/>
          <a:lstStyle/>
          <a:p>
            <a:r>
              <a:rPr lang="fi-FI" dirty="0"/>
              <a:t>Mihin kiinnittää huomiota CV:ssä</a:t>
            </a:r>
          </a:p>
        </p:txBody>
      </p:sp>
    </p:spTree>
    <p:extLst>
      <p:ext uri="{BB962C8B-B14F-4D97-AF65-F5344CB8AC3E}">
        <p14:creationId xmlns:p14="http://schemas.microsoft.com/office/powerpoint/2010/main" val="11701884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63B4D0-3077-1FCD-E8B6-B1EA68CBBD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5BA71251-EFBE-3D30-93D0-33E55D5A6096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31850" y="2531165"/>
            <a:ext cx="7967093" cy="358496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/>
              <a:t>Pohdi onko tieto oleellista: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1800" dirty="0">
                <a:solidFill>
                  <a:schemeClr val="bg1"/>
                </a:solidFill>
              </a:rPr>
              <a:t>Kuva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1800" dirty="0">
                <a:solidFill>
                  <a:schemeClr val="bg1"/>
                </a:solidFill>
              </a:rPr>
              <a:t>Harrastukset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1800" dirty="0">
                <a:solidFill>
                  <a:schemeClr val="bg1"/>
                </a:solidFill>
              </a:rPr>
              <a:t>Ikä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1800" dirty="0">
                <a:solidFill>
                  <a:schemeClr val="bg1"/>
                </a:solidFill>
              </a:rPr>
              <a:t>Katuosoite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1800" dirty="0">
                <a:solidFill>
                  <a:schemeClr val="bg1"/>
                </a:solidFill>
              </a:rPr>
              <a:t>Kurssit ja koulutukset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1800" dirty="0">
                <a:solidFill>
                  <a:schemeClr val="bg1"/>
                </a:solidFill>
              </a:rPr>
              <a:t>Kansakoulu/peruskoulu</a:t>
            </a:r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C8F9DB40-93CB-FD86-BCF1-8C6F81C3A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6672"/>
            <a:ext cx="7576127" cy="1091757"/>
          </a:xfrm>
        </p:spPr>
        <p:txBody>
          <a:bodyPr/>
          <a:lstStyle/>
          <a:p>
            <a:r>
              <a:rPr lang="fi-FI" dirty="0"/>
              <a:t>Mihin kiinnittää huomiota CV:ssä</a:t>
            </a:r>
          </a:p>
        </p:txBody>
      </p:sp>
    </p:spTree>
    <p:extLst>
      <p:ext uri="{BB962C8B-B14F-4D97-AF65-F5344CB8AC3E}">
        <p14:creationId xmlns:p14="http://schemas.microsoft.com/office/powerpoint/2010/main" val="12466287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9219454D-8B16-C022-41B0-74D3FFE4896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-FI" dirty="0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DB360906-4F25-FE41-377E-653ECE1CFF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788" y="0"/>
            <a:ext cx="4848606" cy="6858000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AE447BAF-84C9-10A2-AD5D-6128103BF0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606" y="-16565"/>
            <a:ext cx="4848606" cy="6858000"/>
          </a:xfrm>
          <a:prstGeom prst="rect">
            <a:avLst/>
          </a:prstGeom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72B91BD9-6D97-3167-029B-AB8E0E84A2A9}"/>
              </a:ext>
            </a:extLst>
          </p:cNvPr>
          <p:cNvSpPr txBox="1"/>
          <p:nvPr/>
        </p:nvSpPr>
        <p:spPr>
          <a:xfrm>
            <a:off x="5026152" y="610862"/>
            <a:ext cx="2139696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i-FI" dirty="0"/>
              <a:t>Nimi otsikkona</a:t>
            </a: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080D7E88-D73C-E091-F7C2-D37F7578B889}"/>
              </a:ext>
            </a:extLst>
          </p:cNvPr>
          <p:cNvSpPr txBox="1"/>
          <p:nvPr/>
        </p:nvSpPr>
        <p:spPr>
          <a:xfrm>
            <a:off x="5298948" y="1122363"/>
            <a:ext cx="1586484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i-FI" sz="1400" dirty="0"/>
              <a:t>Titteli/pätevyys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6FF9406F-C87A-B1E1-7AA2-5096FA8EBCDD}"/>
              </a:ext>
            </a:extLst>
          </p:cNvPr>
          <p:cNvSpPr txBox="1"/>
          <p:nvPr/>
        </p:nvSpPr>
        <p:spPr>
          <a:xfrm>
            <a:off x="5026152" y="1607621"/>
            <a:ext cx="2139696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i-FI" dirty="0"/>
              <a:t>Yhteystiedot</a:t>
            </a:r>
          </a:p>
        </p:txBody>
      </p:sp>
      <p:cxnSp>
        <p:nvCxnSpPr>
          <p:cNvPr id="7" name="Suora nuoliyhdysviiva 6">
            <a:extLst>
              <a:ext uri="{FF2B5EF4-FFF2-40B4-BE49-F238E27FC236}">
                <a16:creationId xmlns:a16="http://schemas.microsoft.com/office/drawing/2014/main" id="{DEC87453-A548-D23F-F36A-DB6A8066EFF2}"/>
              </a:ext>
            </a:extLst>
          </p:cNvPr>
          <p:cNvCxnSpPr/>
          <p:nvPr/>
        </p:nvCxnSpPr>
        <p:spPr>
          <a:xfrm flipV="1">
            <a:off x="7251192" y="704088"/>
            <a:ext cx="950976" cy="9144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uora nuoliyhdysviiva 9">
            <a:extLst>
              <a:ext uri="{FF2B5EF4-FFF2-40B4-BE49-F238E27FC236}">
                <a16:creationId xmlns:a16="http://schemas.microsoft.com/office/drawing/2014/main" id="{9CDC5C95-5399-3F22-4D82-D2F502647A29}"/>
              </a:ext>
            </a:extLst>
          </p:cNvPr>
          <p:cNvCxnSpPr/>
          <p:nvPr/>
        </p:nvCxnSpPr>
        <p:spPr>
          <a:xfrm flipH="1" flipV="1">
            <a:off x="2907792" y="502920"/>
            <a:ext cx="2118360" cy="29260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uora nuoliyhdysviiva 11">
            <a:extLst>
              <a:ext uri="{FF2B5EF4-FFF2-40B4-BE49-F238E27FC236}">
                <a16:creationId xmlns:a16="http://schemas.microsoft.com/office/drawing/2014/main" id="{BD2BA462-ED7A-2CB8-68F1-E73C64623D46}"/>
              </a:ext>
            </a:extLst>
          </p:cNvPr>
          <p:cNvCxnSpPr>
            <a:cxnSpLocks/>
            <a:stCxn id="3" idx="3"/>
          </p:cNvCxnSpPr>
          <p:nvPr/>
        </p:nvCxnSpPr>
        <p:spPr>
          <a:xfrm flipV="1">
            <a:off x="6885432" y="911454"/>
            <a:ext cx="1395603" cy="36479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uora nuoliyhdysviiva 16">
            <a:extLst>
              <a:ext uri="{FF2B5EF4-FFF2-40B4-BE49-F238E27FC236}">
                <a16:creationId xmlns:a16="http://schemas.microsoft.com/office/drawing/2014/main" id="{0E383FA3-B88C-7CBB-0572-2EDDF1C3C3CB}"/>
              </a:ext>
            </a:extLst>
          </p:cNvPr>
          <p:cNvCxnSpPr/>
          <p:nvPr/>
        </p:nvCxnSpPr>
        <p:spPr>
          <a:xfrm flipH="1" flipV="1">
            <a:off x="3163824" y="1238886"/>
            <a:ext cx="1862328" cy="36873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uora nuoliyhdysviiva 18">
            <a:extLst>
              <a:ext uri="{FF2B5EF4-FFF2-40B4-BE49-F238E27FC236}">
                <a16:creationId xmlns:a16="http://schemas.microsoft.com/office/drawing/2014/main" id="{2C8B5ADB-F027-AABE-7E88-07B1635A2714}"/>
              </a:ext>
            </a:extLst>
          </p:cNvPr>
          <p:cNvCxnSpPr/>
          <p:nvPr/>
        </p:nvCxnSpPr>
        <p:spPr>
          <a:xfrm>
            <a:off x="6885432" y="1976953"/>
            <a:ext cx="209550" cy="20846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kstiruutu 21">
            <a:extLst>
              <a:ext uri="{FF2B5EF4-FFF2-40B4-BE49-F238E27FC236}">
                <a16:creationId xmlns:a16="http://schemas.microsoft.com/office/drawing/2014/main" id="{520EB334-2CB8-1B49-E633-7D94733C6B61}"/>
              </a:ext>
            </a:extLst>
          </p:cNvPr>
          <p:cNvSpPr txBox="1"/>
          <p:nvPr/>
        </p:nvSpPr>
        <p:spPr>
          <a:xfrm>
            <a:off x="5026152" y="2316163"/>
            <a:ext cx="2139696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i-FI" dirty="0"/>
              <a:t>Profiiliteksti</a:t>
            </a:r>
          </a:p>
        </p:txBody>
      </p:sp>
      <p:cxnSp>
        <p:nvCxnSpPr>
          <p:cNvPr id="24" name="Suora nuoliyhdysviiva 23">
            <a:extLst>
              <a:ext uri="{FF2B5EF4-FFF2-40B4-BE49-F238E27FC236}">
                <a16:creationId xmlns:a16="http://schemas.microsoft.com/office/drawing/2014/main" id="{37EB58AC-02B3-60ED-EDAB-9F4A34DB9015}"/>
              </a:ext>
            </a:extLst>
          </p:cNvPr>
          <p:cNvCxnSpPr/>
          <p:nvPr/>
        </p:nvCxnSpPr>
        <p:spPr>
          <a:xfrm flipV="1">
            <a:off x="7165848" y="2081184"/>
            <a:ext cx="1036320" cy="50656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kstiruutu 24">
            <a:extLst>
              <a:ext uri="{FF2B5EF4-FFF2-40B4-BE49-F238E27FC236}">
                <a16:creationId xmlns:a16="http://schemas.microsoft.com/office/drawing/2014/main" id="{FC6A07B2-403E-4661-52E2-62C2658FA0BC}"/>
              </a:ext>
            </a:extLst>
          </p:cNvPr>
          <p:cNvSpPr txBox="1"/>
          <p:nvPr/>
        </p:nvSpPr>
        <p:spPr>
          <a:xfrm>
            <a:off x="5026152" y="2972765"/>
            <a:ext cx="2139696" cy="923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i-FI" dirty="0"/>
              <a:t>Muut osiot tilanteen ja tarpeen mukaan</a:t>
            </a:r>
          </a:p>
        </p:txBody>
      </p:sp>
    </p:spTree>
    <p:extLst>
      <p:ext uri="{BB962C8B-B14F-4D97-AF65-F5344CB8AC3E}">
        <p14:creationId xmlns:p14="http://schemas.microsoft.com/office/powerpoint/2010/main" val="16707894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>
            <a:extLst>
              <a:ext uri="{FF2B5EF4-FFF2-40B4-BE49-F238E27FC236}">
                <a16:creationId xmlns:a16="http://schemas.microsoft.com/office/drawing/2014/main" id="{74D3CBFA-D3D2-D57C-D072-1B787F95AD7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Alaotsikko 5">
            <a:extLst>
              <a:ext uri="{FF2B5EF4-FFF2-40B4-BE49-F238E27FC236}">
                <a16:creationId xmlns:a16="http://schemas.microsoft.com/office/drawing/2014/main" id="{909CADFB-1E6A-F8B2-05E0-22DD9284079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</p:txBody>
      </p:sp>
      <p:graphicFrame>
        <p:nvGraphicFramePr>
          <p:cNvPr id="4" name="Objekti 3">
            <a:extLst>
              <a:ext uri="{FF2B5EF4-FFF2-40B4-BE49-F238E27FC236}">
                <a16:creationId xmlns:a16="http://schemas.microsoft.com/office/drawing/2014/main" id="{254685B3-DEDD-1ACB-E823-DFAE6D0E649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6800822"/>
              </p:ext>
            </p:extLst>
          </p:nvPr>
        </p:nvGraphicFramePr>
        <p:xfrm>
          <a:off x="1243532" y="0"/>
          <a:ext cx="9704936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Acrobat Document" r:id="rId3" imgW="5346658" imgH="3777980" progId="Acrobat.Document.DC">
                  <p:embed/>
                </p:oleObj>
              </mc:Choice>
              <mc:Fallback>
                <p:oleObj name="Acrobat Document" r:id="rId3" imgW="5346658" imgH="3777980" progId="Acrobat.Document.DC">
                  <p:embed/>
                  <p:pic>
                    <p:nvPicPr>
                      <p:cNvPr id="4" name="Objekti 3">
                        <a:extLst>
                          <a:ext uri="{FF2B5EF4-FFF2-40B4-BE49-F238E27FC236}">
                            <a16:creationId xmlns:a16="http://schemas.microsoft.com/office/drawing/2014/main" id="{254685B3-DEDD-1ACB-E823-DFAE6D0E649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43532" y="0"/>
                        <a:ext cx="9704936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401469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3B82474A-375D-B6D1-73D1-8465ECFF9600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 err="1"/>
              <a:t>Situation</a:t>
            </a:r>
            <a:r>
              <a:rPr lang="fi-FI" dirty="0"/>
              <a:t>, tilanne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1600" dirty="0">
                <a:solidFill>
                  <a:schemeClr val="bg1"/>
                </a:solidFill>
              </a:rPr>
              <a:t>Olin viime kesänä töissä jäätelökioskilla. Yhtenä päivänä työparini sairastui äkillisesti, ja jäin yksin hoitamaan pitkää asiakasjonoa ruuhka-aikaan.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 err="1"/>
              <a:t>Task</a:t>
            </a:r>
            <a:r>
              <a:rPr lang="fi-FI" dirty="0"/>
              <a:t>, tilanne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1600" dirty="0">
                <a:solidFill>
                  <a:schemeClr val="bg1"/>
                </a:solidFill>
              </a:rPr>
              <a:t>Tavoitteenani oli palvella kaikki asiakkaat mahdollisimman nopeasti, pitää tiski siistinä ja varmistaa, ettei kukaan joutuisi odottamaan kohtuuttoman kauan.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Action, toiminta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1600" dirty="0">
                <a:solidFill>
                  <a:schemeClr val="bg1"/>
                </a:solidFill>
              </a:rPr>
              <a:t>Pysyin rauhallisena ja pahoittelin odotusta lyhyesti jokaiselle asiakkaalle. Priorisoin tekemistäni: valmistelin useita tötteröitä kerralla ja täytin jäätelöaltaat ennen kuin ne loppuivat kokonaan. Soitin myös esihenkilölle ja sovimme, että hän tulee auttamaan sulkemisessa, jotta ehdin hoitaa siivouksen kunnolla.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 err="1"/>
              <a:t>Result</a:t>
            </a:r>
            <a:r>
              <a:rPr lang="fi-FI" dirty="0"/>
              <a:t>, tulos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1600" dirty="0">
                <a:solidFill>
                  <a:schemeClr val="bg1"/>
                </a:solidFill>
              </a:rPr>
              <a:t>Selvisin ruuhkasta kunnialla, ja sain usealta asiakkaalta kiitosta hyvästä palvelusta kiireen keskellä. Myynti oli sinä päivänä erinomainen, ja esihenkilöni kehui kykyäni hallita stressiä.</a:t>
            </a:r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0897DFE4-9DE4-5327-1F84-040425BE7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STAR-menetelmä</a:t>
            </a:r>
          </a:p>
        </p:txBody>
      </p:sp>
    </p:spTree>
    <p:extLst>
      <p:ext uri="{BB962C8B-B14F-4D97-AF65-F5344CB8AC3E}">
        <p14:creationId xmlns:p14="http://schemas.microsoft.com/office/powerpoint/2010/main" val="1535739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E3182612-B40A-FE33-8C11-648129383987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31850" y="1995055"/>
            <a:ext cx="7967093" cy="412107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Aloitus: "Olen lukion toisella oleva aktiivinen nuori."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Kokemus: "Olen toiminut kaksi vuotta urheiluseuran apuvalmentajana ja vapaaehtoisena."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Vahvuus: "Tulen toimeen kaikenlaisten ihmisten kanssa ja olen todella täsmällinen."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Tavoite: "Etsin ensi kesäksi asiakaspalvelutyötä, jossa pääsen hyödyntämään reipasta asennettani."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Hyöty: "Olen nopea oppimaan uusia asioita ja autan mielelläni tiimiä pärjäämään kiireessä.”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dirty="0"/>
          </a:p>
          <a:p>
            <a:r>
              <a:rPr lang="fi-FI" sz="2000" dirty="0"/>
              <a:t>Netistä löytyy rutkasti tietoa ja vinkkejä hissipuheen valmisteluun!</a:t>
            </a:r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A105F47A-4284-5746-24D0-16A151A29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2655"/>
            <a:ext cx="7576127" cy="884227"/>
          </a:xfrm>
        </p:spPr>
        <p:txBody>
          <a:bodyPr/>
          <a:lstStyle/>
          <a:p>
            <a:r>
              <a:rPr lang="fi-FI" sz="3200" dirty="0"/>
              <a:t>Hissipuhe</a:t>
            </a:r>
            <a:br>
              <a:rPr lang="fi-FI" sz="3200" dirty="0"/>
            </a:br>
            <a:r>
              <a:rPr lang="fi-FI" sz="3200" dirty="0"/>
              <a:t>– lyhyt esittely ja myyntipuhe</a:t>
            </a:r>
          </a:p>
        </p:txBody>
      </p:sp>
      <p:sp>
        <p:nvSpPr>
          <p:cNvPr id="5" name="Vuokaavio: Prosessi 4">
            <a:extLst>
              <a:ext uri="{FF2B5EF4-FFF2-40B4-BE49-F238E27FC236}">
                <a16:creationId xmlns:a16="http://schemas.microsoft.com/office/drawing/2014/main" id="{1B3EDA07-DFD1-C4DC-6A41-5DF9B7869D9B}"/>
              </a:ext>
            </a:extLst>
          </p:cNvPr>
          <p:cNvSpPr/>
          <p:nvPr/>
        </p:nvSpPr>
        <p:spPr>
          <a:xfrm>
            <a:off x="8229601" y="1099128"/>
            <a:ext cx="3297381" cy="1413163"/>
          </a:xfrm>
          <a:prstGeom prst="flowChart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Esimerkki on hyvin yleinen!</a:t>
            </a:r>
          </a:p>
          <a:p>
            <a:pPr algn="ctr"/>
            <a:r>
              <a:rPr lang="fi-FI" dirty="0"/>
              <a:t>Lisää persoonaa ja konkreettisia esimerkkejä!</a:t>
            </a:r>
          </a:p>
        </p:txBody>
      </p:sp>
      <p:sp>
        <p:nvSpPr>
          <p:cNvPr id="6" name="Vuokaavio: Prosessi 5">
            <a:extLst>
              <a:ext uri="{FF2B5EF4-FFF2-40B4-BE49-F238E27FC236}">
                <a16:creationId xmlns:a16="http://schemas.microsoft.com/office/drawing/2014/main" id="{BF978ABB-2F77-3D72-C754-9DF4ABB39A4B}"/>
              </a:ext>
            </a:extLst>
          </p:cNvPr>
          <p:cNvSpPr/>
          <p:nvPr/>
        </p:nvSpPr>
        <p:spPr>
          <a:xfrm>
            <a:off x="8798943" y="2722418"/>
            <a:ext cx="3297381" cy="1413163"/>
          </a:xfrm>
          <a:prstGeom prst="flowChart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Kerro lisäksi, missä ja miten olet työskennellyt kaikenlaisten ihmisten kanssa.</a:t>
            </a:r>
          </a:p>
        </p:txBody>
      </p:sp>
      <p:cxnSp>
        <p:nvCxnSpPr>
          <p:cNvPr id="8" name="Suora nuoliyhdysviiva 7">
            <a:extLst>
              <a:ext uri="{FF2B5EF4-FFF2-40B4-BE49-F238E27FC236}">
                <a16:creationId xmlns:a16="http://schemas.microsoft.com/office/drawing/2014/main" id="{C446E913-9255-DB0E-7F49-6C6A14CAA493}"/>
              </a:ext>
            </a:extLst>
          </p:cNvPr>
          <p:cNvCxnSpPr/>
          <p:nvPr/>
        </p:nvCxnSpPr>
        <p:spPr>
          <a:xfrm flipH="1">
            <a:off x="7666182" y="3094182"/>
            <a:ext cx="1132761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884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6D1B10CA-C955-9D07-60BA-0CC19CF41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1860" y="1513936"/>
            <a:ext cx="6950734" cy="2097482"/>
          </a:xfrm>
        </p:spPr>
        <p:txBody>
          <a:bodyPr/>
          <a:lstStyle/>
          <a:p>
            <a:r>
              <a:rPr lang="fi-FI" dirty="0"/>
              <a:t>KYSYTTÄVÄÄ?</a:t>
            </a:r>
            <a:br>
              <a:rPr lang="fi-FI" dirty="0"/>
            </a:br>
            <a:r>
              <a:rPr lang="fi-FI" dirty="0"/>
              <a:t>ASIAA?</a:t>
            </a:r>
          </a:p>
        </p:txBody>
      </p:sp>
    </p:spTree>
    <p:extLst>
      <p:ext uri="{BB962C8B-B14F-4D97-AF65-F5344CB8AC3E}">
        <p14:creationId xmlns:p14="http://schemas.microsoft.com/office/powerpoint/2010/main" val="25238747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6D4D3D2D-F852-C5F6-5449-514DBD7C52E6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2798064" y="1586191"/>
            <a:ext cx="6000879" cy="1780094"/>
          </a:xfrm>
        </p:spPr>
        <p:txBody>
          <a:bodyPr/>
          <a:lstStyle/>
          <a:p>
            <a:r>
              <a:rPr lang="fi-FI" sz="2000" dirty="0"/>
              <a:t>Piia Sipari</a:t>
            </a:r>
          </a:p>
          <a:p>
            <a:r>
              <a:rPr lang="fi-FI" dirty="0" err="1"/>
              <a:t>Työhönvalmentaja</a:t>
            </a:r>
            <a:endParaRPr lang="fi-FI" dirty="0"/>
          </a:p>
          <a:p>
            <a:r>
              <a:rPr lang="fi-FI" dirty="0"/>
              <a:t>Pohjoisen Keski-Suomen työllisyysalue</a:t>
            </a:r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ECDEC108-86D5-32EF-FA91-9E16C45F3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3816625"/>
            <a:ext cx="3886200" cy="424070"/>
          </a:xfrm>
        </p:spPr>
        <p:txBody>
          <a:bodyPr/>
          <a:lstStyle/>
          <a:p>
            <a:r>
              <a:rPr lang="fi-FI" sz="2400" dirty="0"/>
              <a:t>Ja </a:t>
            </a:r>
            <a:r>
              <a:rPr lang="fi-FI" sz="2400" dirty="0" err="1"/>
              <a:t>sit</a:t>
            </a:r>
            <a:r>
              <a:rPr lang="fi-FI" sz="2400" dirty="0"/>
              <a:t> on </a:t>
            </a:r>
            <a:r>
              <a:rPr lang="fi-FI" sz="2400" dirty="0" err="1"/>
              <a:t>tää</a:t>
            </a:r>
            <a:r>
              <a:rPr lang="fi-FI" sz="2400" dirty="0"/>
              <a:t> toinen tyyppi</a:t>
            </a: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98229A2E-02E7-7D9F-FADA-392DECCD7B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66" y="1586190"/>
            <a:ext cx="1186729" cy="17800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Kuva 1" descr="Kuva, joka sisältää kohteen henkilö, Ihmisen kasvot, vaate, yläosa&#10;&#10;Tekoälyllä luotu sisältö saattaa olla virheellistä.">
            <a:extLst>
              <a:ext uri="{FF2B5EF4-FFF2-40B4-BE49-F238E27FC236}">
                <a16:creationId xmlns:a16="http://schemas.microsoft.com/office/drawing/2014/main" id="{D1179D99-0C1C-35F0-6A62-10156B6A72D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682" r="8682"/>
          <a:stretch>
            <a:fillRect/>
          </a:stretch>
        </p:blipFill>
        <p:spPr>
          <a:xfrm>
            <a:off x="952966" y="4381762"/>
            <a:ext cx="1186729" cy="1780094"/>
          </a:xfrm>
          <a:prstGeom prst="rect">
            <a:avLst/>
          </a:prstGeom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73DEBB69-7B82-6472-F760-2FBB35F1C95F}"/>
              </a:ext>
            </a:extLst>
          </p:cNvPr>
          <p:cNvSpPr txBox="1"/>
          <p:nvPr/>
        </p:nvSpPr>
        <p:spPr>
          <a:xfrm>
            <a:off x="2798064" y="4486979"/>
            <a:ext cx="6096000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fi-FI" sz="2000" dirty="0">
                <a:solidFill>
                  <a:srgbClr val="FFFFFF"/>
                </a:solidFill>
                <a:latin typeface="Trebuchet MS"/>
                <a:ea typeface="Segoe UI"/>
                <a:cs typeface="Segoe UI"/>
              </a:rPr>
              <a:t>Henri Häkkinen</a:t>
            </a:r>
            <a:endParaRPr lang="en-US" sz="2000" b="0" i="0" dirty="0">
              <a:solidFill>
                <a:srgbClr val="000000"/>
              </a:solidFill>
              <a:latin typeface="Trebuchet MS"/>
              <a:ea typeface="Segoe UI"/>
              <a:cs typeface="Segoe UI"/>
            </a:endParaRPr>
          </a:p>
          <a:p>
            <a:pPr algn="l" rtl="0">
              <a:lnSpc>
                <a:spcPct val="150000"/>
              </a:lnSpc>
            </a:pPr>
            <a:r>
              <a:rPr lang="fi-FI" sz="1600" b="0" i="0" u="none" strike="noStrike" baseline="0" dirty="0" err="1">
                <a:solidFill>
                  <a:srgbClr val="FFFFFF"/>
                </a:solidFill>
                <a:latin typeface="Trebuchet MS"/>
                <a:ea typeface="Segoe UI"/>
                <a:cs typeface="Segoe UI"/>
              </a:rPr>
              <a:t>Työhönvalmentaja</a:t>
            </a:r>
            <a:r>
              <a:rPr lang="fi-FI" sz="1600" b="0" i="0" dirty="0">
                <a:solidFill>
                  <a:srgbClr val="000000"/>
                </a:solidFill>
                <a:latin typeface="Trebuchet MS"/>
                <a:ea typeface="Segoe UI"/>
                <a:cs typeface="Segoe UI"/>
              </a:rPr>
              <a:t>​</a:t>
            </a:r>
          </a:p>
          <a:p>
            <a:pPr algn="l" rtl="0">
              <a:lnSpc>
                <a:spcPct val="150000"/>
              </a:lnSpc>
            </a:pPr>
            <a:r>
              <a:rPr lang="fi-FI" sz="1600" b="0" i="0" u="none" strike="noStrike" baseline="0" dirty="0">
                <a:solidFill>
                  <a:srgbClr val="FFFFFF"/>
                </a:solidFill>
                <a:latin typeface="Trebuchet MS"/>
                <a:ea typeface="Segoe UI"/>
                <a:cs typeface="Segoe UI"/>
              </a:rPr>
              <a:t>Pohjoisen Keski-Suomen työllisyysalue</a:t>
            </a:r>
          </a:p>
          <a:p>
            <a:pPr algn="ctr"/>
            <a:endParaRPr lang="fi-FI" dirty="0"/>
          </a:p>
        </p:txBody>
      </p:sp>
      <p:sp>
        <p:nvSpPr>
          <p:cNvPr id="7" name="Otsikko 2">
            <a:extLst>
              <a:ext uri="{FF2B5EF4-FFF2-40B4-BE49-F238E27FC236}">
                <a16:creationId xmlns:a16="http://schemas.microsoft.com/office/drawing/2014/main" id="{96095AFC-7402-2C33-F8C4-B338B9580708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7576127" cy="10917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r>
              <a:rPr lang="fi-FI"/>
              <a:t>Kuka olen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308204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97D12E2-6AED-6416-717C-208E0685E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0633" y="1957281"/>
            <a:ext cx="6950734" cy="1091757"/>
          </a:xfrm>
        </p:spPr>
        <p:txBody>
          <a:bodyPr/>
          <a:lstStyle/>
          <a:p>
            <a:r>
              <a:rPr lang="fi-FI" dirty="0"/>
              <a:t>KIITOS!</a:t>
            </a:r>
          </a:p>
        </p:txBody>
      </p:sp>
    </p:spTree>
    <p:extLst>
      <p:ext uri="{BB962C8B-B14F-4D97-AF65-F5344CB8AC3E}">
        <p14:creationId xmlns:p14="http://schemas.microsoft.com/office/powerpoint/2010/main" val="961025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AB325D55-6E97-2878-3874-36110856005A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31850" y="1961322"/>
            <a:ext cx="7967093" cy="4154805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fi-FI" sz="3200" dirty="0"/>
              <a:t>Minun uratarina</a:t>
            </a:r>
          </a:p>
          <a:p>
            <a:pPr marL="342900" indent="-342900">
              <a:buFont typeface="+mj-lt"/>
              <a:buAutoNum type="arabicPeriod"/>
            </a:pPr>
            <a:r>
              <a:rPr lang="fi-FI" sz="3200" dirty="0"/>
              <a:t>Työllisyystiedot – mitä ja mistä</a:t>
            </a:r>
          </a:p>
          <a:p>
            <a:pPr marL="342900" indent="-342900">
              <a:buFont typeface="+mj-lt"/>
              <a:buAutoNum type="arabicPeriod"/>
            </a:pPr>
            <a:r>
              <a:rPr lang="fi-FI" sz="3200" dirty="0"/>
              <a:t>CV ja vinkit työnhakuun</a:t>
            </a:r>
          </a:p>
          <a:p>
            <a:pPr marL="342900" indent="-342900">
              <a:buFont typeface="+mj-lt"/>
              <a:buAutoNum type="arabicPeriod"/>
            </a:pPr>
            <a:r>
              <a:rPr lang="fi-FI" sz="3200" dirty="0"/>
              <a:t>Kysymyksiä ja loppujutustelut</a:t>
            </a:r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9C7A81EF-E1C0-6844-244A-50D5AFDC4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Mitä on luvassa</a:t>
            </a:r>
          </a:p>
        </p:txBody>
      </p:sp>
    </p:spTree>
    <p:extLst>
      <p:ext uri="{BB962C8B-B14F-4D97-AF65-F5344CB8AC3E}">
        <p14:creationId xmlns:p14="http://schemas.microsoft.com/office/powerpoint/2010/main" val="34071438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AD57033-2493-979F-C9E1-6A4DEF5D6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Minun polkuni tähän päivään</a:t>
            </a:r>
          </a:p>
        </p:txBody>
      </p:sp>
    </p:spTree>
    <p:extLst>
      <p:ext uri="{BB962C8B-B14F-4D97-AF65-F5344CB8AC3E}">
        <p14:creationId xmlns:p14="http://schemas.microsoft.com/office/powerpoint/2010/main" val="41448579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uokaavio: Prosessi 3">
            <a:extLst>
              <a:ext uri="{FF2B5EF4-FFF2-40B4-BE49-F238E27FC236}">
                <a16:creationId xmlns:a16="http://schemas.microsoft.com/office/drawing/2014/main" id="{6983174B-00B2-DAEC-5BB2-AD5D08A495C9}"/>
              </a:ext>
            </a:extLst>
          </p:cNvPr>
          <p:cNvSpPr/>
          <p:nvPr/>
        </p:nvSpPr>
        <p:spPr>
          <a:xfrm>
            <a:off x="738909" y="951343"/>
            <a:ext cx="1487055" cy="674255"/>
          </a:xfrm>
          <a:prstGeom prst="flowChart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i-FI" dirty="0"/>
              <a:t>LUKIO</a:t>
            </a:r>
          </a:p>
        </p:txBody>
      </p:sp>
      <p:sp>
        <p:nvSpPr>
          <p:cNvPr id="5" name="Vuokaavio: Prosessi 4">
            <a:extLst>
              <a:ext uri="{FF2B5EF4-FFF2-40B4-BE49-F238E27FC236}">
                <a16:creationId xmlns:a16="http://schemas.microsoft.com/office/drawing/2014/main" id="{DC82E79F-911B-CE9A-0A83-8E61E2DBFBFC}"/>
              </a:ext>
            </a:extLst>
          </p:cNvPr>
          <p:cNvSpPr/>
          <p:nvPr/>
        </p:nvSpPr>
        <p:spPr>
          <a:xfrm>
            <a:off x="738909" y="2119743"/>
            <a:ext cx="1487055" cy="674255"/>
          </a:xfrm>
          <a:prstGeom prst="flowChart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i-FI" dirty="0"/>
              <a:t>AMIS</a:t>
            </a:r>
          </a:p>
        </p:txBody>
      </p:sp>
      <p:sp>
        <p:nvSpPr>
          <p:cNvPr id="6" name="Vuokaavio: Prosessi 5">
            <a:extLst>
              <a:ext uri="{FF2B5EF4-FFF2-40B4-BE49-F238E27FC236}">
                <a16:creationId xmlns:a16="http://schemas.microsoft.com/office/drawing/2014/main" id="{C5C30951-4D51-C9A8-8ED4-7A6898FE204C}"/>
              </a:ext>
            </a:extLst>
          </p:cNvPr>
          <p:cNvSpPr/>
          <p:nvPr/>
        </p:nvSpPr>
        <p:spPr>
          <a:xfrm>
            <a:off x="738908" y="3408216"/>
            <a:ext cx="1487055" cy="674255"/>
          </a:xfrm>
          <a:prstGeom prst="flowChart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i-FI" dirty="0"/>
              <a:t>AMK</a:t>
            </a:r>
          </a:p>
        </p:txBody>
      </p:sp>
      <p:sp>
        <p:nvSpPr>
          <p:cNvPr id="7" name="Vuokaavio: Prosessi 6">
            <a:extLst>
              <a:ext uri="{FF2B5EF4-FFF2-40B4-BE49-F238E27FC236}">
                <a16:creationId xmlns:a16="http://schemas.microsoft.com/office/drawing/2014/main" id="{9A190ECA-975D-9C9B-0E0C-0812B1D7E1EA}"/>
              </a:ext>
            </a:extLst>
          </p:cNvPr>
          <p:cNvSpPr/>
          <p:nvPr/>
        </p:nvSpPr>
        <p:spPr>
          <a:xfrm>
            <a:off x="738907" y="4696689"/>
            <a:ext cx="1487055" cy="674255"/>
          </a:xfrm>
          <a:prstGeom prst="flowChart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i-FI" dirty="0"/>
              <a:t>YLIOPISTO</a:t>
            </a: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A689904B-E03D-3AFA-22B4-DF0CEE804B47}"/>
              </a:ext>
            </a:extLst>
          </p:cNvPr>
          <p:cNvSpPr txBox="1"/>
          <p:nvPr/>
        </p:nvSpPr>
        <p:spPr>
          <a:xfrm>
            <a:off x="3084945" y="1103804"/>
            <a:ext cx="1487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solidFill>
                  <a:schemeClr val="bg1"/>
                </a:solidFill>
              </a:rPr>
              <a:t>2003 - 2006</a:t>
            </a: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97FDEA05-E25B-C96B-594C-287D52CD431F}"/>
              </a:ext>
            </a:extLst>
          </p:cNvPr>
          <p:cNvSpPr txBox="1"/>
          <p:nvPr/>
        </p:nvSpPr>
        <p:spPr>
          <a:xfrm>
            <a:off x="3084945" y="2133704"/>
            <a:ext cx="172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solidFill>
                  <a:schemeClr val="bg1"/>
                </a:solidFill>
              </a:rPr>
              <a:t>2006 – 2007 JA 2007 - 2009</a:t>
            </a: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0B147026-480A-1AC1-F83D-E6F3F40AD401}"/>
              </a:ext>
            </a:extLst>
          </p:cNvPr>
          <p:cNvSpPr txBox="1"/>
          <p:nvPr/>
        </p:nvSpPr>
        <p:spPr>
          <a:xfrm>
            <a:off x="3084945" y="3560677"/>
            <a:ext cx="1487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solidFill>
                  <a:schemeClr val="bg1"/>
                </a:solidFill>
              </a:rPr>
              <a:t>2010 - 2013</a:t>
            </a: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8C5BB27C-9F32-101C-B863-970481A991B7}"/>
              </a:ext>
            </a:extLst>
          </p:cNvPr>
          <p:cNvSpPr txBox="1"/>
          <p:nvPr/>
        </p:nvSpPr>
        <p:spPr>
          <a:xfrm>
            <a:off x="3084945" y="4849150"/>
            <a:ext cx="1487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solidFill>
                  <a:schemeClr val="bg1"/>
                </a:solidFill>
              </a:rPr>
              <a:t>2020 - 2023</a:t>
            </a:r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4ECEA0D8-9E48-B7FC-ECB8-B5AFF08EFCC8}"/>
              </a:ext>
            </a:extLst>
          </p:cNvPr>
          <p:cNvSpPr txBox="1"/>
          <p:nvPr/>
        </p:nvSpPr>
        <p:spPr>
          <a:xfrm>
            <a:off x="5430982" y="951343"/>
            <a:ext cx="36945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solidFill>
                  <a:schemeClr val="bg1"/>
                </a:solidFill>
              </a:rPr>
              <a:t>Olin hyvä matemaattisissa aineissa, mutta myös taiteellinen ja valmensin koripalloa.</a:t>
            </a:r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1C9EF233-2755-7281-7C42-F23665240D22}"/>
              </a:ext>
            </a:extLst>
          </p:cNvPr>
          <p:cNvSpPr txBox="1"/>
          <p:nvPr/>
        </p:nvSpPr>
        <p:spPr>
          <a:xfrm>
            <a:off x="5430982" y="2119743"/>
            <a:ext cx="36945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solidFill>
                  <a:schemeClr val="bg1"/>
                </a:solidFill>
              </a:rPr>
              <a:t>Graafinen suunnittelu</a:t>
            </a:r>
          </a:p>
          <a:p>
            <a:r>
              <a:rPr lang="fi-FI" dirty="0">
                <a:solidFill>
                  <a:schemeClr val="bg1"/>
                </a:solidFill>
              </a:rPr>
              <a:t>Varalan Urheiluopisto</a:t>
            </a:r>
          </a:p>
        </p:txBody>
      </p:sp>
      <p:sp>
        <p:nvSpPr>
          <p:cNvPr id="14" name="Tekstiruutu 13">
            <a:extLst>
              <a:ext uri="{FF2B5EF4-FFF2-40B4-BE49-F238E27FC236}">
                <a16:creationId xmlns:a16="http://schemas.microsoft.com/office/drawing/2014/main" id="{ABAE74D0-7363-F95E-D1B0-59D504305C24}"/>
              </a:ext>
            </a:extLst>
          </p:cNvPr>
          <p:cNvSpPr txBox="1"/>
          <p:nvPr/>
        </p:nvSpPr>
        <p:spPr>
          <a:xfrm>
            <a:off x="5430982" y="3560677"/>
            <a:ext cx="3694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solidFill>
                  <a:schemeClr val="bg1"/>
                </a:solidFill>
              </a:rPr>
              <a:t>Sosionomi AMK</a:t>
            </a:r>
          </a:p>
        </p:txBody>
      </p:sp>
      <p:sp>
        <p:nvSpPr>
          <p:cNvPr id="15" name="Tekstiruutu 14">
            <a:extLst>
              <a:ext uri="{FF2B5EF4-FFF2-40B4-BE49-F238E27FC236}">
                <a16:creationId xmlns:a16="http://schemas.microsoft.com/office/drawing/2014/main" id="{2BDEADDF-2FD5-3545-C746-BAFFA604153B}"/>
              </a:ext>
            </a:extLst>
          </p:cNvPr>
          <p:cNvSpPr txBox="1"/>
          <p:nvPr/>
        </p:nvSpPr>
        <p:spPr>
          <a:xfrm>
            <a:off x="5430982" y="4849150"/>
            <a:ext cx="3694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solidFill>
                  <a:schemeClr val="bg1"/>
                </a:solidFill>
              </a:rPr>
              <a:t>Kasvatustieteen maisteri</a:t>
            </a:r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D10DB9A0-A67D-D50A-03CA-CC075C494F1C}"/>
              </a:ext>
            </a:extLst>
          </p:cNvPr>
          <p:cNvSpPr txBox="1"/>
          <p:nvPr/>
        </p:nvSpPr>
        <p:spPr>
          <a:xfrm>
            <a:off x="5430982" y="4204913"/>
            <a:ext cx="4184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solidFill>
                  <a:schemeClr val="bg1"/>
                </a:solidFill>
              </a:rPr>
              <a:t>AOKK, Haaga-Helia, ammatillinen ope</a:t>
            </a:r>
          </a:p>
        </p:txBody>
      </p:sp>
      <p:sp>
        <p:nvSpPr>
          <p:cNvPr id="17" name="Tekstiruutu 16">
            <a:extLst>
              <a:ext uri="{FF2B5EF4-FFF2-40B4-BE49-F238E27FC236}">
                <a16:creationId xmlns:a16="http://schemas.microsoft.com/office/drawing/2014/main" id="{E1E59EC1-E0B2-4C96-AF15-597F87DFB4DF}"/>
              </a:ext>
            </a:extLst>
          </p:cNvPr>
          <p:cNvSpPr txBox="1"/>
          <p:nvPr/>
        </p:nvSpPr>
        <p:spPr>
          <a:xfrm>
            <a:off x="5430982" y="5308721"/>
            <a:ext cx="4184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solidFill>
                  <a:schemeClr val="bg1"/>
                </a:solidFill>
              </a:rPr>
              <a:t>AOKK, </a:t>
            </a:r>
            <a:r>
              <a:rPr lang="fi-FI" dirty="0" err="1">
                <a:solidFill>
                  <a:schemeClr val="bg1"/>
                </a:solidFill>
              </a:rPr>
              <a:t>Jamk</a:t>
            </a:r>
            <a:r>
              <a:rPr lang="fi-FI" dirty="0">
                <a:solidFill>
                  <a:schemeClr val="bg1"/>
                </a:solidFill>
              </a:rPr>
              <a:t>, opo</a:t>
            </a:r>
          </a:p>
        </p:txBody>
      </p:sp>
    </p:spTree>
    <p:extLst>
      <p:ext uri="{BB962C8B-B14F-4D97-AF65-F5344CB8AC3E}">
        <p14:creationId xmlns:p14="http://schemas.microsoft.com/office/powerpoint/2010/main" val="51364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7B67B5EE-E471-20A0-6960-876A86FC8871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38201" y="1810327"/>
            <a:ext cx="4232564" cy="4682547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Siivooja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”Kaupan kassa”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 err="1"/>
              <a:t>Liikkariohjaaja</a:t>
            </a:r>
            <a:endParaRPr lang="fi-FI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Koripallovalmentaja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Ohjaaja, vammaispalvelut ja perhekoti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Varhaiskasvatuksen opettaja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Perhetyöntekijä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Nuorisotyöntekijä / -ohjaaja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Yksilövalmentaja (nuorten työpajat)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Väkivaltatyöntekijä (projekti)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dirty="0"/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99FB6FB4-50CB-429D-7D3F-5BAF99669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Työtehtäviä, joita olen tehnyt</a:t>
            </a:r>
          </a:p>
        </p:txBody>
      </p:sp>
      <p:sp>
        <p:nvSpPr>
          <p:cNvPr id="6" name="Tekstin paikkamerkki 1">
            <a:extLst>
              <a:ext uri="{FF2B5EF4-FFF2-40B4-BE49-F238E27FC236}">
                <a16:creationId xmlns:a16="http://schemas.microsoft.com/office/drawing/2014/main" id="{D42F31A0-515B-403D-3BF7-F47FDFEE9DD0}"/>
              </a:ext>
            </a:extLst>
          </p:cNvPr>
          <p:cNvSpPr txBox="1">
            <a:spLocks/>
          </p:cNvSpPr>
          <p:nvPr/>
        </p:nvSpPr>
        <p:spPr>
          <a:xfrm>
            <a:off x="5209309" y="1810327"/>
            <a:ext cx="4094020" cy="46825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Tutkimusavustaja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Hankekoordinaattori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Suunnittelija (avoin AMK)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Tuntiopettaja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 err="1"/>
              <a:t>Työhönvalmentaja</a:t>
            </a:r>
            <a:endParaRPr lang="fi-FI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Hankepäällikkö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93357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6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B22CFD1-F52B-B592-1BE0-21466A2E9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1860" y="1246909"/>
            <a:ext cx="6950734" cy="2715491"/>
          </a:xfrm>
        </p:spPr>
        <p:txBody>
          <a:bodyPr/>
          <a:lstStyle/>
          <a:p>
            <a:r>
              <a:rPr lang="fi-FI" dirty="0"/>
              <a:t>Tietoon pohjautuva urasuunnittelu</a:t>
            </a:r>
          </a:p>
        </p:txBody>
      </p:sp>
    </p:spTree>
    <p:extLst>
      <p:ext uri="{BB962C8B-B14F-4D97-AF65-F5344CB8AC3E}">
        <p14:creationId xmlns:p14="http://schemas.microsoft.com/office/powerpoint/2010/main" val="40249636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3F927DE9-138A-758A-C5B5-2BCF9B82A53A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31850" y="2382982"/>
            <a:ext cx="7967093" cy="373314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Työmarkkinat muuttuvat ja kehittyvät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Eri alojen kysyntä vaihtelee – yhteiskunnan ja maailman tapahtumat vaikuttaa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 err="1"/>
              <a:t>Kohtaanto</a:t>
            </a:r>
            <a:endParaRPr lang="fi-FI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1600" dirty="0">
                <a:solidFill>
                  <a:schemeClr val="bg1"/>
                </a:solidFill>
              </a:rPr>
              <a:t>Kaksi osapuolta, tarve ja tarjonta tai kaksi eri asiaa kohtaavat toisensa onnistuneesti.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1600" dirty="0" err="1">
                <a:solidFill>
                  <a:schemeClr val="bg1"/>
                </a:solidFill>
              </a:rPr>
              <a:t>Kohtaanto</a:t>
            </a:r>
            <a:r>
              <a:rPr lang="fi-FI" sz="1600" dirty="0">
                <a:solidFill>
                  <a:schemeClr val="bg1"/>
                </a:solidFill>
              </a:rPr>
              <a:t>-ongelma: Tilanne, jossa on samanaikaisesti paljon työttömiä ja paljon avoimia työpaikkoja, mutta ne eivät "kohtaa". Tämä voi johtua esimerkiksi: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i-FI" sz="1400" dirty="0">
                <a:solidFill>
                  <a:schemeClr val="bg1"/>
                </a:solidFill>
              </a:rPr>
              <a:t>Alueellisesta epätasapainosta: Työt ovat Helsingissä, mutta tekijät Oulussa.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i-FI" sz="1400" dirty="0">
                <a:solidFill>
                  <a:schemeClr val="bg1"/>
                </a:solidFill>
              </a:rPr>
              <a:t>Ammatillisesta epätasapainosta: Työnantaja etsii </a:t>
            </a:r>
            <a:r>
              <a:rPr lang="fi-FI" sz="1400" dirty="0" err="1">
                <a:solidFill>
                  <a:schemeClr val="bg1"/>
                </a:solidFill>
              </a:rPr>
              <a:t>koodareita</a:t>
            </a:r>
            <a:r>
              <a:rPr lang="fi-FI" sz="1400" dirty="0">
                <a:solidFill>
                  <a:schemeClr val="bg1"/>
                </a:solidFill>
              </a:rPr>
              <a:t>, mutta hakijat ovat kampaajia.</a:t>
            </a:r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7F4C4D8A-05C7-F0C8-FB25-86BBA1FFE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4945"/>
            <a:ext cx="7576127" cy="911937"/>
          </a:xfrm>
        </p:spPr>
        <p:txBody>
          <a:bodyPr/>
          <a:lstStyle/>
          <a:p>
            <a:r>
              <a:rPr lang="fi-FI" dirty="0"/>
              <a:t>Työllisyys nyt ja tulevaisuudessa</a:t>
            </a:r>
          </a:p>
        </p:txBody>
      </p:sp>
    </p:spTree>
    <p:extLst>
      <p:ext uri="{BB962C8B-B14F-4D97-AF65-F5344CB8AC3E}">
        <p14:creationId xmlns:p14="http://schemas.microsoft.com/office/powerpoint/2010/main" val="18555582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30B8625F-C86F-D1B4-1B50-84F9ABF46ED2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31850" y="2244436"/>
            <a:ext cx="7967093" cy="3871691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Työmarkkinatori: Työvoiman saatavuus ja </a:t>
            </a:r>
            <a:r>
              <a:rPr lang="fi-FI" dirty="0" err="1"/>
              <a:t>kohtaanto</a:t>
            </a:r>
            <a:r>
              <a:rPr lang="fi-FI" dirty="0"/>
              <a:t>, Power BI raportti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Sitra: Luo ymmärrystä Suomen tulevaisuuden kannalta merkittävistä kehityskuluista ja auttaa toimimaan ennakointitiedon pohjalta.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1600" dirty="0">
                <a:solidFill>
                  <a:schemeClr val="bg1"/>
                </a:solidFill>
              </a:rPr>
              <a:t>Megatrendit ja Tulevaisuusbarometri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Keski-Suomessa mm. </a:t>
            </a:r>
            <a:r>
              <a:rPr lang="fi-FI" dirty="0" err="1"/>
              <a:t>Nammo</a:t>
            </a:r>
            <a:r>
              <a:rPr lang="fi-FI" dirty="0"/>
              <a:t> ja Savotta saa paljon tilauksia tällä hetkellä</a:t>
            </a:r>
          </a:p>
          <a:p>
            <a:endParaRPr lang="fi-FI" dirty="0"/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92D013A5-7200-5C05-D11E-07A26AE12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Mistä tietoa?</a:t>
            </a:r>
          </a:p>
        </p:txBody>
      </p:sp>
    </p:spTree>
    <p:extLst>
      <p:ext uri="{BB962C8B-B14F-4D97-AF65-F5344CB8AC3E}">
        <p14:creationId xmlns:p14="http://schemas.microsoft.com/office/powerpoint/2010/main" val="2010045"/>
      </p:ext>
    </p:extLst>
  </p:cSld>
  <p:clrMapOvr>
    <a:masterClrMapping/>
  </p:clrMapOvr>
</p:sld>
</file>

<file path=ppt/theme/theme1.xml><?xml version="1.0" encoding="utf-8"?>
<a:theme xmlns:a="http://schemas.openxmlformats.org/drawingml/2006/main" name="Äki_te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Äki_teema" id="{70DBA486-4ADC-4737-88FC-A57FAC19B750}" vid="{079076B6-4491-411E-B6B5-3F170276B855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839cba9-2091-4908-9eef-3e1e1243aa98">
      <Terms xmlns="http://schemas.microsoft.com/office/infopath/2007/PartnerControls"/>
    </lcf76f155ced4ddcb4097134ff3c332f>
    <TaxCatchAll xmlns="04771ae3-96d0-4101-8b1c-b3e04298992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E08C67B2078336418EA72D6981C2DEA9" ma:contentTypeVersion="12" ma:contentTypeDescription="Luo uusi asiakirja." ma:contentTypeScope="" ma:versionID="6811300ebd4161093479462914446ed5">
  <xsd:schema xmlns:xsd="http://www.w3.org/2001/XMLSchema" xmlns:xs="http://www.w3.org/2001/XMLSchema" xmlns:p="http://schemas.microsoft.com/office/2006/metadata/properties" xmlns:ns2="6839cba9-2091-4908-9eef-3e1e1243aa98" xmlns:ns3="04771ae3-96d0-4101-8b1c-b3e042989923" targetNamespace="http://schemas.microsoft.com/office/2006/metadata/properties" ma:root="true" ma:fieldsID="590ad3401f7d5d06a4599233c19b89f7" ns2:_="" ns3:_="">
    <xsd:import namespace="6839cba9-2091-4908-9eef-3e1e1243aa98"/>
    <xsd:import namespace="04771ae3-96d0-4101-8b1c-b3e042989923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39cba9-2091-4908-9eef-3e1e1243aa98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Kuvien tunnisteet" ma:readOnly="false" ma:fieldId="{5cf76f15-5ced-4ddc-b409-7134ff3c332f}" ma:taxonomyMulti="true" ma:sspId="b18c025f-7213-4e3b-82da-372e87bd31b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771ae3-96d0-4101-8b1c-b3e042989923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e5aa0005-21fb-44e8-ba91-954fba448c83}" ma:internalName="TaxCatchAll" ma:showField="CatchAllData" ma:web="04771ae3-96d0-4101-8b1c-b3e0429899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4D8578A-7CE1-4BF1-A560-0B5B601AC162}">
  <ds:schemaRefs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04771ae3-96d0-4101-8b1c-b3e042989923"/>
    <ds:schemaRef ds:uri="http://purl.org/dc/elements/1.1/"/>
    <ds:schemaRef ds:uri="http://schemas.microsoft.com/office/2006/metadata/properties"/>
    <ds:schemaRef ds:uri="6839cba9-2091-4908-9eef-3e1e1243aa98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C135D8C6-DDC3-4EF1-8858-53A26DABA4F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839cba9-2091-4908-9eef-3e1e1243aa98"/>
    <ds:schemaRef ds:uri="04771ae3-96d0-4101-8b1c-b3e04298992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28D0E2C-F1B0-4AD3-8AE8-6F48AB643DA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Äki_teema (1)</Template>
  <TotalTime>262</TotalTime>
  <Words>684</Words>
  <Application>Microsoft Office PowerPoint</Application>
  <PresentationFormat>Laajakuva</PresentationFormat>
  <Paragraphs>121</Paragraphs>
  <Slides>20</Slides>
  <Notes>3</Notes>
  <HiddenSlides>0</HiddenSlides>
  <MMClips>0</MMClips>
  <ScaleCrop>false</ScaleCrop>
  <HeadingPairs>
    <vt:vector size="8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Upotetut OLE-palvelimet</vt:lpstr>
      </vt:variant>
      <vt:variant>
        <vt:i4>1</vt:i4>
      </vt:variant>
      <vt:variant>
        <vt:lpstr>Dian otsikot</vt:lpstr>
      </vt:variant>
      <vt:variant>
        <vt:i4>20</vt:i4>
      </vt:variant>
    </vt:vector>
  </HeadingPairs>
  <TitlesOfParts>
    <vt:vector size="26" baseType="lpstr">
      <vt:lpstr>Arial</vt:lpstr>
      <vt:lpstr>Calibri</vt:lpstr>
      <vt:lpstr>Segoe UI</vt:lpstr>
      <vt:lpstr>Trebuchet MS</vt:lpstr>
      <vt:lpstr>Äki_teema</vt:lpstr>
      <vt:lpstr>Acrobat Document</vt:lpstr>
      <vt:lpstr>Urasuunnittelu ja työnhaku</vt:lpstr>
      <vt:lpstr>Ja sit on tää toinen tyyppi</vt:lpstr>
      <vt:lpstr>Mitä on luvassa</vt:lpstr>
      <vt:lpstr>Minun polkuni tähän päivään</vt:lpstr>
      <vt:lpstr>PowerPoint-esitys</vt:lpstr>
      <vt:lpstr>Työtehtäviä, joita olen tehnyt</vt:lpstr>
      <vt:lpstr>Tietoon pohjautuva urasuunnittelu</vt:lpstr>
      <vt:lpstr>Työllisyys nyt ja tulevaisuudessa</vt:lpstr>
      <vt:lpstr>Mistä tietoa?</vt:lpstr>
      <vt:lpstr>Työmarkkinatori: raportti</vt:lpstr>
      <vt:lpstr>Curriculum Vitae ”Course of life” ”Elämän polku”</vt:lpstr>
      <vt:lpstr>CV:n lyhyt historia</vt:lpstr>
      <vt:lpstr>Mihin kiinnittää huomiota CV:ssä</vt:lpstr>
      <vt:lpstr>Mihin kiinnittää huomiota CV:ssä</vt:lpstr>
      <vt:lpstr>PowerPoint-esitys</vt:lpstr>
      <vt:lpstr>PowerPoint-esitys</vt:lpstr>
      <vt:lpstr>STAR-menetelmä</vt:lpstr>
      <vt:lpstr>Hissipuhe – lyhyt esittely ja myyntipuhe</vt:lpstr>
      <vt:lpstr>KYSYTTÄVÄÄ? ASIAA?</vt:lpstr>
      <vt:lpstr>KIITOS!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Urasuunnittelu ja työnhaku</dc:title>
  <dc:creator>Piia Sipari</dc:creator>
  <cp:lastModifiedBy>Eveliina Ojala</cp:lastModifiedBy>
  <cp:revision>4</cp:revision>
  <dcterms:created xsi:type="dcterms:W3CDTF">2025-11-27T06:51:40Z</dcterms:created>
  <dcterms:modified xsi:type="dcterms:W3CDTF">2026-03-02T11:35:21Z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0x010100E08C67B2078336418EA72D6981C2DEA9</vt:lpwstr>
  </property>
</Properties>
</file>