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i-FI"/>
              <a:t>Muokkaa tekstin perustyylejä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NROegsMqNc" TargetMode="External"/><Relationship Id="rId2" Type="http://schemas.openxmlformats.org/officeDocument/2006/relationships/hyperlink" Target="https://www.youtube.com/watch?v=X-xl7_hdWZo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ez8GTrtp81I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F7D4E9-0114-4068-BAE1-D1AE38B151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Paikkaan sidottu muisti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283781-4B39-4E2A-9B1D-347DB2B5C3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Ykkösten opinto-ohjaus syksy 2026</a:t>
            </a:r>
          </a:p>
          <a:p>
            <a:r>
              <a:rPr lang="fi-FI" dirty="0"/>
              <a:t>Eveliina Ojala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66311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6C2845-D81C-421C-BA2E-CB7FED45E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Muistimestari </a:t>
            </a:r>
            <a:r>
              <a:rPr lang="fi-FI" dirty="0" err="1"/>
              <a:t>Andi</a:t>
            </a:r>
            <a:r>
              <a:rPr lang="fi-FI" dirty="0"/>
              <a:t> Bellin korttitekniikka: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A0D9F24-1C91-42A9-BB05-BD9F2FDBF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https://www.youtube.com/watch?v=X-xl7_hdWZo</a:t>
            </a:r>
            <a:endParaRPr lang="fi-FI" dirty="0"/>
          </a:p>
          <a:p>
            <a:r>
              <a:rPr lang="fi-FI" dirty="0">
                <a:hlinkClick r:id="rId3"/>
              </a:rPr>
              <a:t>https://www.youtube.com/watch?v=9NROegsMqNc</a:t>
            </a:r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80536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B6307E-4ECB-417E-8AE7-3BB07981C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Ja vielä yksinkertaisemmin: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C9681F-DCE7-49A4-B44D-F6DF00225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https://www.youtube.com/watch?v=ez8GTrtp81I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39482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6CE681-016F-4E37-9996-60252777E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Hyödynnetään paikkaan sidottua muistitekniikkaa GE01-kokeeseen: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0C15C84-AABC-4955-9CE8-68F1DB658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dirty="0"/>
              <a:t>Aihe: esimerkiksi ilmastonmuutokseen sopeutuminen.</a:t>
            </a:r>
          </a:p>
          <a:p>
            <a:r>
              <a:rPr lang="fi-FI" dirty="0"/>
              <a:t>Anna kullekin muistettavalle kokonaisuudelle jokin symboli. Esimerkiksi näin:</a:t>
            </a:r>
          </a:p>
          <a:p>
            <a:pPr lvl="1"/>
            <a:r>
              <a:rPr lang="fi-FI" dirty="0"/>
              <a:t>Ravinnontuotanto = lempihedelmäsi</a:t>
            </a:r>
          </a:p>
          <a:p>
            <a:pPr lvl="1"/>
            <a:r>
              <a:rPr lang="fi-FI" dirty="0"/>
              <a:t>Metsätalous = metsäkone</a:t>
            </a:r>
          </a:p>
          <a:p>
            <a:pPr lvl="1"/>
            <a:r>
              <a:rPr lang="fi-FI" dirty="0"/>
              <a:t>Rakentaminen ja asuminen = pieni </a:t>
            </a:r>
            <a:r>
              <a:rPr lang="fi-FI" dirty="0" err="1"/>
              <a:t>kipputori</a:t>
            </a:r>
            <a:endParaRPr lang="fi-FI" dirty="0"/>
          </a:p>
          <a:p>
            <a:pPr lvl="1"/>
            <a:r>
              <a:rPr lang="fi-FI" dirty="0"/>
              <a:t>Liikenne = sähköpyörä etätyöpisteellä</a:t>
            </a:r>
          </a:p>
          <a:p>
            <a:pPr lvl="1"/>
            <a:r>
              <a:rPr lang="fi-FI" dirty="0"/>
              <a:t>Teollisuus = biokuitukravatti</a:t>
            </a:r>
          </a:p>
          <a:p>
            <a:r>
              <a:rPr lang="fi-FI" dirty="0"/>
              <a:t>Paikka: kävelyreittisi aamulla lukion pihalta maantieteen luokkaan. Valitse matkan varrelta viisi paikkaa.</a:t>
            </a:r>
          </a:p>
        </p:txBody>
      </p:sp>
    </p:spTree>
    <p:extLst>
      <p:ext uri="{BB962C8B-B14F-4D97-AF65-F5344CB8AC3E}">
        <p14:creationId xmlns:p14="http://schemas.microsoft.com/office/powerpoint/2010/main" val="635424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B8419B-D868-456E-AD37-DBD5E5036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Kokeillaan käytännössä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A66BA6D-32AB-400C-9B9B-FE69697FE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Piirrä paperiisi symboli jokaisen viiden muistettavan asian kohdalle. Mitä älyttömämpi sen parempi. Ja mitä paremmin kokonaisuutta kuvaava sen hyödyllisempi!</a:t>
            </a:r>
          </a:p>
          <a:p>
            <a:r>
              <a:rPr lang="fi-FI" dirty="0"/>
              <a:t>Lähde kävelylle ja sijoita jokainen symboli kävelyreittisi varrelle: aamulla lukion pihalta maantieteen luokkaan. Palaa tämän jälkeen luokkaan.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51968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D1E823-F204-4D4B-B420-5670C3BB7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Testataan ilman muistin tukea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350771-799F-4B6F-BD2A-75DBB2F47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Käännä ”Ilmastonmuutokseen sopeutuminen”-paperi pöydälle ylösalaisin.</a:t>
            </a:r>
          </a:p>
          <a:p>
            <a:r>
              <a:rPr lang="fi-FI" dirty="0"/>
              <a:t>Kokeile ensin palauttaa mieleesi kävelyreitti ja sen varrella olleet symbolit ja niiden merkitykset.</a:t>
            </a:r>
          </a:p>
          <a:p>
            <a:r>
              <a:rPr lang="fi-FI" dirty="0"/>
              <a:t>Ota itsellesi pari. Selostakaa yhdessä toisianne täydentäen ”Ilmastonmuutokseen sopeutumisen keinot” ilman muistin tukea.</a:t>
            </a:r>
          </a:p>
        </p:txBody>
      </p:sp>
    </p:spTree>
    <p:extLst>
      <p:ext uri="{BB962C8B-B14F-4D97-AF65-F5344CB8AC3E}">
        <p14:creationId xmlns:p14="http://schemas.microsoft.com/office/powerpoint/2010/main" val="35054999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118</TotalTime>
  <Words>203</Words>
  <Application>Microsoft Office PowerPoint</Application>
  <PresentationFormat>Laajakuva</PresentationFormat>
  <Paragraphs>24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Ioni</vt:lpstr>
      <vt:lpstr>Paikkaan sidottu muisti</vt:lpstr>
      <vt:lpstr>Muistimestari Andi Bellin korttitekniikka:</vt:lpstr>
      <vt:lpstr>Ja vielä yksinkertaisemmin:</vt:lpstr>
      <vt:lpstr>Hyödynnetään paikkaan sidottua muistitekniikkaa GE01-kokeeseen:</vt:lpstr>
      <vt:lpstr>Kokeillaan käytännössä</vt:lpstr>
      <vt:lpstr>Testataan ilman muistin tukea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Paikkaan sidottu muisti</dc:title>
  <dc:creator>Eveliina Ojala</dc:creator>
  <cp:lastModifiedBy>Eveliina Ojala</cp:lastModifiedBy>
  <cp:revision>13</cp:revision>
  <dcterms:created xsi:type="dcterms:W3CDTF">2026-09-11T10:46:51Z</dcterms:created>
  <dcterms:modified xsi:type="dcterms:W3CDTF">2026-09-15T06:24:37Z</dcterms:modified>
</cp:coreProperties>
</file>