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999" r:id="rId5"/>
    <p:sldMasterId id="2147483998" r:id="rId6"/>
  </p:sldMasterIdLst>
  <p:notesMasterIdLst>
    <p:notesMasterId r:id="rId26"/>
  </p:notesMasterIdLst>
  <p:sldIdLst>
    <p:sldId id="2158" r:id="rId7"/>
    <p:sldId id="2196" r:id="rId8"/>
    <p:sldId id="2182" r:id="rId9"/>
    <p:sldId id="2185" r:id="rId10"/>
    <p:sldId id="2195" r:id="rId11"/>
    <p:sldId id="2194" r:id="rId12"/>
    <p:sldId id="2175" r:id="rId13"/>
    <p:sldId id="2183" r:id="rId14"/>
    <p:sldId id="2184" r:id="rId15"/>
    <p:sldId id="2215" r:id="rId16"/>
    <p:sldId id="2216" r:id="rId17"/>
    <p:sldId id="2213" r:id="rId18"/>
    <p:sldId id="2214" r:id="rId19"/>
    <p:sldId id="2188" r:id="rId20"/>
    <p:sldId id="2189" r:id="rId21"/>
    <p:sldId id="2190" r:id="rId22"/>
    <p:sldId id="2191" r:id="rId23"/>
    <p:sldId id="2192" r:id="rId24"/>
    <p:sldId id="2193" r:id="rId25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letusosa" id="{3A71F0DA-2A0C-124D-81BB-BB371A2282F8}">
          <p14:sldIdLst>
            <p14:sldId id="2158"/>
            <p14:sldId id="2196"/>
            <p14:sldId id="2182"/>
            <p14:sldId id="2185"/>
            <p14:sldId id="2195"/>
            <p14:sldId id="2194"/>
            <p14:sldId id="2175"/>
            <p14:sldId id="2183"/>
            <p14:sldId id="2184"/>
            <p14:sldId id="2215"/>
            <p14:sldId id="2216"/>
            <p14:sldId id="2213"/>
            <p14:sldId id="2214"/>
            <p14:sldId id="2188"/>
            <p14:sldId id="2189"/>
            <p14:sldId id="2190"/>
            <p14:sldId id="2191"/>
            <p14:sldId id="2192"/>
            <p14:sldId id="2193"/>
          </p14:sldIdLst>
        </p14:section>
        <p14:section name="Lopetus" id="{5E5F3FFD-FAC3-6D46-9304-705703F831E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8112" userDrawn="1">
          <p15:clr>
            <a:srgbClr val="A4A3A4"/>
          </p15:clr>
        </p15:guide>
        <p15:guide id="4" pos="14254" userDrawn="1">
          <p15:clr>
            <a:srgbClr val="A4A3A4"/>
          </p15:clr>
        </p15:guide>
        <p15:guide id="5" pos="1030" userDrawn="1">
          <p15:clr>
            <a:srgbClr val="A4A3A4"/>
          </p15:clr>
        </p15:guide>
        <p15:guide id="8" orient="horz" pos="5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eliina Ojala" initials="EO" lastIdx="2" clrIdx="0">
    <p:extLst>
      <p:ext uri="{19B8F6BF-5375-455C-9EA6-DF929625EA0E}">
        <p15:presenceInfo xmlns:p15="http://schemas.microsoft.com/office/powerpoint/2012/main" userId="S-1-5-21-369238053-3485069179-3624526551-172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A47D"/>
    <a:srgbClr val="4AEDDE"/>
    <a:srgbClr val="000000"/>
    <a:srgbClr val="3B1F4D"/>
    <a:srgbClr val="FDEA57"/>
    <a:srgbClr val="583F52"/>
    <a:srgbClr val="74FBC3"/>
    <a:srgbClr val="F6DC0D"/>
    <a:srgbClr val="75B901"/>
    <a:srgbClr val="1698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1" d="100"/>
          <a:sy n="31" d="100"/>
        </p:scale>
        <p:origin x="832" y="16"/>
      </p:cViewPr>
      <p:guideLst>
        <p:guide orient="horz" pos="8112"/>
        <p:guide pos="14254"/>
        <p:guide pos="1030"/>
        <p:guide orient="horz" pos="50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fi-FI"/>
              <a:t>Muokkaa tekstiä naps.</a:t>
            </a:r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idx="1" hasCustomPrompt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9699E-233E-F348-BB40-2634D738D0E4}" type="datetime1">
              <a:rPr lang="fi-FI" smtClean="0"/>
              <a:t>28.8.2026</a:t>
            </a:fld>
            <a:endParaRPr lang="fi-FI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676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kuva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758462" y="3845170"/>
            <a:ext cx="13809784" cy="778644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137923" y="3845169"/>
            <a:ext cx="6563763" cy="7786445"/>
          </a:xfrm>
        </p:spPr>
        <p:txBody>
          <a:bodyPr anchor="ctr"/>
          <a:lstStyle/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D27C4-A418-324A-BAE7-1179D083833B}" type="datetime1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989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ältö_kuva_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9"/>
            <a:ext cx="14745136" cy="2651126"/>
          </a:xfrm>
        </p:spPr>
        <p:txBody>
          <a:bodyPr anchor="b">
            <a:normAutofit/>
          </a:bodyPr>
          <a:lstStyle>
            <a:lvl1pPr>
              <a:defRPr sz="9600"/>
            </a:lvl1pPr>
          </a:lstStyle>
          <a:p>
            <a:r>
              <a:rPr lang="fi-FI"/>
              <a:t>Muokkaa tekstiä naps.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3756569"/>
            <a:ext cx="14744702" cy="2834633"/>
          </a:xfrm>
        </p:spPr>
        <p:txBody>
          <a:bodyPr>
            <a:normAutofit/>
          </a:bodyPr>
          <a:lstStyle>
            <a:lvl1pPr marL="0" indent="0" algn="l">
              <a:buNone/>
              <a:defRPr sz="4000"/>
            </a:lvl1pPr>
            <a:lvl2pPr marL="914217" indent="0" algn="l">
              <a:buNone/>
              <a:defRPr sz="3200"/>
            </a:lvl2pPr>
            <a:lvl3pPr marL="1828434" indent="0" algn="l">
              <a:buNone/>
              <a:defRPr sz="2800"/>
            </a:lvl3pPr>
            <a:lvl4pPr marL="2742651" indent="0" algn="l">
              <a:buNone/>
              <a:defRPr sz="2400"/>
            </a:lvl4pPr>
            <a:lvl5pPr marL="3656868" indent="0" algn="l">
              <a:buNone/>
              <a:defRPr sz="2400"/>
            </a:lvl5pPr>
          </a:lstStyle>
          <a:p>
            <a:pPr lvl="0"/>
            <a:r>
              <a:rPr lang="fi-FI"/>
              <a:t>Muokkaa tekstiä naps.</a:t>
            </a: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374" y="11658624"/>
            <a:ext cx="2044700" cy="1295376"/>
          </a:xfrm>
          <a:prstGeom prst="rect">
            <a:avLst/>
          </a:prstGeom>
        </p:spPr>
      </p:pic>
      <p:pic>
        <p:nvPicPr>
          <p:cNvPr id="6" name="Kuvan paikkamerkki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3229" y="-7928"/>
            <a:ext cx="6969876" cy="13723928"/>
          </a:xfrm>
          <a:prstGeom prst="rect">
            <a:avLst/>
          </a:prstGeom>
        </p:spPr>
      </p:pic>
      <p:sp>
        <p:nvSpPr>
          <p:cNvPr id="8" name="Rectangle 5"/>
          <p:cNvSpPr/>
          <p:nvPr userDrawn="1"/>
        </p:nvSpPr>
        <p:spPr>
          <a:xfrm>
            <a:off x="17403228" y="0"/>
            <a:ext cx="6969877" cy="13723928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11" name="Shape 2617"/>
          <p:cNvSpPr/>
          <p:nvPr/>
        </p:nvSpPr>
        <p:spPr>
          <a:xfrm>
            <a:off x="20391531" y="10347691"/>
            <a:ext cx="1054522" cy="8628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latin typeface="Calibri Normaali" charset="0"/>
              <a:ea typeface="Calibri Normaali" charset="0"/>
              <a:cs typeface="Calibri Normaali" charset="0"/>
            </a:endParaRPr>
          </a:p>
        </p:txBody>
      </p:sp>
      <p:sp>
        <p:nvSpPr>
          <p:cNvPr id="14" name="Shape 2934"/>
          <p:cNvSpPr/>
          <p:nvPr/>
        </p:nvSpPr>
        <p:spPr>
          <a:xfrm>
            <a:off x="20521017" y="2216377"/>
            <a:ext cx="724340" cy="9959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800"/>
                </a:moveTo>
                <a:cubicBezTo>
                  <a:pt x="8563" y="10800"/>
                  <a:pt x="6750" y="9481"/>
                  <a:pt x="6750" y="7855"/>
                </a:cubicBezTo>
                <a:cubicBezTo>
                  <a:pt x="6750" y="6228"/>
                  <a:pt x="8563" y="4909"/>
                  <a:pt x="10800" y="4909"/>
                </a:cubicBezTo>
                <a:cubicBezTo>
                  <a:pt x="13037" y="4909"/>
                  <a:pt x="14850" y="6228"/>
                  <a:pt x="14850" y="7855"/>
                </a:cubicBezTo>
                <a:cubicBezTo>
                  <a:pt x="14850" y="9481"/>
                  <a:pt x="13037" y="10800"/>
                  <a:pt x="10800" y="10800"/>
                </a:cubicBezTo>
                <a:moveTo>
                  <a:pt x="10800" y="3927"/>
                </a:moveTo>
                <a:cubicBezTo>
                  <a:pt x="7817" y="3927"/>
                  <a:pt x="5400" y="5686"/>
                  <a:pt x="5400" y="7855"/>
                </a:cubicBezTo>
                <a:cubicBezTo>
                  <a:pt x="5400" y="10023"/>
                  <a:pt x="7817" y="11782"/>
                  <a:pt x="10800" y="11782"/>
                </a:cubicBezTo>
                <a:cubicBezTo>
                  <a:pt x="13783" y="11782"/>
                  <a:pt x="16200" y="10023"/>
                  <a:pt x="16200" y="7855"/>
                </a:cubicBezTo>
                <a:cubicBezTo>
                  <a:pt x="16200" y="5686"/>
                  <a:pt x="13783" y="3927"/>
                  <a:pt x="10800" y="3927"/>
                </a:cubicBezTo>
                <a:moveTo>
                  <a:pt x="10800" y="20127"/>
                </a:moveTo>
                <a:cubicBezTo>
                  <a:pt x="10800" y="20127"/>
                  <a:pt x="1350" y="13745"/>
                  <a:pt x="1350" y="7855"/>
                </a:cubicBezTo>
                <a:cubicBezTo>
                  <a:pt x="1350" y="4059"/>
                  <a:pt x="5581" y="982"/>
                  <a:pt x="10800" y="982"/>
                </a:cubicBezTo>
                <a:cubicBezTo>
                  <a:pt x="16019" y="982"/>
                  <a:pt x="20250" y="4059"/>
                  <a:pt x="20250" y="7855"/>
                </a:cubicBezTo>
                <a:cubicBezTo>
                  <a:pt x="20250" y="13745"/>
                  <a:pt x="10800" y="20127"/>
                  <a:pt x="10800" y="20127"/>
                </a:cubicBezTo>
                <a:moveTo>
                  <a:pt x="10800" y="0"/>
                </a:moveTo>
                <a:cubicBezTo>
                  <a:pt x="4836" y="0"/>
                  <a:pt x="0" y="3517"/>
                  <a:pt x="0" y="7855"/>
                </a:cubicBezTo>
                <a:cubicBezTo>
                  <a:pt x="0" y="14236"/>
                  <a:pt x="10800" y="21600"/>
                  <a:pt x="10800" y="21600"/>
                </a:cubicBezTo>
                <a:cubicBezTo>
                  <a:pt x="10800" y="21600"/>
                  <a:pt x="21600" y="14236"/>
                  <a:pt x="21600" y="7855"/>
                </a:cubicBezTo>
                <a:cubicBezTo>
                  <a:pt x="21600" y="3517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latin typeface="Calibri Normaali" charset="0"/>
              <a:ea typeface="Calibri Normaali" charset="0"/>
              <a:cs typeface="Calibri Normaali" charset="0"/>
            </a:endParaRPr>
          </a:p>
        </p:txBody>
      </p:sp>
      <p:sp>
        <p:nvSpPr>
          <p:cNvPr id="17" name="Shape 2715"/>
          <p:cNvSpPr/>
          <p:nvPr/>
        </p:nvSpPr>
        <p:spPr>
          <a:xfrm>
            <a:off x="20470677" y="6319451"/>
            <a:ext cx="825019" cy="825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7855" y="982"/>
                </a:moveTo>
                <a:lnTo>
                  <a:pt x="9818" y="982"/>
                </a:lnTo>
                <a:lnTo>
                  <a:pt x="9818" y="0"/>
                </a:lnTo>
                <a:lnTo>
                  <a:pt x="7855" y="0"/>
                </a:lnTo>
                <a:cubicBezTo>
                  <a:pt x="7855" y="0"/>
                  <a:pt x="7855" y="982"/>
                  <a:pt x="7855" y="982"/>
                </a:cubicBezTo>
                <a:close/>
                <a:moveTo>
                  <a:pt x="11782" y="982"/>
                </a:moveTo>
                <a:lnTo>
                  <a:pt x="13745" y="982"/>
                </a:lnTo>
                <a:lnTo>
                  <a:pt x="13745" y="0"/>
                </a:lnTo>
                <a:lnTo>
                  <a:pt x="11782" y="0"/>
                </a:lnTo>
                <a:cubicBezTo>
                  <a:pt x="11782" y="0"/>
                  <a:pt x="11782" y="982"/>
                  <a:pt x="11782" y="982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latin typeface="Calibri Normaali" charset="0"/>
              <a:ea typeface="Calibri Normaali" charset="0"/>
              <a:cs typeface="Calibri Normaali" charset="0"/>
            </a:endParaRPr>
          </a:p>
        </p:txBody>
      </p:sp>
      <p:sp>
        <p:nvSpPr>
          <p:cNvPr id="18" name="Tekstin paikkamerkki 17"/>
          <p:cNvSpPr>
            <a:spLocks noGrp="1"/>
          </p:cNvSpPr>
          <p:nvPr>
            <p:ph type="body" sz="quarter" idx="16" hasCustomPrompt="1"/>
          </p:nvPr>
        </p:nvSpPr>
        <p:spPr>
          <a:xfrm>
            <a:off x="19513119" y="1349655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19" name="Tekstin paikkamerkki 17"/>
          <p:cNvSpPr>
            <a:spLocks noGrp="1"/>
          </p:cNvSpPr>
          <p:nvPr>
            <p:ph type="body" sz="quarter" idx="17" hasCustomPrompt="1"/>
          </p:nvPr>
        </p:nvSpPr>
        <p:spPr>
          <a:xfrm>
            <a:off x="19513119" y="3468983"/>
            <a:ext cx="2828925" cy="575172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20" name="Tekstin paikkamerkki 17"/>
          <p:cNvSpPr>
            <a:spLocks noGrp="1"/>
          </p:cNvSpPr>
          <p:nvPr>
            <p:ph type="body" sz="quarter" idx="18" hasCustomPrompt="1"/>
          </p:nvPr>
        </p:nvSpPr>
        <p:spPr>
          <a:xfrm>
            <a:off x="19513119" y="5493097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21" name="Tekstin paikkamerkki 17"/>
          <p:cNvSpPr>
            <a:spLocks noGrp="1"/>
          </p:cNvSpPr>
          <p:nvPr>
            <p:ph type="body" sz="quarter" idx="19" hasCustomPrompt="1"/>
          </p:nvPr>
        </p:nvSpPr>
        <p:spPr>
          <a:xfrm>
            <a:off x="19513119" y="7464141"/>
            <a:ext cx="2828925" cy="575172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22" name="Tekstin paikkamerkki 17"/>
          <p:cNvSpPr>
            <a:spLocks noGrp="1"/>
          </p:cNvSpPr>
          <p:nvPr>
            <p:ph type="body" sz="quarter" idx="20" hasCustomPrompt="1"/>
          </p:nvPr>
        </p:nvSpPr>
        <p:spPr>
          <a:xfrm>
            <a:off x="19513119" y="9426452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23" name="Tekstin paikkamerkki 17"/>
          <p:cNvSpPr>
            <a:spLocks noGrp="1"/>
          </p:cNvSpPr>
          <p:nvPr>
            <p:ph type="body" sz="quarter" idx="21" hasCustomPrompt="1"/>
          </p:nvPr>
        </p:nvSpPr>
        <p:spPr>
          <a:xfrm>
            <a:off x="19513119" y="11619922"/>
            <a:ext cx="2828925" cy="575172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24" name="Tekstin paikkamerkki 17"/>
          <p:cNvSpPr>
            <a:spLocks noGrp="1"/>
          </p:cNvSpPr>
          <p:nvPr>
            <p:ph type="body" sz="quarter" idx="22" hasCustomPrompt="1"/>
          </p:nvPr>
        </p:nvSpPr>
        <p:spPr>
          <a:xfrm>
            <a:off x="19513119" y="12195094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</p:spTree>
    <p:extLst>
      <p:ext uri="{BB962C8B-B14F-4D97-AF65-F5344CB8AC3E}">
        <p14:creationId xmlns:p14="http://schemas.microsoft.com/office/powerpoint/2010/main" val="123523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38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2486" y="4571999"/>
            <a:ext cx="8893255" cy="716280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47408" y="4571999"/>
            <a:ext cx="8893255" cy="716280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626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826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00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aakakuva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4377650" cy="64008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5964" y="6997709"/>
            <a:ext cx="21025723" cy="2029060"/>
          </a:xfrm>
        </p:spPr>
        <p:txBody>
          <a:bodyPr anchor="b"/>
          <a:lstStyle/>
          <a:p>
            <a:r>
              <a:rPr lang="fi-FI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95450" y="9448800"/>
            <a:ext cx="21012150" cy="3505200"/>
          </a:xfrm>
        </p:spPr>
        <p:txBody>
          <a:bodyPr/>
          <a:lstStyle/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022" y="11658624"/>
            <a:ext cx="2044700" cy="1295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 sivu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77650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3833380" y="3175004"/>
            <a:ext cx="16710890" cy="7365991"/>
          </a:xfr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3800" b="1" spc="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br>
              <a:rPr lang="fi-FI"/>
            </a:br>
            <a:r>
              <a:rPr lang="fi-FI"/>
              <a:t>TEKSTIÄ NAPS.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 sivun kuva_monta_teksti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77650" cy="13716000"/>
          </a:xfrm>
          <a:solidFill>
            <a:schemeClr val="accent1"/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7" hasCustomPrompt="1"/>
          </p:nvPr>
        </p:nvSpPr>
        <p:spPr>
          <a:xfrm>
            <a:off x="1780649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27" hasCustomPrompt="1"/>
          </p:nvPr>
        </p:nvSpPr>
        <p:spPr>
          <a:xfrm>
            <a:off x="1780649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6987889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6987889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8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12230633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12230633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35" hasCustomPrompt="1"/>
          </p:nvPr>
        </p:nvSpPr>
        <p:spPr>
          <a:xfrm>
            <a:off x="17473377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36" hasCustomPrompt="1"/>
          </p:nvPr>
        </p:nvSpPr>
        <p:spPr>
          <a:xfrm>
            <a:off x="17473377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0" name="Tekstin paikkamerkki 3"/>
          <p:cNvSpPr>
            <a:spLocks noGrp="1"/>
          </p:cNvSpPr>
          <p:nvPr>
            <p:ph type="body" sz="quarter" idx="37" hasCustomPrompt="1"/>
          </p:nvPr>
        </p:nvSpPr>
        <p:spPr>
          <a:xfrm>
            <a:off x="1780649" y="5905962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1" name="Tekstin paikkamerkki 3"/>
          <p:cNvSpPr>
            <a:spLocks noGrp="1"/>
          </p:cNvSpPr>
          <p:nvPr>
            <p:ph type="body" sz="quarter" idx="38" hasCustomPrompt="1"/>
          </p:nvPr>
        </p:nvSpPr>
        <p:spPr>
          <a:xfrm>
            <a:off x="1780649" y="4705812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2" name="Tekstin paikkamerkki 3"/>
          <p:cNvSpPr>
            <a:spLocks noGrp="1"/>
          </p:cNvSpPr>
          <p:nvPr>
            <p:ph type="body" sz="quarter" idx="39" hasCustomPrompt="1"/>
          </p:nvPr>
        </p:nvSpPr>
        <p:spPr>
          <a:xfrm>
            <a:off x="6987889" y="5905962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3" name="Tekstin paikkamerkki 3"/>
          <p:cNvSpPr>
            <a:spLocks noGrp="1"/>
          </p:cNvSpPr>
          <p:nvPr>
            <p:ph type="body" sz="quarter" idx="40" hasCustomPrompt="1"/>
          </p:nvPr>
        </p:nvSpPr>
        <p:spPr>
          <a:xfrm>
            <a:off x="6987889" y="4705812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4" name="Tekstin paikkamerkki 3"/>
          <p:cNvSpPr>
            <a:spLocks noGrp="1"/>
          </p:cNvSpPr>
          <p:nvPr>
            <p:ph type="body" sz="quarter" idx="41" hasCustomPrompt="1"/>
          </p:nvPr>
        </p:nvSpPr>
        <p:spPr>
          <a:xfrm>
            <a:off x="12230633" y="5905962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5" name="Tekstin paikkamerkki 3"/>
          <p:cNvSpPr>
            <a:spLocks noGrp="1"/>
          </p:cNvSpPr>
          <p:nvPr>
            <p:ph type="body" sz="quarter" idx="42" hasCustomPrompt="1"/>
          </p:nvPr>
        </p:nvSpPr>
        <p:spPr>
          <a:xfrm>
            <a:off x="12230633" y="4705812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6" name="Tekstin paikkamerkki 3"/>
          <p:cNvSpPr>
            <a:spLocks noGrp="1"/>
          </p:cNvSpPr>
          <p:nvPr>
            <p:ph type="body" sz="quarter" idx="43" hasCustomPrompt="1"/>
          </p:nvPr>
        </p:nvSpPr>
        <p:spPr>
          <a:xfrm>
            <a:off x="17473377" y="5905962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7" name="Tekstin paikkamerkki 3"/>
          <p:cNvSpPr>
            <a:spLocks noGrp="1"/>
          </p:cNvSpPr>
          <p:nvPr>
            <p:ph type="body" sz="quarter" idx="44" hasCustomPrompt="1"/>
          </p:nvPr>
        </p:nvSpPr>
        <p:spPr>
          <a:xfrm>
            <a:off x="17473377" y="4705812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8" name="Otsikko 2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tekstiä naps.</a:t>
            </a:r>
          </a:p>
        </p:txBody>
      </p:sp>
      <p:pic>
        <p:nvPicPr>
          <p:cNvPr id="30" name="Kuva 2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_vasen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1285034" y="579864"/>
            <a:ext cx="1895707" cy="691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Normaali" charset="0"/>
            </a:endParaRPr>
          </a:p>
        </p:txBody>
      </p:sp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9434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4" name="Otsikko 1"/>
          <p:cNvSpPr>
            <a:spLocks noGrp="1"/>
          </p:cNvSpPr>
          <p:nvPr>
            <p:ph type="title" hasCustomPrompt="1"/>
          </p:nvPr>
        </p:nvSpPr>
        <p:spPr>
          <a:xfrm>
            <a:off x="13180741" y="3549659"/>
            <a:ext cx="9233337" cy="2651126"/>
          </a:xfrm>
        </p:spPr>
        <p:txBody>
          <a:bodyPr anchor="b"/>
          <a:lstStyle/>
          <a:p>
            <a:r>
              <a:rPr lang="fi-FI"/>
              <a:t>Muokkaa tekstiä naps.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3192615" y="6515100"/>
            <a:ext cx="9227376" cy="6286500"/>
          </a:xfrm>
        </p:spPr>
        <p:txBody>
          <a:bodyPr/>
          <a:lstStyle/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7200"/>
            </a:lvl1pPr>
          </a:lstStyle>
          <a:p>
            <a:r>
              <a:rPr lang="fi-FI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4057650"/>
            <a:ext cx="10221347" cy="7307263"/>
          </a:xfr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2480340" y="4057650"/>
            <a:ext cx="10221347" cy="7307263"/>
          </a:xfr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B7BD2-5888-B742-B813-F7CBF1FA8C30}" type="datetime1">
              <a:rPr lang="fi-FI" smtClean="0"/>
              <a:t>28.8.2026</a:t>
            </a:fld>
            <a:endParaRPr 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_oikea_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1285034" y="579864"/>
            <a:ext cx="1895707" cy="691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Normaali" charset="0"/>
            </a:endParaRPr>
          </a:p>
        </p:txBody>
      </p:sp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2178216" y="0"/>
            <a:ext cx="12199434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4" name="Otsikko 1"/>
          <p:cNvSpPr>
            <a:spLocks noGrp="1"/>
          </p:cNvSpPr>
          <p:nvPr>
            <p:ph type="title" hasCustomPrompt="1"/>
          </p:nvPr>
        </p:nvSpPr>
        <p:spPr>
          <a:xfrm>
            <a:off x="1598341" y="3549659"/>
            <a:ext cx="9233337" cy="2651126"/>
          </a:xfrm>
        </p:spPr>
        <p:txBody>
          <a:bodyPr anchor="b"/>
          <a:lstStyle/>
          <a:p>
            <a:r>
              <a:rPr lang="fi-FI"/>
              <a:t>Muokkaa tekstiä naps.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10215" y="6515100"/>
            <a:ext cx="9227376" cy="6286500"/>
          </a:xfrm>
        </p:spPr>
        <p:txBody>
          <a:bodyPr/>
          <a:lstStyle/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91" y="760446"/>
            <a:ext cx="2044700" cy="12953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ältö_vasen_kuva_nostolaat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1285034" y="579864"/>
            <a:ext cx="1895707" cy="691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Normaali" charset="0"/>
            </a:endParaRPr>
          </a:p>
        </p:txBody>
      </p:sp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12178216" y="0"/>
            <a:ext cx="12199434" cy="9173681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4" name="Rectangle 14"/>
          <p:cNvSpPr/>
          <p:nvPr userDrawn="1"/>
        </p:nvSpPr>
        <p:spPr>
          <a:xfrm>
            <a:off x="12178215" y="9173681"/>
            <a:ext cx="12199435" cy="4542319"/>
          </a:xfrm>
          <a:prstGeom prst="rect">
            <a:avLst/>
          </a:prstGeom>
          <a:solidFill>
            <a:schemeClr val="accent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5" name="Otsikko 1"/>
          <p:cNvSpPr>
            <a:spLocks noGrp="1"/>
          </p:cNvSpPr>
          <p:nvPr>
            <p:ph type="title" hasCustomPrompt="1"/>
          </p:nvPr>
        </p:nvSpPr>
        <p:spPr>
          <a:xfrm>
            <a:off x="1598341" y="3549659"/>
            <a:ext cx="9233337" cy="2651126"/>
          </a:xfrm>
        </p:spPr>
        <p:txBody>
          <a:bodyPr anchor="b"/>
          <a:lstStyle/>
          <a:p>
            <a:r>
              <a:rPr lang="fi-FI"/>
              <a:t>Muokkaa tekstiä naps.</a:t>
            </a:r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10215" y="6515100"/>
            <a:ext cx="9227376" cy="6286500"/>
          </a:xfrm>
        </p:spPr>
        <p:txBody>
          <a:bodyPr/>
          <a:lstStyle/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3664244" y="9925050"/>
            <a:ext cx="9227376" cy="28765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91" y="760446"/>
            <a:ext cx="2044700" cy="1295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_oikea_kuva_nostolaat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1285034" y="579864"/>
            <a:ext cx="1895707" cy="691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Calibri Normaali" charset="0"/>
            </a:endParaRPr>
          </a:p>
        </p:txBody>
      </p:sp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9434" cy="9173681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4" name="Rectangle 14"/>
          <p:cNvSpPr/>
          <p:nvPr userDrawn="1"/>
        </p:nvSpPr>
        <p:spPr>
          <a:xfrm>
            <a:off x="1" y="9173681"/>
            <a:ext cx="12199433" cy="4542319"/>
          </a:xfrm>
          <a:prstGeom prst="rect">
            <a:avLst/>
          </a:prstGeom>
          <a:solidFill>
            <a:schemeClr val="accent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5" name="Otsikko 1"/>
          <p:cNvSpPr>
            <a:spLocks noGrp="1"/>
          </p:cNvSpPr>
          <p:nvPr>
            <p:ph type="title" hasCustomPrompt="1"/>
          </p:nvPr>
        </p:nvSpPr>
        <p:spPr>
          <a:xfrm>
            <a:off x="13180741" y="3549659"/>
            <a:ext cx="9233337" cy="2651126"/>
          </a:xfrm>
        </p:spPr>
        <p:txBody>
          <a:bodyPr anchor="b"/>
          <a:lstStyle/>
          <a:p>
            <a:r>
              <a:rPr lang="fi-FI"/>
              <a:t>Muokkaa tekstiä naps.</a:t>
            </a:r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3192615" y="6515100"/>
            <a:ext cx="9227376" cy="6286500"/>
          </a:xfrm>
        </p:spPr>
        <p:txBody>
          <a:bodyPr/>
          <a:lstStyle/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486029" y="9925050"/>
            <a:ext cx="9227376" cy="28765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_pyöreä_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0"/>
          <p:cNvSpPr>
            <a:spLocks noGrp="1"/>
          </p:cNvSpPr>
          <p:nvPr>
            <p:ph type="pic" sz="quarter" idx="11"/>
          </p:nvPr>
        </p:nvSpPr>
        <p:spPr>
          <a:xfrm>
            <a:off x="12174749" y="1520380"/>
            <a:ext cx="10364827" cy="10366820"/>
          </a:xfrm>
          <a:prstGeom prst="ellipse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4" name="Otsikko 1"/>
          <p:cNvSpPr>
            <a:spLocks noGrp="1"/>
          </p:cNvSpPr>
          <p:nvPr>
            <p:ph type="title" hasCustomPrompt="1"/>
          </p:nvPr>
        </p:nvSpPr>
        <p:spPr>
          <a:xfrm>
            <a:off x="1598341" y="2635259"/>
            <a:ext cx="9233337" cy="2651126"/>
          </a:xfrm>
        </p:spPr>
        <p:txBody>
          <a:bodyPr anchor="b"/>
          <a:lstStyle/>
          <a:p>
            <a:r>
              <a:rPr lang="fi-FI"/>
              <a:t>Muokkaa tekstiä naps.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10215" y="5600700"/>
            <a:ext cx="9227376" cy="6286500"/>
          </a:xfrm>
        </p:spPr>
        <p:txBody>
          <a:bodyPr/>
          <a:lstStyle/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_pyöreä_kuv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/>
          </p:cNvSpPr>
          <p:nvPr>
            <p:ph type="pic" sz="quarter" idx="11"/>
          </p:nvPr>
        </p:nvSpPr>
        <p:spPr>
          <a:xfrm>
            <a:off x="12793618" y="986980"/>
            <a:ext cx="6395266" cy="6396496"/>
          </a:xfrm>
          <a:prstGeom prst="ellipse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0"/>
          <p:cNvSpPr>
            <a:spLocks noGrp="1"/>
          </p:cNvSpPr>
          <p:nvPr>
            <p:ph type="pic" sz="quarter" idx="13"/>
          </p:nvPr>
        </p:nvSpPr>
        <p:spPr>
          <a:xfrm>
            <a:off x="13669918" y="7797566"/>
            <a:ext cx="4928416" cy="4929364"/>
          </a:xfrm>
          <a:prstGeom prst="ellipse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8" name="Picture Placeholder 30"/>
          <p:cNvSpPr>
            <a:spLocks noGrp="1"/>
          </p:cNvSpPr>
          <p:nvPr>
            <p:ph type="pic" sz="quarter" idx="14"/>
          </p:nvPr>
        </p:nvSpPr>
        <p:spPr>
          <a:xfrm>
            <a:off x="18598334" y="5543550"/>
            <a:ext cx="3760818" cy="3761542"/>
          </a:xfrm>
          <a:prstGeom prst="ellipse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1598341" y="3549659"/>
            <a:ext cx="9233337" cy="2651126"/>
          </a:xfrm>
        </p:spPr>
        <p:txBody>
          <a:bodyPr anchor="b"/>
          <a:lstStyle/>
          <a:p>
            <a:r>
              <a:rPr lang="fi-FI"/>
              <a:t>Muokkaa tekstiä naps.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10215" y="6515100"/>
            <a:ext cx="9227376" cy="6286500"/>
          </a:xfrm>
        </p:spPr>
        <p:txBody>
          <a:bodyPr/>
          <a:lstStyle/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kuvaa_teks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9181766" y="3969832"/>
            <a:ext cx="6039671" cy="5767292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5749858" y="3969832"/>
            <a:ext cx="6039671" cy="5767292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2546768" y="3969832"/>
            <a:ext cx="6039671" cy="5767292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7" hasCustomPrompt="1"/>
          </p:nvPr>
        </p:nvSpPr>
        <p:spPr>
          <a:xfrm>
            <a:off x="2546768" y="11392362"/>
            <a:ext cx="6039671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27" hasCustomPrompt="1"/>
          </p:nvPr>
        </p:nvSpPr>
        <p:spPr>
          <a:xfrm>
            <a:off x="2546768" y="10192212"/>
            <a:ext cx="6039671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9181766" y="11392362"/>
            <a:ext cx="6039671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9181766" y="10192212"/>
            <a:ext cx="6039671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15749858" y="11392362"/>
            <a:ext cx="6039671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3" name="Tekstin paikkamerkki 3"/>
          <p:cNvSpPr>
            <a:spLocks noGrp="1"/>
          </p:cNvSpPr>
          <p:nvPr>
            <p:ph type="body" sz="quarter" idx="31" hasCustomPrompt="1"/>
          </p:nvPr>
        </p:nvSpPr>
        <p:spPr>
          <a:xfrm>
            <a:off x="15749858" y="10192212"/>
            <a:ext cx="6039671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tekstiä naps.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n esitt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0"/>
          <p:cNvSpPr>
            <a:spLocks noGrp="1"/>
          </p:cNvSpPr>
          <p:nvPr>
            <p:ph type="pic" sz="quarter" idx="14"/>
          </p:nvPr>
        </p:nvSpPr>
        <p:spPr>
          <a:xfrm>
            <a:off x="10308416" y="4514578"/>
            <a:ext cx="3760818" cy="3761542"/>
          </a:xfrm>
          <a:prstGeom prst="ellipse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95450" y="8820150"/>
            <a:ext cx="21012150" cy="876300"/>
          </a:xfrm>
        </p:spPr>
        <p:txBody>
          <a:bodyPr anchor="b"/>
          <a:lstStyle>
            <a:lvl1pPr algn="ctr">
              <a:defRPr b="1" spc="600" baseline="0">
                <a:solidFill>
                  <a:schemeClr val="accent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457109" marR="0" lvl="0" indent="-457109" algn="ctr" defTabSz="1828434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NIMESI TÄHÄN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tekstiä naps.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695450" y="10155860"/>
            <a:ext cx="21012150" cy="2457450"/>
          </a:xfrm>
        </p:spPr>
        <p:txBody>
          <a:bodyPr anchor="t">
            <a:normAutofit/>
          </a:bodyPr>
          <a:lstStyle>
            <a:lvl1pPr algn="ctr">
              <a:defRPr sz="3200" baseline="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457109" marR="0" lvl="0" indent="-457109" algn="ctr" defTabSz="1828434" rtl="0" eaLnBrk="1" fontAlgn="auto" latinLnBrk="0" hangingPunct="1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Vapaavalintainen teksti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min esitte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2721966" y="4612971"/>
            <a:ext cx="2935224" cy="2935154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2300" b="0" i="0"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17" hasCustomPrompt="1"/>
          </p:nvPr>
        </p:nvSpPr>
        <p:spPr>
          <a:xfrm>
            <a:off x="1780649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7" hasCustomPrompt="1"/>
          </p:nvPr>
        </p:nvSpPr>
        <p:spPr>
          <a:xfrm>
            <a:off x="1780649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7929206" y="4612971"/>
            <a:ext cx="2935224" cy="2935154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2300" b="0" i="0"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16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6987889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7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6987889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13171950" y="4612971"/>
            <a:ext cx="2935224" cy="2935154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2300" b="0" i="0"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19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12230633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20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12230633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8414694" y="4612971"/>
            <a:ext cx="2935224" cy="2935154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2300" b="0" i="0"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22" name="Tekstin paikkamerkki 3"/>
          <p:cNvSpPr>
            <a:spLocks noGrp="1"/>
          </p:cNvSpPr>
          <p:nvPr>
            <p:ph type="body" sz="quarter" idx="35" hasCustomPrompt="1"/>
          </p:nvPr>
        </p:nvSpPr>
        <p:spPr>
          <a:xfrm>
            <a:off x="17473377" y="9810697"/>
            <a:ext cx="4817859" cy="1541516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23" name="Tekstin paikkamerkki 3"/>
          <p:cNvSpPr>
            <a:spLocks noGrp="1"/>
          </p:cNvSpPr>
          <p:nvPr>
            <p:ph type="body" sz="quarter" idx="36" hasCustomPrompt="1"/>
          </p:nvPr>
        </p:nvSpPr>
        <p:spPr>
          <a:xfrm>
            <a:off x="17473377" y="8610547"/>
            <a:ext cx="4817859" cy="12001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Muokkaa tekstiä naps.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pyst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"/>
          <p:cNvCxnSpPr/>
          <p:nvPr userDrawn="1"/>
        </p:nvCxnSpPr>
        <p:spPr>
          <a:xfrm>
            <a:off x="12148631" y="4343400"/>
            <a:ext cx="0" cy="93726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Hexagon 82"/>
          <p:cNvSpPr/>
          <p:nvPr userDrawn="1"/>
        </p:nvSpPr>
        <p:spPr>
          <a:xfrm rot="5400000">
            <a:off x="11546787" y="3985314"/>
            <a:ext cx="1200150" cy="11997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8" name="Tekstin paikkamerkki 3"/>
          <p:cNvSpPr>
            <a:spLocks noGrp="1"/>
          </p:cNvSpPr>
          <p:nvPr>
            <p:ph type="body" sz="quarter" idx="17" hasCustomPrompt="1"/>
          </p:nvPr>
        </p:nvSpPr>
        <p:spPr>
          <a:xfrm>
            <a:off x="13527172" y="5185258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27" hasCustomPrompt="1"/>
          </p:nvPr>
        </p:nvSpPr>
        <p:spPr>
          <a:xfrm>
            <a:off x="13527172" y="3985108"/>
            <a:ext cx="4817859" cy="1200150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chemeClr val="accent5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5952232" y="9824302"/>
            <a:ext cx="4817859" cy="1541516"/>
          </a:xfrm>
        </p:spPr>
        <p:txBody>
          <a:bodyPr>
            <a:normAutofit/>
          </a:bodyPr>
          <a:lstStyle>
            <a:lvl1pPr marL="0" indent="0" algn="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5952232" y="8624152"/>
            <a:ext cx="4817859" cy="1200150"/>
          </a:xfrm>
        </p:spPr>
        <p:txBody>
          <a:bodyPr anchor="ctr">
            <a:normAutofit/>
          </a:bodyPr>
          <a:lstStyle>
            <a:lvl1pPr marL="0" indent="0" algn="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2" name="Otsikko 1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Muokkaa tekstiä naps.</a:t>
            </a:r>
          </a:p>
        </p:txBody>
      </p:sp>
      <p:sp>
        <p:nvSpPr>
          <p:cNvPr id="13" name="Hexagon 82"/>
          <p:cNvSpPr/>
          <p:nvPr userDrawn="1"/>
        </p:nvSpPr>
        <p:spPr>
          <a:xfrm rot="5400000">
            <a:off x="11546787" y="8624358"/>
            <a:ext cx="1200150" cy="11997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pyst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3"/>
          <p:cNvCxnSpPr/>
          <p:nvPr userDrawn="1"/>
        </p:nvCxnSpPr>
        <p:spPr>
          <a:xfrm>
            <a:off x="12138660" y="0"/>
            <a:ext cx="9971" cy="137160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in paikkamerkki 3"/>
          <p:cNvSpPr>
            <a:spLocks noGrp="1"/>
          </p:cNvSpPr>
          <p:nvPr>
            <p:ph type="body" sz="quarter" idx="17" hasCustomPrompt="1"/>
          </p:nvPr>
        </p:nvSpPr>
        <p:spPr>
          <a:xfrm>
            <a:off x="13527172" y="2038350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7" hasCustomPrompt="1"/>
          </p:nvPr>
        </p:nvSpPr>
        <p:spPr>
          <a:xfrm>
            <a:off x="13527172" y="838200"/>
            <a:ext cx="4817859" cy="1200150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chemeClr val="accent5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5952232" y="6677394"/>
            <a:ext cx="4817859" cy="1541516"/>
          </a:xfrm>
        </p:spPr>
        <p:txBody>
          <a:bodyPr>
            <a:normAutofit/>
          </a:bodyPr>
          <a:lstStyle>
            <a:lvl1pPr marL="0" indent="0" algn="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3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5952232" y="5477244"/>
            <a:ext cx="4817859" cy="1200150"/>
          </a:xfrm>
        </p:spPr>
        <p:txBody>
          <a:bodyPr anchor="ctr">
            <a:normAutofit/>
          </a:bodyPr>
          <a:lstStyle>
            <a:lvl1pPr marL="0" indent="0" algn="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4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13527172" y="10945978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5" name="Tekstin paikkamerkki 3"/>
          <p:cNvSpPr>
            <a:spLocks noGrp="1"/>
          </p:cNvSpPr>
          <p:nvPr>
            <p:ph type="body" sz="quarter" idx="31" hasCustomPrompt="1"/>
          </p:nvPr>
        </p:nvSpPr>
        <p:spPr>
          <a:xfrm>
            <a:off x="13527172" y="9745828"/>
            <a:ext cx="4817859" cy="1200150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chemeClr val="accent5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6" name="Hexagon 82"/>
          <p:cNvSpPr/>
          <p:nvPr userDrawn="1"/>
        </p:nvSpPr>
        <p:spPr>
          <a:xfrm rot="5400000">
            <a:off x="11546787" y="838406"/>
            <a:ext cx="1200150" cy="11997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17" name="Hexagon 82"/>
          <p:cNvSpPr/>
          <p:nvPr userDrawn="1"/>
        </p:nvSpPr>
        <p:spPr>
          <a:xfrm rot="5400000">
            <a:off x="11546787" y="9746034"/>
            <a:ext cx="1200150" cy="11997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18" name="Hexagon 82"/>
          <p:cNvSpPr/>
          <p:nvPr userDrawn="1"/>
        </p:nvSpPr>
        <p:spPr>
          <a:xfrm rot="5400000">
            <a:off x="11546787" y="5477450"/>
            <a:ext cx="1200150" cy="11997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_sisältö_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  <a:noFill/>
        </p:spPr>
      </p:pic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tekstiä naps.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A1AE01F3-027E-114B-8A34-2791D7B27E5B}" type="datetime1">
              <a:rPr lang="fi-FI" smtClean="0"/>
              <a:t>28.8.2026</a:t>
            </a:fld>
            <a:endParaRPr lang="fi-FI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pysty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3"/>
          <p:cNvCxnSpPr/>
          <p:nvPr userDrawn="1"/>
        </p:nvCxnSpPr>
        <p:spPr>
          <a:xfrm>
            <a:off x="12138660" y="0"/>
            <a:ext cx="0" cy="1030986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5952232" y="2291337"/>
            <a:ext cx="4817859" cy="1541516"/>
          </a:xfrm>
        </p:spPr>
        <p:txBody>
          <a:bodyPr>
            <a:normAutofit/>
          </a:bodyPr>
          <a:lstStyle>
            <a:lvl1pPr marL="0" indent="0" algn="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5952232" y="1091187"/>
            <a:ext cx="4817859" cy="1200150"/>
          </a:xfrm>
        </p:spPr>
        <p:txBody>
          <a:bodyPr anchor="ctr">
            <a:normAutofit/>
          </a:bodyPr>
          <a:lstStyle>
            <a:lvl1pPr marL="0" indent="0" algn="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13527172" y="6882968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31" hasCustomPrompt="1"/>
          </p:nvPr>
        </p:nvSpPr>
        <p:spPr>
          <a:xfrm>
            <a:off x="13527172" y="5682818"/>
            <a:ext cx="4817859" cy="1200150"/>
          </a:xfrm>
        </p:spPr>
        <p:txBody>
          <a:bodyPr anchor="ctr">
            <a:normAutofit/>
          </a:bodyPr>
          <a:lstStyle>
            <a:lvl1pPr marL="0" indent="0" algn="l">
              <a:buNone/>
              <a:defRPr sz="4000" b="1">
                <a:solidFill>
                  <a:schemeClr val="accent5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3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5952232" y="10953170"/>
            <a:ext cx="4817859" cy="1541516"/>
          </a:xfrm>
        </p:spPr>
        <p:txBody>
          <a:bodyPr>
            <a:normAutofit/>
          </a:bodyPr>
          <a:lstStyle>
            <a:lvl1pPr marL="0" indent="0" algn="r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4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5952232" y="9753020"/>
            <a:ext cx="4817859" cy="1200150"/>
          </a:xfrm>
        </p:spPr>
        <p:txBody>
          <a:bodyPr anchor="ctr">
            <a:normAutofit/>
          </a:bodyPr>
          <a:lstStyle>
            <a:lvl1pPr marL="0" indent="0" algn="r">
              <a:buNone/>
              <a:defRPr sz="40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6" name="Hexagon 82"/>
          <p:cNvSpPr/>
          <p:nvPr userDrawn="1"/>
        </p:nvSpPr>
        <p:spPr>
          <a:xfrm rot="5400000">
            <a:off x="11546787" y="1091393"/>
            <a:ext cx="1200150" cy="11997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17" name="Hexagon 82"/>
          <p:cNvSpPr/>
          <p:nvPr userDrawn="1"/>
        </p:nvSpPr>
        <p:spPr>
          <a:xfrm rot="5400000">
            <a:off x="11546787" y="9709991"/>
            <a:ext cx="1200150" cy="11997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18" name="Hexagon 82"/>
          <p:cNvSpPr/>
          <p:nvPr userDrawn="1"/>
        </p:nvSpPr>
        <p:spPr>
          <a:xfrm rot="5400000">
            <a:off x="11546787" y="5683024"/>
            <a:ext cx="1200150" cy="1199738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</p:spTree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vaak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Muokkaa tekstiä naps.</a:t>
            </a:r>
          </a:p>
        </p:txBody>
      </p:sp>
      <p:cxnSp>
        <p:nvCxnSpPr>
          <p:cNvPr id="3" name="Straight Connector 3"/>
          <p:cNvCxnSpPr/>
          <p:nvPr userDrawn="1"/>
        </p:nvCxnSpPr>
        <p:spPr>
          <a:xfrm flipV="1">
            <a:off x="2994660" y="7629908"/>
            <a:ext cx="2138299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5"/>
          <p:cNvSpPr/>
          <p:nvPr userDrawn="1"/>
        </p:nvSpPr>
        <p:spPr>
          <a:xfrm>
            <a:off x="17255017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5" name="Oval 81"/>
          <p:cNvSpPr/>
          <p:nvPr userDrawn="1"/>
        </p:nvSpPr>
        <p:spPr>
          <a:xfrm>
            <a:off x="2828098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6" name="Oval 91"/>
          <p:cNvSpPr/>
          <p:nvPr userDrawn="1"/>
        </p:nvSpPr>
        <p:spPr>
          <a:xfrm>
            <a:off x="10041557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2828098" y="8300181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8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2828098" y="5877056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10041557" y="5535690"/>
            <a:ext cx="4817859" cy="1541516"/>
          </a:xfrm>
        </p:spPr>
        <p:txBody>
          <a:bodyPr anchor="b"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31" hasCustomPrompt="1"/>
          </p:nvPr>
        </p:nvSpPr>
        <p:spPr>
          <a:xfrm>
            <a:off x="10041557" y="8300181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17255017" y="8300181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17255017" y="5877056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vaak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Muokkaa tekstiä naps.</a:t>
            </a:r>
          </a:p>
        </p:txBody>
      </p:sp>
      <p:cxnSp>
        <p:nvCxnSpPr>
          <p:cNvPr id="3" name="Straight Connector 3"/>
          <p:cNvCxnSpPr/>
          <p:nvPr userDrawn="1"/>
        </p:nvCxnSpPr>
        <p:spPr>
          <a:xfrm>
            <a:off x="0" y="7629908"/>
            <a:ext cx="24377650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5"/>
          <p:cNvSpPr/>
          <p:nvPr userDrawn="1"/>
        </p:nvSpPr>
        <p:spPr>
          <a:xfrm>
            <a:off x="17255017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5" name="Oval 81"/>
          <p:cNvSpPr/>
          <p:nvPr userDrawn="1"/>
        </p:nvSpPr>
        <p:spPr>
          <a:xfrm>
            <a:off x="2828098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6" name="Oval 91"/>
          <p:cNvSpPr/>
          <p:nvPr userDrawn="1"/>
        </p:nvSpPr>
        <p:spPr>
          <a:xfrm>
            <a:off x="9923986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2828098" y="8300181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8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2828098" y="5877056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30" hasCustomPrompt="1"/>
          </p:nvPr>
        </p:nvSpPr>
        <p:spPr>
          <a:xfrm>
            <a:off x="10041557" y="5535690"/>
            <a:ext cx="4817859" cy="1541516"/>
          </a:xfrm>
        </p:spPr>
        <p:txBody>
          <a:bodyPr anchor="b"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31" hasCustomPrompt="1"/>
          </p:nvPr>
        </p:nvSpPr>
        <p:spPr>
          <a:xfrm>
            <a:off x="10041557" y="8300181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17255017" y="8300181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17255017" y="5877056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</p:spTree>
  </p:cSld>
  <p:clrMapOvr>
    <a:masterClrMapping/>
  </p:clrMapOvr>
  <p:transition spd="slow">
    <p:push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_vaak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Muokkaa tekstiä naps.</a:t>
            </a:r>
          </a:p>
        </p:txBody>
      </p:sp>
      <p:cxnSp>
        <p:nvCxnSpPr>
          <p:cNvPr id="3" name="Straight Connector 3"/>
          <p:cNvCxnSpPr/>
          <p:nvPr userDrawn="1"/>
        </p:nvCxnSpPr>
        <p:spPr>
          <a:xfrm>
            <a:off x="0" y="7629908"/>
            <a:ext cx="1603117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81"/>
          <p:cNvSpPr/>
          <p:nvPr userDrawn="1"/>
        </p:nvSpPr>
        <p:spPr>
          <a:xfrm>
            <a:off x="3772938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5" name="Oval 91"/>
          <p:cNvSpPr/>
          <p:nvPr userDrawn="1"/>
        </p:nvSpPr>
        <p:spPr>
          <a:xfrm>
            <a:off x="16031172" y="7512337"/>
            <a:ext cx="235142" cy="23514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6" name="Tekstin paikkamerkki 3"/>
          <p:cNvSpPr>
            <a:spLocks noGrp="1"/>
          </p:cNvSpPr>
          <p:nvPr>
            <p:ph type="body" sz="quarter" idx="28" hasCustomPrompt="1"/>
          </p:nvPr>
        </p:nvSpPr>
        <p:spPr>
          <a:xfrm>
            <a:off x="3772938" y="5535690"/>
            <a:ext cx="4817859" cy="1541516"/>
          </a:xfrm>
        </p:spPr>
        <p:txBody>
          <a:bodyPr anchor="b"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9" hasCustomPrompt="1"/>
          </p:nvPr>
        </p:nvSpPr>
        <p:spPr>
          <a:xfrm>
            <a:off x="3772938" y="8300181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32" hasCustomPrompt="1"/>
          </p:nvPr>
        </p:nvSpPr>
        <p:spPr>
          <a:xfrm>
            <a:off x="16031172" y="8300181"/>
            <a:ext cx="4817859" cy="1541516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33" hasCustomPrompt="1"/>
          </p:nvPr>
        </p:nvSpPr>
        <p:spPr>
          <a:xfrm>
            <a:off x="16031172" y="5877056"/>
            <a:ext cx="4817859" cy="1200150"/>
          </a:xfrm>
        </p:spPr>
        <p:txBody>
          <a:bodyPr anchor="ctr">
            <a:noAutofit/>
          </a:bodyPr>
          <a:lstStyle>
            <a:lvl1pPr marL="0" indent="0" algn="l">
              <a:buNone/>
              <a:defRPr sz="4800" b="1">
                <a:solidFill>
                  <a:schemeClr val="accent1"/>
                </a:solidFill>
              </a:defRPr>
            </a:lvl1pPr>
            <a:lvl2pPr marL="914217" indent="0" algn="ctr">
              <a:buNone/>
              <a:defRPr/>
            </a:lvl2pPr>
            <a:lvl3pPr marL="1828434" indent="0" algn="ctr">
              <a:buNone/>
              <a:defRPr/>
            </a:lvl3pPr>
            <a:lvl4pPr marL="2742651" indent="0" algn="ctr">
              <a:buNone/>
              <a:defRPr/>
            </a:lvl4pPr>
            <a:lvl5pPr marL="3656868" indent="0" algn="ctr">
              <a:buNone/>
              <a:defRPr/>
            </a:lvl5pPr>
          </a:lstStyle>
          <a:p>
            <a:pPr lvl="0"/>
            <a:r>
              <a:rPr lang="fi-FI"/>
              <a:t>Muokkaa tekstiä napsauttamalla</a:t>
            </a:r>
          </a:p>
        </p:txBody>
      </p:sp>
    </p:spTree>
  </p:cSld>
  <p:clrMapOvr>
    <a:masterClrMapping/>
  </p:clrMapOvr>
  <p:transition spd="slow">
    <p:push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77650" cy="13712428"/>
          </a:xfrm>
          <a:prstGeom prst="rect">
            <a:avLst/>
          </a:prstGeom>
        </p:spPr>
      </p:pic>
      <p:sp>
        <p:nvSpPr>
          <p:cNvPr id="8" name="Suorakulmio 7"/>
          <p:cNvSpPr/>
          <p:nvPr userDrawn="1"/>
        </p:nvSpPr>
        <p:spPr>
          <a:xfrm>
            <a:off x="0" y="0"/>
            <a:ext cx="24377650" cy="13712428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9355014" y="1879048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3800" b="1" spc="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br>
              <a:rPr lang="fi-FI"/>
            </a:br>
            <a:r>
              <a:rPr lang="fi-FI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9355015" y="9910118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/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24" y="8696150"/>
            <a:ext cx="5099908" cy="32309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729380"/>
            <a:ext cx="26158324" cy="17445380"/>
          </a:xfrm>
          <a:prstGeom prst="rect">
            <a:avLst/>
          </a:prstGeom>
        </p:spPr>
      </p:pic>
      <p:sp>
        <p:nvSpPr>
          <p:cNvPr id="8" name="Suorakulmio 7"/>
          <p:cNvSpPr/>
          <p:nvPr userDrawn="1"/>
        </p:nvSpPr>
        <p:spPr>
          <a:xfrm>
            <a:off x="0" y="-2406447"/>
            <a:ext cx="24377650" cy="16257822"/>
          </a:xfrm>
          <a:prstGeom prst="rect">
            <a:avLst/>
          </a:prstGeom>
          <a:solidFill>
            <a:srgbClr val="00A47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419562" y="2039469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3800" b="1" spc="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br>
              <a:rPr lang="fi-FI"/>
            </a:br>
            <a:r>
              <a:rPr lang="fi-FI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243099" y="10086581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/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1641" y="9793920"/>
            <a:ext cx="5099908" cy="32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3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77650" cy="16251766"/>
          </a:xfrm>
          <a:prstGeom prst="rect">
            <a:avLst/>
          </a:prstGeom>
        </p:spPr>
      </p:pic>
      <p:sp>
        <p:nvSpPr>
          <p:cNvPr id="8" name="Suorakulmio 7"/>
          <p:cNvSpPr/>
          <p:nvPr userDrawn="1"/>
        </p:nvSpPr>
        <p:spPr>
          <a:xfrm>
            <a:off x="0" y="0"/>
            <a:ext cx="24377650" cy="16251766"/>
          </a:xfrm>
          <a:prstGeom prst="rect">
            <a:avLst/>
          </a:prstGeom>
          <a:solidFill>
            <a:srgbClr val="00A47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9355014" y="1879048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3800" b="1" spc="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br>
              <a:rPr lang="fi-FI"/>
            </a:br>
            <a:r>
              <a:rPr lang="fi-FI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9355015" y="9910118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/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24" y="9302240"/>
            <a:ext cx="5099908" cy="32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45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sityks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77650" cy="16251766"/>
          </a:xfrm>
          <a:prstGeom prst="rect">
            <a:avLst/>
          </a:prstGeom>
        </p:spPr>
      </p:pic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9868362" y="3392901"/>
            <a:ext cx="13653079" cy="7365991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3800" b="1" spc="600"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TEKSTIÄ NAPS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/>
          </p:nvPr>
        </p:nvSpPr>
        <p:spPr>
          <a:xfrm>
            <a:off x="9547520" y="13102497"/>
            <a:ext cx="13653079" cy="20151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solidFill>
                  <a:schemeClr val="bg1"/>
                </a:solidFill>
              </a:defRPr>
            </a:lvl1pPr>
            <a:lvl2pPr marL="914217" indent="0" algn="ctr">
              <a:buNone/>
              <a:defRPr sz="3600">
                <a:solidFill>
                  <a:schemeClr val="bg1"/>
                </a:solidFill>
              </a:defRPr>
            </a:lvl2pPr>
            <a:lvl3pPr marL="1828434" indent="0" algn="ctr">
              <a:buNone/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endParaRPr lang="fi-FI"/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019" y="10080108"/>
            <a:ext cx="5099908" cy="32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1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_taustavär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br>
              <a:rPr lang="fi-FI"/>
            </a:br>
            <a:r>
              <a:rPr lang="fi-FI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8648700"/>
            <a:ext cx="10458450" cy="3276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pic>
        <p:nvPicPr>
          <p:cNvPr id="23" name="Kuva 2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</p:spPr>
      </p:pic>
      <p:pic>
        <p:nvPicPr>
          <p:cNvPr id="24" name="Kuva 2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924080" y="5908430"/>
            <a:ext cx="14493812" cy="965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_sisältö_2_väritaus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248034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</p:spPr>
      </p:pic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AD9E5CCB-1811-694A-AFDE-F89C5BFBD1CC}" type="datetime1">
              <a:rPr lang="fi-FI" smtClean="0"/>
              <a:t>28.8.2026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/>
            </a:lvl1pPr>
          </a:lstStyle>
          <a:p>
            <a:r>
              <a:rPr lang="fi-FI"/>
              <a:t>MUOKKAA </a:t>
            </a:r>
            <a:br>
              <a:rPr lang="fi-FI"/>
            </a:br>
            <a:r>
              <a:rPr lang="fi-FI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8648700"/>
            <a:ext cx="10458450" cy="3276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924080" y="5908430"/>
            <a:ext cx="14493812" cy="96598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8"/>
            <a:ext cx="10458886" cy="736599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1500" b="1"/>
            </a:lvl1pPr>
          </a:lstStyle>
          <a:p>
            <a:r>
              <a:rPr lang="fi-FI"/>
              <a:t>MUOKKAA </a:t>
            </a:r>
            <a:br>
              <a:rPr lang="fi-FI"/>
            </a:br>
            <a:r>
              <a:rPr lang="fi-FI"/>
              <a:t>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8648700"/>
            <a:ext cx="10458450" cy="3276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924080" y="5908430"/>
            <a:ext cx="14493812" cy="9659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3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sältö_kuva_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5965" y="730259"/>
            <a:ext cx="14745136" cy="2651126"/>
          </a:xfrm>
        </p:spPr>
        <p:txBody>
          <a:bodyPr anchor="b">
            <a:normAutofit/>
          </a:bodyPr>
          <a:lstStyle>
            <a:lvl1pPr>
              <a:defRPr sz="9600"/>
            </a:lvl1pPr>
          </a:lstStyle>
          <a:p>
            <a:r>
              <a:rPr lang="fi-FI"/>
              <a:t>Muokkaa tekstiä naps.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3756569"/>
            <a:ext cx="14744702" cy="2834633"/>
          </a:xfrm>
        </p:spPr>
        <p:txBody>
          <a:bodyPr>
            <a:normAutofit/>
          </a:bodyPr>
          <a:lstStyle>
            <a:lvl1pPr marL="0" indent="0" algn="l">
              <a:buNone/>
              <a:defRPr sz="4000"/>
            </a:lvl1pPr>
            <a:lvl2pPr marL="914217" indent="0" algn="l">
              <a:buNone/>
              <a:defRPr sz="3200"/>
            </a:lvl2pPr>
            <a:lvl3pPr marL="1828434" indent="0" algn="l">
              <a:buNone/>
              <a:defRPr sz="2800"/>
            </a:lvl3pPr>
            <a:lvl4pPr marL="2742651" indent="0" algn="l">
              <a:buNone/>
              <a:defRPr sz="2400"/>
            </a:lvl4pPr>
            <a:lvl5pPr marL="3656868" indent="0" algn="l">
              <a:buNone/>
              <a:defRPr sz="2400"/>
            </a:lvl5pPr>
          </a:lstStyle>
          <a:p>
            <a:pPr lvl="0"/>
            <a:r>
              <a:rPr lang="fi-FI"/>
              <a:t>Muokkaa tekstiä naps.</a:t>
            </a: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374" y="11658624"/>
            <a:ext cx="2044700" cy="1295376"/>
          </a:xfrm>
          <a:prstGeom prst="rect">
            <a:avLst/>
          </a:prstGeom>
        </p:spPr>
      </p:pic>
      <p:pic>
        <p:nvPicPr>
          <p:cNvPr id="6" name="Kuvan paikkamerkki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3229" y="-7928"/>
            <a:ext cx="6969876" cy="13723928"/>
          </a:xfrm>
          <a:prstGeom prst="rect">
            <a:avLst/>
          </a:prstGeom>
        </p:spPr>
      </p:pic>
      <p:sp>
        <p:nvSpPr>
          <p:cNvPr id="8" name="Rectangle 5"/>
          <p:cNvSpPr/>
          <p:nvPr userDrawn="1"/>
        </p:nvSpPr>
        <p:spPr>
          <a:xfrm>
            <a:off x="17403228" y="0"/>
            <a:ext cx="6969877" cy="13723928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Normaali" charset="0"/>
            </a:endParaRPr>
          </a:p>
        </p:txBody>
      </p:sp>
      <p:sp>
        <p:nvSpPr>
          <p:cNvPr id="11" name="Shape 2617"/>
          <p:cNvSpPr/>
          <p:nvPr/>
        </p:nvSpPr>
        <p:spPr>
          <a:xfrm>
            <a:off x="20391531" y="10347691"/>
            <a:ext cx="1054522" cy="8628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457" y="20400"/>
                </a:moveTo>
                <a:cubicBezTo>
                  <a:pt x="4686" y="18711"/>
                  <a:pt x="5897" y="18036"/>
                  <a:pt x="7134" y="17493"/>
                </a:cubicBezTo>
                <a:lnTo>
                  <a:pt x="7173" y="17477"/>
                </a:lnTo>
                <a:cubicBezTo>
                  <a:pt x="8055" y="17190"/>
                  <a:pt x="9626" y="16039"/>
                  <a:pt x="9626" y="13569"/>
                </a:cubicBezTo>
                <a:cubicBezTo>
                  <a:pt x="9626" y="11474"/>
                  <a:pt x="8932" y="10452"/>
                  <a:pt x="8558" y="9902"/>
                </a:cubicBezTo>
                <a:cubicBezTo>
                  <a:pt x="8484" y="9791"/>
                  <a:pt x="8394" y="9649"/>
                  <a:pt x="8414" y="9680"/>
                </a:cubicBezTo>
                <a:cubicBezTo>
                  <a:pt x="8384" y="9599"/>
                  <a:pt x="8237" y="9129"/>
                  <a:pt x="8449" y="8035"/>
                </a:cubicBezTo>
                <a:cubicBezTo>
                  <a:pt x="8549" y="7522"/>
                  <a:pt x="8380" y="7241"/>
                  <a:pt x="8380" y="7241"/>
                </a:cubicBezTo>
                <a:cubicBezTo>
                  <a:pt x="8112" y="6505"/>
                  <a:pt x="7614" y="5133"/>
                  <a:pt x="7988" y="4025"/>
                </a:cubicBezTo>
                <a:cubicBezTo>
                  <a:pt x="8490" y="2492"/>
                  <a:pt x="8935" y="2190"/>
                  <a:pt x="9741" y="1747"/>
                </a:cubicBezTo>
                <a:cubicBezTo>
                  <a:pt x="9788" y="1721"/>
                  <a:pt x="9834" y="1691"/>
                  <a:pt x="9877" y="1657"/>
                </a:cubicBezTo>
                <a:cubicBezTo>
                  <a:pt x="10029" y="1535"/>
                  <a:pt x="10674" y="1200"/>
                  <a:pt x="11403" y="1200"/>
                </a:cubicBezTo>
                <a:cubicBezTo>
                  <a:pt x="11768" y="1200"/>
                  <a:pt x="12075" y="1285"/>
                  <a:pt x="12318" y="1454"/>
                </a:cubicBezTo>
                <a:cubicBezTo>
                  <a:pt x="12610" y="1655"/>
                  <a:pt x="12890" y="2039"/>
                  <a:pt x="13313" y="3271"/>
                </a:cubicBezTo>
                <a:cubicBezTo>
                  <a:pt x="14101" y="5469"/>
                  <a:pt x="13602" y="6698"/>
                  <a:pt x="13350" y="7124"/>
                </a:cubicBezTo>
                <a:cubicBezTo>
                  <a:pt x="13183" y="7407"/>
                  <a:pt x="13126" y="7764"/>
                  <a:pt x="13191" y="8102"/>
                </a:cubicBezTo>
                <a:cubicBezTo>
                  <a:pt x="13386" y="9109"/>
                  <a:pt x="13260" y="9534"/>
                  <a:pt x="13227" y="9619"/>
                </a:cubicBezTo>
                <a:cubicBezTo>
                  <a:pt x="13219" y="9631"/>
                  <a:pt x="13101" y="9814"/>
                  <a:pt x="13041" y="9902"/>
                </a:cubicBezTo>
                <a:cubicBezTo>
                  <a:pt x="12668" y="10452"/>
                  <a:pt x="11973" y="11474"/>
                  <a:pt x="11973" y="13569"/>
                </a:cubicBezTo>
                <a:cubicBezTo>
                  <a:pt x="11973" y="16039"/>
                  <a:pt x="13545" y="17190"/>
                  <a:pt x="14427" y="17477"/>
                </a:cubicBezTo>
                <a:lnTo>
                  <a:pt x="14466" y="17493"/>
                </a:lnTo>
                <a:cubicBezTo>
                  <a:pt x="15703" y="18036"/>
                  <a:pt x="16914" y="18711"/>
                  <a:pt x="17143" y="20400"/>
                </a:cubicBezTo>
                <a:cubicBezTo>
                  <a:pt x="17143" y="20400"/>
                  <a:pt x="4457" y="20400"/>
                  <a:pt x="4457" y="20400"/>
                </a:cubicBezTo>
                <a:close/>
                <a:moveTo>
                  <a:pt x="14715" y="16328"/>
                </a:moveTo>
                <a:cubicBezTo>
                  <a:pt x="14715" y="16328"/>
                  <a:pt x="12955" y="15815"/>
                  <a:pt x="12955" y="13569"/>
                </a:cubicBezTo>
                <a:cubicBezTo>
                  <a:pt x="12955" y="11596"/>
                  <a:pt x="13678" y="10901"/>
                  <a:pt x="13957" y="10421"/>
                </a:cubicBezTo>
                <a:cubicBezTo>
                  <a:pt x="13957" y="10421"/>
                  <a:pt x="14531" y="9807"/>
                  <a:pt x="14146" y="7826"/>
                </a:cubicBezTo>
                <a:cubicBezTo>
                  <a:pt x="14787" y="6740"/>
                  <a:pt x="14995" y="4972"/>
                  <a:pt x="14211" y="2789"/>
                </a:cubicBezTo>
                <a:cubicBezTo>
                  <a:pt x="13774" y="1514"/>
                  <a:pt x="13389" y="815"/>
                  <a:pt x="12801" y="409"/>
                </a:cubicBezTo>
                <a:cubicBezTo>
                  <a:pt x="12370" y="110"/>
                  <a:pt x="11880" y="0"/>
                  <a:pt x="11403" y="0"/>
                </a:cubicBezTo>
                <a:cubicBezTo>
                  <a:pt x="10516" y="0"/>
                  <a:pt x="9675" y="384"/>
                  <a:pt x="9339" y="653"/>
                </a:cubicBezTo>
                <a:cubicBezTo>
                  <a:pt x="8357" y="1192"/>
                  <a:pt x="7697" y="1688"/>
                  <a:pt x="7077" y="3579"/>
                </a:cubicBezTo>
                <a:cubicBezTo>
                  <a:pt x="6540" y="5168"/>
                  <a:pt x="7179" y="6892"/>
                  <a:pt x="7494" y="7758"/>
                </a:cubicBezTo>
                <a:cubicBezTo>
                  <a:pt x="7110" y="9740"/>
                  <a:pt x="7642" y="10421"/>
                  <a:pt x="7642" y="10421"/>
                </a:cubicBezTo>
                <a:cubicBezTo>
                  <a:pt x="7922" y="10901"/>
                  <a:pt x="8644" y="11596"/>
                  <a:pt x="8644" y="13569"/>
                </a:cubicBezTo>
                <a:cubicBezTo>
                  <a:pt x="8644" y="15815"/>
                  <a:pt x="6885" y="16328"/>
                  <a:pt x="6885" y="16328"/>
                </a:cubicBezTo>
                <a:cubicBezTo>
                  <a:pt x="5768" y="16819"/>
                  <a:pt x="3436" y="17760"/>
                  <a:pt x="3436" y="21000"/>
                </a:cubicBezTo>
                <a:cubicBezTo>
                  <a:pt x="3436" y="21000"/>
                  <a:pt x="3436" y="21600"/>
                  <a:pt x="3927" y="21600"/>
                </a:cubicBezTo>
                <a:lnTo>
                  <a:pt x="17673" y="21600"/>
                </a:lnTo>
                <a:cubicBezTo>
                  <a:pt x="18164" y="21600"/>
                  <a:pt x="18164" y="21000"/>
                  <a:pt x="18164" y="21000"/>
                </a:cubicBezTo>
                <a:cubicBezTo>
                  <a:pt x="18164" y="17760"/>
                  <a:pt x="15832" y="16819"/>
                  <a:pt x="14715" y="16328"/>
                </a:cubicBezTo>
                <a:moveTo>
                  <a:pt x="19516" y="15006"/>
                </a:moveTo>
                <a:cubicBezTo>
                  <a:pt x="19516" y="15006"/>
                  <a:pt x="18416" y="14701"/>
                  <a:pt x="18416" y="12954"/>
                </a:cubicBezTo>
                <a:cubicBezTo>
                  <a:pt x="18416" y="11419"/>
                  <a:pt x="18794" y="10879"/>
                  <a:pt x="19017" y="10506"/>
                </a:cubicBezTo>
                <a:cubicBezTo>
                  <a:pt x="19017" y="10506"/>
                  <a:pt x="19443" y="9975"/>
                  <a:pt x="19136" y="8435"/>
                </a:cubicBezTo>
                <a:cubicBezTo>
                  <a:pt x="19388" y="7760"/>
                  <a:pt x="19900" y="6419"/>
                  <a:pt x="19470" y="5184"/>
                </a:cubicBezTo>
                <a:cubicBezTo>
                  <a:pt x="18974" y="3714"/>
                  <a:pt x="18645" y="3327"/>
                  <a:pt x="17860" y="2908"/>
                </a:cubicBezTo>
                <a:cubicBezTo>
                  <a:pt x="17591" y="2699"/>
                  <a:pt x="16918" y="2400"/>
                  <a:pt x="16208" y="2400"/>
                </a:cubicBezTo>
                <a:cubicBezTo>
                  <a:pt x="15873" y="2400"/>
                  <a:pt x="15531" y="2473"/>
                  <a:pt x="15218" y="2647"/>
                </a:cubicBezTo>
                <a:cubicBezTo>
                  <a:pt x="15343" y="3035"/>
                  <a:pt x="15449" y="3420"/>
                  <a:pt x="15525" y="3799"/>
                </a:cubicBezTo>
                <a:cubicBezTo>
                  <a:pt x="15537" y="3790"/>
                  <a:pt x="15550" y="3779"/>
                  <a:pt x="15563" y="3770"/>
                </a:cubicBezTo>
                <a:cubicBezTo>
                  <a:pt x="15730" y="3657"/>
                  <a:pt x="15948" y="3600"/>
                  <a:pt x="16208" y="3600"/>
                </a:cubicBezTo>
                <a:cubicBezTo>
                  <a:pt x="16716" y="3600"/>
                  <a:pt x="17211" y="3825"/>
                  <a:pt x="17332" y="3919"/>
                </a:cubicBezTo>
                <a:cubicBezTo>
                  <a:pt x="17375" y="3953"/>
                  <a:pt x="17421" y="3983"/>
                  <a:pt x="17467" y="4008"/>
                </a:cubicBezTo>
                <a:cubicBezTo>
                  <a:pt x="17950" y="4265"/>
                  <a:pt x="18131" y="4362"/>
                  <a:pt x="18562" y="5641"/>
                </a:cubicBezTo>
                <a:cubicBezTo>
                  <a:pt x="18822" y="6387"/>
                  <a:pt x="18452" y="7378"/>
                  <a:pt x="18253" y="7911"/>
                </a:cubicBezTo>
                <a:cubicBezTo>
                  <a:pt x="18161" y="8156"/>
                  <a:pt x="18130" y="8457"/>
                  <a:pt x="18182" y="8718"/>
                </a:cubicBezTo>
                <a:cubicBezTo>
                  <a:pt x="18316" y="9392"/>
                  <a:pt x="18254" y="9706"/>
                  <a:pt x="18232" y="9784"/>
                </a:cubicBezTo>
                <a:cubicBezTo>
                  <a:pt x="18230" y="9788"/>
                  <a:pt x="18227" y="9793"/>
                  <a:pt x="18224" y="9798"/>
                </a:cubicBezTo>
                <a:lnTo>
                  <a:pt x="18191" y="9853"/>
                </a:lnTo>
                <a:cubicBezTo>
                  <a:pt x="17926" y="10290"/>
                  <a:pt x="17434" y="11106"/>
                  <a:pt x="17434" y="12954"/>
                </a:cubicBezTo>
                <a:cubicBezTo>
                  <a:pt x="17434" y="15019"/>
                  <a:pt x="18570" y="15933"/>
                  <a:pt x="19229" y="16155"/>
                </a:cubicBezTo>
                <a:cubicBezTo>
                  <a:pt x="19856" y="16429"/>
                  <a:pt x="20435" y="16859"/>
                  <a:pt x="20582" y="17999"/>
                </a:cubicBezTo>
                <a:lnTo>
                  <a:pt x="18459" y="18000"/>
                </a:lnTo>
                <a:cubicBezTo>
                  <a:pt x="18647" y="18353"/>
                  <a:pt x="18802" y="18755"/>
                  <a:pt x="18920" y="19200"/>
                </a:cubicBezTo>
                <a:lnTo>
                  <a:pt x="21109" y="19199"/>
                </a:lnTo>
                <a:cubicBezTo>
                  <a:pt x="21600" y="19199"/>
                  <a:pt x="21600" y="18599"/>
                  <a:pt x="21600" y="18599"/>
                </a:cubicBezTo>
                <a:cubicBezTo>
                  <a:pt x="21600" y="16199"/>
                  <a:pt x="20410" y="15388"/>
                  <a:pt x="19516" y="15006"/>
                </a:cubicBezTo>
                <a:moveTo>
                  <a:pt x="2371" y="16155"/>
                </a:moveTo>
                <a:cubicBezTo>
                  <a:pt x="3030" y="15933"/>
                  <a:pt x="4166" y="15019"/>
                  <a:pt x="4166" y="12954"/>
                </a:cubicBezTo>
                <a:cubicBezTo>
                  <a:pt x="4166" y="11106"/>
                  <a:pt x="3673" y="10290"/>
                  <a:pt x="3409" y="9853"/>
                </a:cubicBezTo>
                <a:lnTo>
                  <a:pt x="3376" y="9798"/>
                </a:lnTo>
                <a:cubicBezTo>
                  <a:pt x="3373" y="9793"/>
                  <a:pt x="3370" y="9788"/>
                  <a:pt x="3367" y="9784"/>
                </a:cubicBezTo>
                <a:cubicBezTo>
                  <a:pt x="3346" y="9706"/>
                  <a:pt x="3283" y="9392"/>
                  <a:pt x="3418" y="8718"/>
                </a:cubicBezTo>
                <a:cubicBezTo>
                  <a:pt x="3470" y="8457"/>
                  <a:pt x="3439" y="8156"/>
                  <a:pt x="3347" y="7911"/>
                </a:cubicBezTo>
                <a:cubicBezTo>
                  <a:pt x="3148" y="7378"/>
                  <a:pt x="2778" y="6387"/>
                  <a:pt x="3038" y="5641"/>
                </a:cubicBezTo>
                <a:cubicBezTo>
                  <a:pt x="3469" y="4362"/>
                  <a:pt x="3649" y="4265"/>
                  <a:pt x="4133" y="4008"/>
                </a:cubicBezTo>
                <a:cubicBezTo>
                  <a:pt x="4180" y="3983"/>
                  <a:pt x="4225" y="3953"/>
                  <a:pt x="4268" y="3919"/>
                </a:cubicBezTo>
                <a:cubicBezTo>
                  <a:pt x="4389" y="3825"/>
                  <a:pt x="4884" y="3600"/>
                  <a:pt x="5392" y="3600"/>
                </a:cubicBezTo>
                <a:cubicBezTo>
                  <a:pt x="5636" y="3600"/>
                  <a:pt x="5839" y="3655"/>
                  <a:pt x="6002" y="3755"/>
                </a:cubicBezTo>
                <a:cubicBezTo>
                  <a:pt x="6045" y="3548"/>
                  <a:pt x="6096" y="3341"/>
                  <a:pt x="6165" y="3134"/>
                </a:cubicBezTo>
                <a:cubicBezTo>
                  <a:pt x="6225" y="2950"/>
                  <a:pt x="6289" y="2793"/>
                  <a:pt x="6351" y="2630"/>
                </a:cubicBezTo>
                <a:cubicBezTo>
                  <a:pt x="6046" y="2468"/>
                  <a:pt x="5716" y="2400"/>
                  <a:pt x="5392" y="2400"/>
                </a:cubicBezTo>
                <a:cubicBezTo>
                  <a:pt x="4682" y="2400"/>
                  <a:pt x="4009" y="2699"/>
                  <a:pt x="3740" y="2908"/>
                </a:cubicBezTo>
                <a:cubicBezTo>
                  <a:pt x="2955" y="3327"/>
                  <a:pt x="2625" y="3714"/>
                  <a:pt x="2130" y="5184"/>
                </a:cubicBezTo>
                <a:cubicBezTo>
                  <a:pt x="1700" y="6419"/>
                  <a:pt x="2212" y="7760"/>
                  <a:pt x="2464" y="8435"/>
                </a:cubicBezTo>
                <a:cubicBezTo>
                  <a:pt x="2156" y="9975"/>
                  <a:pt x="2583" y="10506"/>
                  <a:pt x="2583" y="10506"/>
                </a:cubicBezTo>
                <a:cubicBezTo>
                  <a:pt x="2806" y="10879"/>
                  <a:pt x="3185" y="11419"/>
                  <a:pt x="3185" y="12954"/>
                </a:cubicBezTo>
                <a:cubicBezTo>
                  <a:pt x="3185" y="14701"/>
                  <a:pt x="2084" y="15006"/>
                  <a:pt x="2084" y="15006"/>
                </a:cubicBezTo>
                <a:cubicBezTo>
                  <a:pt x="1191" y="15388"/>
                  <a:pt x="0" y="16199"/>
                  <a:pt x="0" y="18599"/>
                </a:cubicBezTo>
                <a:cubicBezTo>
                  <a:pt x="0" y="18599"/>
                  <a:pt x="0" y="19199"/>
                  <a:pt x="491" y="19199"/>
                </a:cubicBezTo>
                <a:lnTo>
                  <a:pt x="2680" y="19200"/>
                </a:lnTo>
                <a:cubicBezTo>
                  <a:pt x="2798" y="18755"/>
                  <a:pt x="2952" y="18353"/>
                  <a:pt x="3141" y="18000"/>
                </a:cubicBezTo>
                <a:lnTo>
                  <a:pt x="1018" y="17999"/>
                </a:lnTo>
                <a:cubicBezTo>
                  <a:pt x="1165" y="16859"/>
                  <a:pt x="1744" y="16429"/>
                  <a:pt x="2371" y="161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latin typeface="Calibri Normaali" charset="0"/>
              <a:ea typeface="Calibri Normaali" charset="0"/>
              <a:cs typeface="Calibri Normaali" charset="0"/>
            </a:endParaRPr>
          </a:p>
        </p:txBody>
      </p:sp>
      <p:sp>
        <p:nvSpPr>
          <p:cNvPr id="14" name="Shape 2934"/>
          <p:cNvSpPr/>
          <p:nvPr/>
        </p:nvSpPr>
        <p:spPr>
          <a:xfrm>
            <a:off x="20521017" y="2216377"/>
            <a:ext cx="724340" cy="9959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800"/>
                </a:moveTo>
                <a:cubicBezTo>
                  <a:pt x="8563" y="10800"/>
                  <a:pt x="6750" y="9481"/>
                  <a:pt x="6750" y="7855"/>
                </a:cubicBezTo>
                <a:cubicBezTo>
                  <a:pt x="6750" y="6228"/>
                  <a:pt x="8563" y="4909"/>
                  <a:pt x="10800" y="4909"/>
                </a:cubicBezTo>
                <a:cubicBezTo>
                  <a:pt x="13037" y="4909"/>
                  <a:pt x="14850" y="6228"/>
                  <a:pt x="14850" y="7855"/>
                </a:cubicBezTo>
                <a:cubicBezTo>
                  <a:pt x="14850" y="9481"/>
                  <a:pt x="13037" y="10800"/>
                  <a:pt x="10800" y="10800"/>
                </a:cubicBezTo>
                <a:moveTo>
                  <a:pt x="10800" y="3927"/>
                </a:moveTo>
                <a:cubicBezTo>
                  <a:pt x="7817" y="3927"/>
                  <a:pt x="5400" y="5686"/>
                  <a:pt x="5400" y="7855"/>
                </a:cubicBezTo>
                <a:cubicBezTo>
                  <a:pt x="5400" y="10023"/>
                  <a:pt x="7817" y="11782"/>
                  <a:pt x="10800" y="11782"/>
                </a:cubicBezTo>
                <a:cubicBezTo>
                  <a:pt x="13783" y="11782"/>
                  <a:pt x="16200" y="10023"/>
                  <a:pt x="16200" y="7855"/>
                </a:cubicBezTo>
                <a:cubicBezTo>
                  <a:pt x="16200" y="5686"/>
                  <a:pt x="13783" y="3927"/>
                  <a:pt x="10800" y="3927"/>
                </a:cubicBezTo>
                <a:moveTo>
                  <a:pt x="10800" y="20127"/>
                </a:moveTo>
                <a:cubicBezTo>
                  <a:pt x="10800" y="20127"/>
                  <a:pt x="1350" y="13745"/>
                  <a:pt x="1350" y="7855"/>
                </a:cubicBezTo>
                <a:cubicBezTo>
                  <a:pt x="1350" y="4059"/>
                  <a:pt x="5581" y="982"/>
                  <a:pt x="10800" y="982"/>
                </a:cubicBezTo>
                <a:cubicBezTo>
                  <a:pt x="16019" y="982"/>
                  <a:pt x="20250" y="4059"/>
                  <a:pt x="20250" y="7855"/>
                </a:cubicBezTo>
                <a:cubicBezTo>
                  <a:pt x="20250" y="13745"/>
                  <a:pt x="10800" y="20127"/>
                  <a:pt x="10800" y="20127"/>
                </a:cubicBezTo>
                <a:moveTo>
                  <a:pt x="10800" y="0"/>
                </a:moveTo>
                <a:cubicBezTo>
                  <a:pt x="4836" y="0"/>
                  <a:pt x="0" y="3517"/>
                  <a:pt x="0" y="7855"/>
                </a:cubicBezTo>
                <a:cubicBezTo>
                  <a:pt x="0" y="14236"/>
                  <a:pt x="10800" y="21600"/>
                  <a:pt x="10800" y="21600"/>
                </a:cubicBezTo>
                <a:cubicBezTo>
                  <a:pt x="10800" y="21600"/>
                  <a:pt x="21600" y="14236"/>
                  <a:pt x="21600" y="7855"/>
                </a:cubicBezTo>
                <a:cubicBezTo>
                  <a:pt x="21600" y="3517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latin typeface="Calibri Normaali" charset="0"/>
              <a:ea typeface="Calibri Normaali" charset="0"/>
              <a:cs typeface="Calibri Normaali" charset="0"/>
            </a:endParaRPr>
          </a:p>
        </p:txBody>
      </p:sp>
      <p:sp>
        <p:nvSpPr>
          <p:cNvPr id="17" name="Shape 2715"/>
          <p:cNvSpPr/>
          <p:nvPr/>
        </p:nvSpPr>
        <p:spPr>
          <a:xfrm>
            <a:off x="20470677" y="6319451"/>
            <a:ext cx="825019" cy="825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709" y="21600"/>
                </a:moveTo>
                <a:lnTo>
                  <a:pt x="17673" y="21600"/>
                </a:lnTo>
                <a:lnTo>
                  <a:pt x="17673" y="20618"/>
                </a:lnTo>
                <a:lnTo>
                  <a:pt x="15709" y="20618"/>
                </a:lnTo>
                <a:cubicBezTo>
                  <a:pt x="15709" y="20618"/>
                  <a:pt x="15709" y="21600"/>
                  <a:pt x="15709" y="21600"/>
                </a:cubicBezTo>
                <a:close/>
                <a:moveTo>
                  <a:pt x="11782" y="21600"/>
                </a:moveTo>
                <a:lnTo>
                  <a:pt x="13745" y="21600"/>
                </a:lnTo>
                <a:lnTo>
                  <a:pt x="13745" y="20618"/>
                </a:lnTo>
                <a:lnTo>
                  <a:pt x="11782" y="20618"/>
                </a:lnTo>
                <a:cubicBezTo>
                  <a:pt x="11782" y="20618"/>
                  <a:pt x="11782" y="21600"/>
                  <a:pt x="11782" y="21600"/>
                </a:cubicBezTo>
                <a:close/>
                <a:moveTo>
                  <a:pt x="7855" y="982"/>
                </a:moveTo>
                <a:lnTo>
                  <a:pt x="9818" y="982"/>
                </a:lnTo>
                <a:lnTo>
                  <a:pt x="9818" y="0"/>
                </a:lnTo>
                <a:lnTo>
                  <a:pt x="7855" y="0"/>
                </a:lnTo>
                <a:cubicBezTo>
                  <a:pt x="7855" y="0"/>
                  <a:pt x="7855" y="982"/>
                  <a:pt x="7855" y="982"/>
                </a:cubicBezTo>
                <a:close/>
                <a:moveTo>
                  <a:pt x="11782" y="982"/>
                </a:moveTo>
                <a:lnTo>
                  <a:pt x="13745" y="982"/>
                </a:lnTo>
                <a:lnTo>
                  <a:pt x="13745" y="0"/>
                </a:lnTo>
                <a:lnTo>
                  <a:pt x="11782" y="0"/>
                </a:lnTo>
                <a:cubicBezTo>
                  <a:pt x="11782" y="0"/>
                  <a:pt x="11782" y="982"/>
                  <a:pt x="11782" y="982"/>
                </a:cubicBezTo>
                <a:close/>
                <a:moveTo>
                  <a:pt x="15709" y="982"/>
                </a:moveTo>
                <a:lnTo>
                  <a:pt x="17673" y="982"/>
                </a:lnTo>
                <a:lnTo>
                  <a:pt x="17673" y="0"/>
                </a:lnTo>
                <a:lnTo>
                  <a:pt x="15709" y="0"/>
                </a:lnTo>
                <a:cubicBezTo>
                  <a:pt x="15709" y="0"/>
                  <a:pt x="15709" y="982"/>
                  <a:pt x="15709" y="982"/>
                </a:cubicBezTo>
                <a:close/>
                <a:moveTo>
                  <a:pt x="19636" y="20346"/>
                </a:moveTo>
                <a:lnTo>
                  <a:pt x="19636" y="21420"/>
                </a:lnTo>
                <a:cubicBezTo>
                  <a:pt x="20470" y="21123"/>
                  <a:pt x="21128" y="20467"/>
                  <a:pt x="21426" y="19636"/>
                </a:cubicBezTo>
                <a:lnTo>
                  <a:pt x="20350" y="19636"/>
                </a:lnTo>
                <a:cubicBezTo>
                  <a:pt x="20177" y="19929"/>
                  <a:pt x="19931" y="20174"/>
                  <a:pt x="19636" y="20346"/>
                </a:cubicBezTo>
                <a:moveTo>
                  <a:pt x="20618" y="5891"/>
                </a:moveTo>
                <a:lnTo>
                  <a:pt x="21600" y="5891"/>
                </a:lnTo>
                <a:lnTo>
                  <a:pt x="21600" y="3927"/>
                </a:lnTo>
                <a:lnTo>
                  <a:pt x="20618" y="3927"/>
                </a:lnTo>
                <a:cubicBezTo>
                  <a:pt x="20618" y="3927"/>
                  <a:pt x="20618" y="5891"/>
                  <a:pt x="20618" y="5891"/>
                </a:cubicBezTo>
                <a:close/>
                <a:moveTo>
                  <a:pt x="20618" y="9818"/>
                </a:moveTo>
                <a:lnTo>
                  <a:pt x="21600" y="9818"/>
                </a:lnTo>
                <a:lnTo>
                  <a:pt x="21600" y="7855"/>
                </a:lnTo>
                <a:lnTo>
                  <a:pt x="20618" y="7855"/>
                </a:lnTo>
                <a:cubicBezTo>
                  <a:pt x="20618" y="7855"/>
                  <a:pt x="20618" y="9818"/>
                  <a:pt x="20618" y="9818"/>
                </a:cubicBezTo>
                <a:close/>
                <a:moveTo>
                  <a:pt x="20618" y="13745"/>
                </a:moveTo>
                <a:lnTo>
                  <a:pt x="21600" y="13745"/>
                </a:lnTo>
                <a:lnTo>
                  <a:pt x="21600" y="11782"/>
                </a:lnTo>
                <a:lnTo>
                  <a:pt x="20618" y="11782"/>
                </a:lnTo>
                <a:cubicBezTo>
                  <a:pt x="20618" y="11782"/>
                  <a:pt x="20618" y="13745"/>
                  <a:pt x="20618" y="13745"/>
                </a:cubicBezTo>
                <a:close/>
                <a:moveTo>
                  <a:pt x="20618" y="17673"/>
                </a:moveTo>
                <a:lnTo>
                  <a:pt x="21600" y="17673"/>
                </a:lnTo>
                <a:lnTo>
                  <a:pt x="21600" y="15709"/>
                </a:lnTo>
                <a:lnTo>
                  <a:pt x="20618" y="15709"/>
                </a:lnTo>
                <a:cubicBezTo>
                  <a:pt x="20618" y="15709"/>
                  <a:pt x="20618" y="17673"/>
                  <a:pt x="20618" y="17673"/>
                </a:cubicBezTo>
                <a:close/>
                <a:moveTo>
                  <a:pt x="1250" y="19636"/>
                </a:moveTo>
                <a:lnTo>
                  <a:pt x="175" y="19636"/>
                </a:lnTo>
                <a:cubicBezTo>
                  <a:pt x="472" y="20467"/>
                  <a:pt x="1130" y="21123"/>
                  <a:pt x="1964" y="21420"/>
                </a:cubicBezTo>
                <a:lnTo>
                  <a:pt x="1964" y="20346"/>
                </a:lnTo>
                <a:cubicBezTo>
                  <a:pt x="1669" y="20174"/>
                  <a:pt x="1423" y="19929"/>
                  <a:pt x="1250" y="19636"/>
                </a:cubicBezTo>
                <a:moveTo>
                  <a:pt x="20350" y="1964"/>
                </a:moveTo>
                <a:lnTo>
                  <a:pt x="21426" y="1964"/>
                </a:lnTo>
                <a:cubicBezTo>
                  <a:pt x="21128" y="1133"/>
                  <a:pt x="20470" y="477"/>
                  <a:pt x="19636" y="180"/>
                </a:cubicBezTo>
                <a:lnTo>
                  <a:pt x="19636" y="1254"/>
                </a:lnTo>
                <a:cubicBezTo>
                  <a:pt x="19931" y="1426"/>
                  <a:pt x="20177" y="1670"/>
                  <a:pt x="20350" y="1964"/>
                </a:cubicBezTo>
                <a:moveTo>
                  <a:pt x="982" y="15709"/>
                </a:moveTo>
                <a:lnTo>
                  <a:pt x="0" y="15709"/>
                </a:lnTo>
                <a:lnTo>
                  <a:pt x="0" y="17673"/>
                </a:lnTo>
                <a:lnTo>
                  <a:pt x="982" y="17673"/>
                </a:lnTo>
                <a:cubicBezTo>
                  <a:pt x="982" y="17673"/>
                  <a:pt x="982" y="15709"/>
                  <a:pt x="982" y="15709"/>
                </a:cubicBezTo>
                <a:close/>
                <a:moveTo>
                  <a:pt x="982" y="7855"/>
                </a:moveTo>
                <a:lnTo>
                  <a:pt x="0" y="7855"/>
                </a:lnTo>
                <a:lnTo>
                  <a:pt x="0" y="9818"/>
                </a:lnTo>
                <a:lnTo>
                  <a:pt x="982" y="9818"/>
                </a:lnTo>
                <a:cubicBezTo>
                  <a:pt x="982" y="9818"/>
                  <a:pt x="982" y="7855"/>
                  <a:pt x="982" y="7855"/>
                </a:cubicBezTo>
                <a:close/>
                <a:moveTo>
                  <a:pt x="982" y="3927"/>
                </a:moveTo>
                <a:lnTo>
                  <a:pt x="0" y="3927"/>
                </a:lnTo>
                <a:lnTo>
                  <a:pt x="0" y="5891"/>
                </a:lnTo>
                <a:lnTo>
                  <a:pt x="982" y="5891"/>
                </a:lnTo>
                <a:cubicBezTo>
                  <a:pt x="982" y="5891"/>
                  <a:pt x="982" y="3927"/>
                  <a:pt x="982" y="3927"/>
                </a:cubicBezTo>
                <a:close/>
                <a:moveTo>
                  <a:pt x="982" y="11782"/>
                </a:moveTo>
                <a:lnTo>
                  <a:pt x="0" y="11782"/>
                </a:lnTo>
                <a:lnTo>
                  <a:pt x="0" y="13745"/>
                </a:lnTo>
                <a:lnTo>
                  <a:pt x="982" y="13745"/>
                </a:lnTo>
                <a:cubicBezTo>
                  <a:pt x="982" y="13745"/>
                  <a:pt x="982" y="11782"/>
                  <a:pt x="982" y="11782"/>
                </a:cubicBezTo>
                <a:close/>
                <a:moveTo>
                  <a:pt x="3927" y="982"/>
                </a:moveTo>
                <a:lnTo>
                  <a:pt x="5891" y="982"/>
                </a:lnTo>
                <a:lnTo>
                  <a:pt x="5891" y="0"/>
                </a:lnTo>
                <a:lnTo>
                  <a:pt x="3927" y="0"/>
                </a:lnTo>
                <a:cubicBezTo>
                  <a:pt x="3927" y="0"/>
                  <a:pt x="3927" y="982"/>
                  <a:pt x="3927" y="982"/>
                </a:cubicBezTo>
                <a:close/>
                <a:moveTo>
                  <a:pt x="7855" y="21600"/>
                </a:moveTo>
                <a:lnTo>
                  <a:pt x="9818" y="21600"/>
                </a:lnTo>
                <a:lnTo>
                  <a:pt x="9818" y="20618"/>
                </a:lnTo>
                <a:lnTo>
                  <a:pt x="7855" y="20618"/>
                </a:lnTo>
                <a:cubicBezTo>
                  <a:pt x="7855" y="20618"/>
                  <a:pt x="7855" y="21600"/>
                  <a:pt x="7855" y="21600"/>
                </a:cubicBezTo>
                <a:close/>
                <a:moveTo>
                  <a:pt x="3927" y="21600"/>
                </a:moveTo>
                <a:lnTo>
                  <a:pt x="5891" y="21600"/>
                </a:lnTo>
                <a:lnTo>
                  <a:pt x="5891" y="20618"/>
                </a:lnTo>
                <a:lnTo>
                  <a:pt x="3927" y="20618"/>
                </a:lnTo>
                <a:cubicBezTo>
                  <a:pt x="3927" y="20618"/>
                  <a:pt x="3927" y="21600"/>
                  <a:pt x="3927" y="21600"/>
                </a:cubicBezTo>
                <a:close/>
                <a:moveTo>
                  <a:pt x="175" y="1964"/>
                </a:moveTo>
                <a:lnTo>
                  <a:pt x="1250" y="1964"/>
                </a:lnTo>
                <a:cubicBezTo>
                  <a:pt x="1423" y="1670"/>
                  <a:pt x="1669" y="1426"/>
                  <a:pt x="1964" y="1254"/>
                </a:cubicBezTo>
                <a:lnTo>
                  <a:pt x="1964" y="180"/>
                </a:lnTo>
                <a:cubicBezTo>
                  <a:pt x="1130" y="477"/>
                  <a:pt x="472" y="1133"/>
                  <a:pt x="175" y="1964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999">
              <a:latin typeface="Calibri Normaali" charset="0"/>
              <a:ea typeface="Calibri Normaali" charset="0"/>
              <a:cs typeface="Calibri Normaali" charset="0"/>
            </a:endParaRPr>
          </a:p>
        </p:txBody>
      </p:sp>
      <p:sp>
        <p:nvSpPr>
          <p:cNvPr id="18" name="Tekstin paikkamerkki 17"/>
          <p:cNvSpPr>
            <a:spLocks noGrp="1"/>
          </p:cNvSpPr>
          <p:nvPr>
            <p:ph type="body" sz="quarter" idx="16" hasCustomPrompt="1"/>
          </p:nvPr>
        </p:nvSpPr>
        <p:spPr>
          <a:xfrm>
            <a:off x="19513119" y="1349655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19" name="Tekstin paikkamerkki 17"/>
          <p:cNvSpPr>
            <a:spLocks noGrp="1"/>
          </p:cNvSpPr>
          <p:nvPr>
            <p:ph type="body" sz="quarter" idx="17" hasCustomPrompt="1"/>
          </p:nvPr>
        </p:nvSpPr>
        <p:spPr>
          <a:xfrm>
            <a:off x="19513119" y="3468983"/>
            <a:ext cx="2828925" cy="575172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20" name="Tekstin paikkamerkki 17"/>
          <p:cNvSpPr>
            <a:spLocks noGrp="1"/>
          </p:cNvSpPr>
          <p:nvPr>
            <p:ph type="body" sz="quarter" idx="18" hasCustomPrompt="1"/>
          </p:nvPr>
        </p:nvSpPr>
        <p:spPr>
          <a:xfrm>
            <a:off x="19513119" y="5493097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21" name="Tekstin paikkamerkki 17"/>
          <p:cNvSpPr>
            <a:spLocks noGrp="1"/>
          </p:cNvSpPr>
          <p:nvPr>
            <p:ph type="body" sz="quarter" idx="19" hasCustomPrompt="1"/>
          </p:nvPr>
        </p:nvSpPr>
        <p:spPr>
          <a:xfrm>
            <a:off x="19513119" y="7464141"/>
            <a:ext cx="2828925" cy="575172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22" name="Tekstin paikkamerkki 17"/>
          <p:cNvSpPr>
            <a:spLocks noGrp="1"/>
          </p:cNvSpPr>
          <p:nvPr>
            <p:ph type="body" sz="quarter" idx="20" hasCustomPrompt="1"/>
          </p:nvPr>
        </p:nvSpPr>
        <p:spPr>
          <a:xfrm>
            <a:off x="19513119" y="9426452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23" name="Tekstin paikkamerkki 17"/>
          <p:cNvSpPr>
            <a:spLocks noGrp="1"/>
          </p:cNvSpPr>
          <p:nvPr>
            <p:ph type="body" sz="quarter" idx="21" hasCustomPrompt="1"/>
          </p:nvPr>
        </p:nvSpPr>
        <p:spPr>
          <a:xfrm>
            <a:off x="19513119" y="11619922"/>
            <a:ext cx="2828925" cy="575172"/>
          </a:xfrm>
        </p:spPr>
        <p:txBody>
          <a:bodyPr anchor="ctr">
            <a:no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  <p:sp>
        <p:nvSpPr>
          <p:cNvPr id="24" name="Tekstin paikkamerkki 17"/>
          <p:cNvSpPr>
            <a:spLocks noGrp="1"/>
          </p:cNvSpPr>
          <p:nvPr>
            <p:ph type="body" sz="quarter" idx="22" hasCustomPrompt="1"/>
          </p:nvPr>
        </p:nvSpPr>
        <p:spPr>
          <a:xfrm>
            <a:off x="19513119" y="12195094"/>
            <a:ext cx="2828925" cy="57517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fi-FI"/>
              <a:t>Lisää teksti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oko sivu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24377650" cy="13716000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endParaRPr lang="en-US"/>
          </a:p>
        </p:txBody>
      </p:sp>
      <p:sp>
        <p:nvSpPr>
          <p:cNvPr id="3" name="Otsikko 1"/>
          <p:cNvSpPr>
            <a:spLocks noGrp="1"/>
          </p:cNvSpPr>
          <p:nvPr>
            <p:ph type="title" hasCustomPrompt="1"/>
          </p:nvPr>
        </p:nvSpPr>
        <p:spPr>
          <a:xfrm>
            <a:off x="3833380" y="3175004"/>
            <a:ext cx="16710890" cy="7365991"/>
          </a:xfrm>
          <a:effectLst>
            <a:outerShdw blurRad="63500" sx="102000" sy="102000" algn="ctr" rotWithShape="0">
              <a:prstClr val="black">
                <a:alpha val="10000"/>
              </a:prstClr>
            </a:outerShdw>
          </a:effectLst>
        </p:spPr>
        <p:txBody>
          <a:bodyPr anchor="ctr">
            <a:normAutofit/>
          </a:bodyPr>
          <a:lstStyle>
            <a:lvl1pPr algn="ctr">
              <a:defRPr sz="13800" b="1" spc="6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</a:t>
            </a:r>
            <a:br>
              <a:rPr lang="fi-FI"/>
            </a:br>
            <a:r>
              <a:rPr lang="fi-FI"/>
              <a:t>TEKSTIÄ NAPS.</a:t>
            </a:r>
          </a:p>
        </p:txBody>
      </p:sp>
    </p:spTree>
    <p:extLst>
      <p:ext uri="{BB962C8B-B14F-4D97-AF65-F5344CB8AC3E}">
        <p14:creationId xmlns:p14="http://schemas.microsoft.com/office/powerpoint/2010/main" val="197784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tsikko_sisältö_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  <a:noFill/>
        </p:spPr>
      </p:pic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tekstiä naps.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8A9B8EF0-CB69-1944-9D9E-D16EA0CE1B44}" type="datetime1">
              <a:rPr lang="fi-FI" smtClean="0"/>
              <a:t>28.8.2026</a:t>
            </a:fld>
            <a:endParaRPr lang="fi-FI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_sisältö_2_väritaust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248034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</p:spPr>
      </p:pic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222FEF2C-A2AC-F84D-8581-A7F273833A11}" type="datetime1">
              <a:rPr lang="fi-FI" smtClean="0"/>
              <a:t>28.8.2026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tsikko_sisältö_1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  <a:noFill/>
        </p:spPr>
      </p:pic>
      <p:sp>
        <p:nvSpPr>
          <p:cNvPr id="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tekstiä naps.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82DF3A1A-3C2E-A14B-BAD5-5478EBBFC7B9}" type="datetime1">
              <a:rPr lang="fi-FI" smtClean="0"/>
              <a:t>28.8.2026</a:t>
            </a:fld>
            <a:endParaRPr lang="fi-FI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tsikko_sisältö_2_väritaust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7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40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12480340" y="4057650"/>
            <a:ext cx="10221347" cy="730726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3600">
                <a:solidFill>
                  <a:schemeClr val="bg1"/>
                </a:solidFill>
              </a:defRPr>
            </a:lvl2pPr>
            <a:lvl3pPr>
              <a:defRPr sz="3200">
                <a:solidFill>
                  <a:schemeClr val="bg1"/>
                </a:solidFill>
              </a:defRPr>
            </a:lvl3pPr>
            <a:lvl4pPr>
              <a:defRPr sz="2800">
                <a:solidFill>
                  <a:schemeClr val="bg1"/>
                </a:solidFill>
              </a:defRPr>
            </a:lvl4pPr>
            <a:lvl5pPr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722" y="748645"/>
            <a:ext cx="2063329" cy="1307177"/>
          </a:xfrm>
          <a:prstGeom prst="rect">
            <a:avLst/>
          </a:prstGeom>
        </p:spPr>
      </p:pic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bg1"/>
                </a:solidFill>
              </a:defRPr>
            </a:lvl1pPr>
          </a:lstStyle>
          <a:p>
            <a:fld id="{C0FC4EE5-A0C5-4A46-AF91-CE64D69B7770}" type="datetime1">
              <a:rPr lang="fi-FI" smtClean="0"/>
              <a:t>28.8.2026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sisältö_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3864281" y="4057650"/>
            <a:ext cx="8837405" cy="7307575"/>
          </a:xfrm>
          <a:effectLst/>
        </p:spPr>
        <p:txBody>
          <a:bodyPr>
            <a:normAutofit/>
          </a:bodyPr>
          <a:lstStyle>
            <a:lvl1pPr marL="0" indent="0">
              <a:buNone/>
              <a:defRPr sz="42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Calibri Normaali" charset="0"/>
                <a:ea typeface="Calibri Normaali" charset="0"/>
                <a:cs typeface="Calibri Normaali" charset="0"/>
              </a:defRPr>
            </a:lvl1pPr>
          </a:lstStyle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7200"/>
            </a:lvl1pPr>
          </a:lstStyle>
          <a:p>
            <a:r>
              <a:rPr lang="fi-FI"/>
              <a:t>Muokkaa tekstiä naps.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5" hasCustomPrompt="1"/>
          </p:nvPr>
        </p:nvSpPr>
        <p:spPr>
          <a:xfrm>
            <a:off x="1676399" y="4057650"/>
            <a:ext cx="11570043" cy="7307263"/>
          </a:xfrm>
        </p:spPr>
        <p:txBody>
          <a:bodyPr>
            <a:normAutofit/>
          </a:bodyPr>
          <a:lstStyle>
            <a:lvl1pPr>
              <a:defRPr sz="4400"/>
            </a:lvl1pPr>
            <a:lvl2pPr>
              <a:defRPr sz="3600"/>
            </a:lvl2pPr>
            <a:lvl3pPr>
              <a:defRPr sz="32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fi-FI"/>
              <a:t>Muokkaa tekstiä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C343A-E80F-C94E-8306-03498FB2E6C6}" type="datetime1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fi-FI"/>
              <a:t>Muokkaa tekstiä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BF3CB-3457-2242-A4C2-F7DC2C83DD04}" type="datetime1">
              <a:rPr lang="fi-FI" smtClean="0"/>
              <a:t>28.8.2026</a:t>
            </a:fld>
            <a:endParaRPr 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81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79" r:id="rId9"/>
    <p:sldLayoutId id="2147483949" r:id="rId10"/>
    <p:sldLayoutId id="2147483974" r:id="rId11"/>
    <p:sldLayoutId id="2147484037" r:id="rId12"/>
    <p:sldLayoutId id="2147484038" r:id="rId13"/>
    <p:sldLayoutId id="2147484039" r:id="rId14"/>
    <p:sldLayoutId id="2147484040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7200" b="1" i="0" kern="1200">
          <a:solidFill>
            <a:schemeClr val="tx1">
              <a:lumMod val="75000"/>
            </a:schemeClr>
          </a:solidFill>
          <a:latin typeface="+mj-lt"/>
          <a:ea typeface="Calibri Normaali" charset="0"/>
          <a:cs typeface="Calibri Normaali" charset="0"/>
        </a:defRPr>
      </a:lvl1pPr>
    </p:titleStyle>
    <p:bodyStyle>
      <a:lvl1pPr marL="457109" indent="-457109" algn="l" defTabSz="1828434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lang="en-US" sz="44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1pPr>
      <a:lvl2pPr marL="1371326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36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2pPr>
      <a:lvl3pPr marL="2285543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3pPr>
      <a:lvl4pPr marL="3199760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4pPr>
      <a:lvl5pPr marL="4113977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dirty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fi-FI"/>
              <a:t>Muokkaa tekstiä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76400" y="12712700"/>
            <a:ext cx="548481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3476C-57FA-9844-958D-AE44EAC13611}" type="datetime1">
              <a:rPr lang="fi-FI" smtClean="0"/>
              <a:t>28.8.2026</a:t>
            </a:fld>
            <a:endParaRPr lang="fi-FI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8075613" y="12712700"/>
            <a:ext cx="8226425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/>
              <a:t>Esimerkiksi esityksen nimi, esittäjä</a:t>
            </a: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7216438" y="12712700"/>
            <a:ext cx="5484812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F8806-C074-1048-BDDB-408E5170414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0551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  <p:sldLayoutId id="2147484026" r:id="rId16"/>
    <p:sldLayoutId id="2147484027" r:id="rId17"/>
    <p:sldLayoutId id="2147484028" r:id="rId18"/>
    <p:sldLayoutId id="2147484030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7200" b="1" i="0" kern="1200">
          <a:solidFill>
            <a:schemeClr val="tx1">
              <a:lumMod val="75000"/>
            </a:schemeClr>
          </a:solidFill>
          <a:latin typeface="+mj-lt"/>
          <a:ea typeface="Calibri Normaali" charset="0"/>
          <a:cs typeface="Calibri Normaali" charset="0"/>
        </a:defRPr>
      </a:lvl1pPr>
    </p:titleStyle>
    <p:bodyStyle>
      <a:lvl1pPr marL="457109" indent="-457109" algn="l" defTabSz="1828434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lang="en-US" sz="44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1pPr>
      <a:lvl2pPr marL="1371326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36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2pPr>
      <a:lvl3pPr marL="2285543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3pPr>
      <a:lvl4pPr marL="3199760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dirty="0" smtClean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4pPr>
      <a:lvl5pPr marL="4113977" indent="-457109" algn="l" defTabSz="1828434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dirty="0">
          <a:solidFill>
            <a:schemeClr val="tx1">
              <a:lumMod val="75000"/>
            </a:schemeClr>
          </a:solidFill>
          <a:effectLst/>
          <a:latin typeface="+mn-lt"/>
          <a:ea typeface="Calibri Normaali" charset="0"/>
          <a:cs typeface="Calibri Normaali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tsikon paikkamerkki 8"/>
          <p:cNvSpPr>
            <a:spLocks noGrp="1"/>
          </p:cNvSpPr>
          <p:nvPr>
            <p:ph type="title"/>
          </p:nvPr>
        </p:nvSpPr>
        <p:spPr>
          <a:xfrm>
            <a:off x="1676400" y="730250"/>
            <a:ext cx="10458450" cy="7365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</a:t>
            </a:r>
            <a:br>
              <a:rPr lang="fi-FI"/>
            </a:br>
            <a:r>
              <a:rPr lang="fi-FI"/>
              <a:t>TEKSTIÄ NAPS.</a:t>
            </a:r>
          </a:p>
        </p:txBody>
      </p:sp>
      <p:sp>
        <p:nvSpPr>
          <p:cNvPr id="10" name="Tekstin paikkamerkki 9"/>
          <p:cNvSpPr>
            <a:spLocks noGrp="1"/>
          </p:cNvSpPr>
          <p:nvPr>
            <p:ph type="body" idx="1"/>
          </p:nvPr>
        </p:nvSpPr>
        <p:spPr>
          <a:xfrm>
            <a:off x="1676400" y="8648699"/>
            <a:ext cx="10458450" cy="3705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987" y="760446"/>
            <a:ext cx="2044700" cy="129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9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4031" r:id="rId2"/>
    <p:sldLayoutId id="2147484035" r:id="rId3"/>
    <p:sldLayoutId id="2147484034" r:id="rId4"/>
    <p:sldLayoutId id="2147483948" r:id="rId5"/>
    <p:sldLayoutId id="2147483996" r:id="rId6"/>
    <p:sldLayoutId id="2147483941" r:id="rId7"/>
    <p:sldLayoutId id="2147484029" r:id="rId8"/>
    <p:sldLayoutId id="2147484036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marL="0" marR="0" indent="0" algn="l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11500" b="1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4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4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36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32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32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yliopistovalinnat.fi/todistusvalinnan-pisteytykset-vuodesta-2026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view?r=eyJrIjoiZGFkZjFjNGEtY2YyNS00MzMyLTllOWMtNDFiYWMzYzhjMjY2IiwidCI6IjkxMDczODlkLTQ0YjgtNDcxNi05ZGEyLWM0ZTNhY2YwMzBkYiIsImMiOjh9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yle.fi/uutiset/3-12069783?fbclid=IwAR3c0IWNGWANUxjk17LwdXqfHORasBhrSilCLm7uamG-G9N6swT_6vx7kjc" TargetMode="Externa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tu.fi/fi/avoin-yliopisto-opetus" TargetMode="External"/><Relationship Id="rId2" Type="http://schemas.openxmlformats.org/officeDocument/2006/relationships/hyperlink" Target="https://www.opopassi.com/korkeakouluyhteistyo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yle.fi/uutiset/3-11970660?fbclid=IwAR0iDYIDsIyh0SQJzR_70fz-p2RX-MYPS7b0648vR75MVT-gNmSoZnjYaDU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hs.fi/mielipide/art-2000008887481.html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n paikkamerkki 4">
            <a:extLst>
              <a:ext uri="{FF2B5EF4-FFF2-40B4-BE49-F238E27FC236}">
                <a16:creationId xmlns:a16="http://schemas.microsoft.com/office/drawing/2014/main" id="{788AD82D-EDC1-4FB6-8656-9B38CDFF89A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9" r="7629"/>
          <a:stretch>
            <a:fillRect/>
          </a:stretch>
        </p:blipFill>
        <p:spPr/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EBB6D05B-8FC8-4168-A6B0-23D4E001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3380" y="6832603"/>
            <a:ext cx="16710890" cy="7365991"/>
          </a:xfrm>
        </p:spPr>
        <p:txBody>
          <a:bodyPr>
            <a:normAutofit/>
          </a:bodyPr>
          <a:lstStyle/>
          <a:p>
            <a:r>
              <a:rPr lang="fi-FI" sz="8000" dirty="0"/>
              <a:t>Ykkösvuoden opiskelijoiden opinto-ohjaus 2026</a:t>
            </a:r>
            <a:br>
              <a:rPr lang="fi-FI" sz="8000" dirty="0"/>
            </a:br>
            <a:endParaRPr lang="fi-FI" sz="8000" dirty="0"/>
          </a:p>
        </p:txBody>
      </p:sp>
    </p:spTree>
    <p:extLst>
      <p:ext uri="{BB962C8B-B14F-4D97-AF65-F5344CB8AC3E}">
        <p14:creationId xmlns:p14="http://schemas.microsoft.com/office/powerpoint/2010/main" val="147250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EE4741-400E-44BB-BF63-E90ED7EB8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Yliopistojen todistusvalinta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0EAE6B-B849-432B-80E2-A51D4950B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Erilaisia pisteytystaulukoita on yhteensä 11.</a:t>
            </a:r>
          </a:p>
          <a:p>
            <a:r>
              <a:rPr lang="fi-FI" dirty="0"/>
              <a:t>Taulukot on jaoteltu sen perusteella, miten matematiikka sekä ainereaalit niissä pisteytetään.</a:t>
            </a:r>
          </a:p>
          <a:p>
            <a:r>
              <a:rPr lang="fi-FI" b="1" dirty="0"/>
              <a:t>Äidinkielen ja kirjallisuuden</a:t>
            </a:r>
            <a:r>
              <a:rPr lang="fi-FI" dirty="0"/>
              <a:t>, </a:t>
            </a:r>
            <a:r>
              <a:rPr lang="fi-FI" b="1" dirty="0"/>
              <a:t>toisen kotimaisen kielen</a:t>
            </a:r>
            <a:r>
              <a:rPr lang="fi-FI" dirty="0"/>
              <a:t> pisteytys on sama kaikissa taulukoissa.</a:t>
            </a:r>
          </a:p>
          <a:p>
            <a:r>
              <a:rPr lang="fi-FI" b="1" dirty="0"/>
              <a:t>Matematiikka</a:t>
            </a:r>
            <a:r>
              <a:rPr lang="fi-FI" dirty="0"/>
              <a:t> pisteytetään kolmella eri tavalla riippuen haettavasta alasta:</a:t>
            </a:r>
          </a:p>
          <a:p>
            <a:pPr lvl="1"/>
            <a:r>
              <a:rPr lang="fi-FI" dirty="0"/>
              <a:t>Pitkän ja lyhyen matematiikan pisteytyksen ero on kapeampi aloilla, joille myös lyhyt matematiikka antaa hyvät valmiudet (esimerkiksi kauppatiede).</a:t>
            </a:r>
          </a:p>
          <a:p>
            <a:pPr lvl="1"/>
            <a:r>
              <a:rPr lang="fi-FI" dirty="0"/>
              <a:t>Pitkän matematiikan pisteytys on suurempi ja lyhyen matematiikan pisteytys on pienempi niillä aloilla, joilla pitkä matematiikka antaa paremmat valmiudet (esimerkiksi lääketiede).</a:t>
            </a:r>
          </a:p>
          <a:p>
            <a:pPr lvl="1"/>
            <a:r>
              <a:rPr lang="fi-FI" dirty="0"/>
              <a:t>Muutamalla alalla pitkän matematiikan merkitys ja siten myös pisteytys on aiempia vielä suurempi (esimerkiksi luonnontieteellisten aineiden opettajakoulutukset).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5376CB7-7794-49A1-B5D8-F63558BCD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4734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B0D46F-65E2-41F1-8A7D-2B1DBBFBD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Yliopistojen todistusvalinta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BEBD26-AA59-4433-8061-273E995DF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Ainereaalit</a:t>
            </a:r>
            <a:r>
              <a:rPr lang="fi-FI" dirty="0"/>
              <a:t> pisteytetään kolmella eri tavalla riippuen haettavasta alasta:</a:t>
            </a:r>
          </a:p>
          <a:p>
            <a:pPr lvl="1"/>
            <a:r>
              <a:rPr lang="fi-FI" dirty="0"/>
              <a:t>Kaikki ainereaalit pisteytetään samalla tavalla (esimerkiksi oikeustieteet).</a:t>
            </a:r>
          </a:p>
          <a:p>
            <a:pPr lvl="1"/>
            <a:r>
              <a:rPr lang="fi-FI" dirty="0"/>
              <a:t>Lähes kaikki ainereaalit pisteytetään samalla tavalla. Poikkeuksen muodostaa niin sanottu painotettu aine, josta voi saada muita ainereaaleja enemmän pisteitä (esimerkiksi liikuntapedagogiikka ja psykologia).</a:t>
            </a:r>
          </a:p>
          <a:p>
            <a:pPr lvl="1"/>
            <a:r>
              <a:rPr lang="fi-FI" dirty="0"/>
              <a:t>Eniten pisteitä saa niin sanotuista painotetuista aineista eli aineista, jotka ovat alan kannalta kaikkein oleellisimmat. Toiseksi eniten pisteitä saa muista alan kannalta keskeisistä reaaliaineista (esimerkiksi filosofia/historia/teologia).</a:t>
            </a:r>
          </a:p>
          <a:p>
            <a:r>
              <a:rPr lang="fi-FI" dirty="0">
                <a:hlinkClick r:id="rId2"/>
              </a:rPr>
              <a:t>https://yliopistovalinnat.fi/todistusvalinnan-pisteytykset-vuodesta-2026</a:t>
            </a:r>
            <a:r>
              <a:rPr lang="fi-FI" dirty="0"/>
              <a:t> </a:t>
            </a:r>
          </a:p>
          <a:p>
            <a:pPr lvl="1"/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4B7B5DB-84A3-41C9-BD33-08702A0C4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630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idx="4294967295"/>
          </p:nvPr>
        </p:nvSpPr>
        <p:spPr>
          <a:xfrm>
            <a:off x="632283" y="303333"/>
            <a:ext cx="20774205" cy="1896570"/>
          </a:xfrm>
        </p:spPr>
        <p:txBody>
          <a:bodyPr>
            <a:normAutofit/>
          </a:bodyPr>
          <a:lstStyle/>
          <a:p>
            <a:pPr algn="ctr"/>
            <a:r>
              <a:rPr lang="fi-FI" sz="5999" dirty="0"/>
              <a:t>Todistusvalinnan arvosanojen keskiarvo, ammattikorkeakoulut</a:t>
            </a:r>
            <a:br>
              <a:rPr lang="fi-FI" sz="5999" dirty="0"/>
            </a:br>
            <a:r>
              <a:rPr lang="fi-FI" sz="2000" dirty="0"/>
              <a:t>Lähde: Tilastopalvelu Vipunen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A2D75E9-B2E1-402F-AF71-DE98942D3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661" y="1830110"/>
            <a:ext cx="17999076" cy="11884104"/>
          </a:xfrm>
          <a:prstGeom prst="rect">
            <a:avLst/>
          </a:prstGeom>
        </p:spPr>
      </p:pic>
      <p:cxnSp>
        <p:nvCxnSpPr>
          <p:cNvPr id="9" name="Suora nuoliyhdysviiva 8">
            <a:extLst>
              <a:ext uri="{FF2B5EF4-FFF2-40B4-BE49-F238E27FC236}">
                <a16:creationId xmlns:a16="http://schemas.microsoft.com/office/drawing/2014/main" id="{1A803A19-4A2A-45D5-AC06-DC01372C1286}"/>
              </a:ext>
            </a:extLst>
          </p:cNvPr>
          <p:cNvCxnSpPr/>
          <p:nvPr/>
        </p:nvCxnSpPr>
        <p:spPr>
          <a:xfrm flipH="1">
            <a:off x="14788750" y="3241100"/>
            <a:ext cx="635938" cy="73530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iruutu 9">
            <a:extLst>
              <a:ext uri="{FF2B5EF4-FFF2-40B4-BE49-F238E27FC236}">
                <a16:creationId xmlns:a16="http://schemas.microsoft.com/office/drawing/2014/main" id="{4C8BF166-F534-43EA-BFAE-4D975A1FA2F7}"/>
              </a:ext>
            </a:extLst>
          </p:cNvPr>
          <p:cNvSpPr txBox="1"/>
          <p:nvPr/>
        </p:nvSpPr>
        <p:spPr>
          <a:xfrm>
            <a:off x="15663166" y="10753126"/>
            <a:ext cx="2961089" cy="938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5499" dirty="0">
                <a:solidFill>
                  <a:srgbClr val="000000"/>
                </a:solidFill>
              </a:rPr>
              <a:t>~3,88 = C</a:t>
            </a:r>
          </a:p>
        </p:txBody>
      </p:sp>
    </p:spTree>
    <p:extLst>
      <p:ext uri="{BB962C8B-B14F-4D97-AF65-F5344CB8AC3E}">
        <p14:creationId xmlns:p14="http://schemas.microsoft.com/office/powerpoint/2010/main" val="283946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idx="4294967295"/>
          </p:nvPr>
        </p:nvSpPr>
        <p:spPr>
          <a:xfrm>
            <a:off x="1065670" y="221697"/>
            <a:ext cx="20455392" cy="1326458"/>
          </a:xfrm>
        </p:spPr>
        <p:txBody>
          <a:bodyPr>
            <a:normAutofit/>
          </a:bodyPr>
          <a:lstStyle/>
          <a:p>
            <a:pPr algn="ctr"/>
            <a:r>
              <a:rPr lang="fi-FI" sz="5999" dirty="0"/>
              <a:t>Todistusvalinnan arvosanojen keskiarvo, yliopistot</a:t>
            </a:r>
            <a:br>
              <a:rPr lang="fi-FI" sz="5999" dirty="0"/>
            </a:br>
            <a:r>
              <a:rPr lang="fi-FI" sz="2000" dirty="0"/>
              <a:t>Lähde: Tilastopalvelu Vipunen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AC681A9-ABC5-429B-B356-5EC070BE7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116" y="1548155"/>
            <a:ext cx="18084923" cy="11946148"/>
          </a:xfrm>
          <a:prstGeom prst="rect">
            <a:avLst/>
          </a:prstGeom>
        </p:spPr>
      </p:pic>
      <p:cxnSp>
        <p:nvCxnSpPr>
          <p:cNvPr id="8" name="Suora nuoliyhdysviiva 7">
            <a:extLst>
              <a:ext uri="{FF2B5EF4-FFF2-40B4-BE49-F238E27FC236}">
                <a16:creationId xmlns:a16="http://schemas.microsoft.com/office/drawing/2014/main" id="{66584B07-DBBE-41C7-8A79-202144EB9B7B}"/>
              </a:ext>
            </a:extLst>
          </p:cNvPr>
          <p:cNvCxnSpPr>
            <a:cxnSpLocks/>
          </p:cNvCxnSpPr>
          <p:nvPr/>
        </p:nvCxnSpPr>
        <p:spPr>
          <a:xfrm flipH="1">
            <a:off x="15106719" y="2827149"/>
            <a:ext cx="437210" cy="61268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iruutu 14">
            <a:extLst>
              <a:ext uri="{FF2B5EF4-FFF2-40B4-BE49-F238E27FC236}">
                <a16:creationId xmlns:a16="http://schemas.microsoft.com/office/drawing/2014/main" id="{7FB48FEE-263B-4693-819D-2E121A1139F2}"/>
              </a:ext>
            </a:extLst>
          </p:cNvPr>
          <p:cNvSpPr txBox="1"/>
          <p:nvPr/>
        </p:nvSpPr>
        <p:spPr>
          <a:xfrm>
            <a:off x="12384107" y="2025217"/>
            <a:ext cx="2722613" cy="938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5499" dirty="0">
                <a:solidFill>
                  <a:srgbClr val="000000"/>
                </a:solidFill>
              </a:rPr>
              <a:t>~5 = M</a:t>
            </a:r>
          </a:p>
        </p:txBody>
      </p:sp>
    </p:spTree>
    <p:extLst>
      <p:ext uri="{BB962C8B-B14F-4D97-AF65-F5344CB8AC3E}">
        <p14:creationId xmlns:p14="http://schemas.microsoft.com/office/powerpoint/2010/main" val="4026745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Ammattikorkeakoulut</a:t>
            </a:r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25" y="3191401"/>
            <a:ext cx="23383725" cy="830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68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Tilaston tulkitseminen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Persentiili</a:t>
            </a:r>
            <a:r>
              <a:rPr lang="fi-FI" dirty="0"/>
              <a:t> = sadannespiste, prosenttipiste; yksi niistä 99 pisteestä, jotka jakavat tietyn tekijän suhteen suuruusjärjestyksessä olevan joukon sataan yhtä suureen osaan.  </a:t>
            </a:r>
          </a:p>
          <a:p>
            <a:r>
              <a:rPr lang="fi-FI" dirty="0"/>
              <a:t>80. </a:t>
            </a:r>
            <a:r>
              <a:rPr lang="fi-FI" dirty="0" err="1"/>
              <a:t>persentiili</a:t>
            </a:r>
            <a:r>
              <a:rPr lang="fi-FI" dirty="0"/>
              <a:t> = </a:t>
            </a:r>
            <a:r>
              <a:rPr lang="fi-FI" dirty="0" err="1"/>
              <a:t>Persentiililuku</a:t>
            </a:r>
            <a:r>
              <a:rPr lang="fi-FI" dirty="0"/>
              <a:t> 80 kertoo, että 80 prosenttia </a:t>
            </a:r>
            <a:r>
              <a:rPr lang="fi-FI"/>
              <a:t>aineiston osallistujista on saanut saman tuloksen</a:t>
            </a:r>
            <a:endParaRPr lang="fi-FI" dirty="0"/>
          </a:p>
          <a:p>
            <a:r>
              <a:rPr lang="fi-FI" dirty="0"/>
              <a:t>Mediaani = suuruusjärjestykseen asetettujen havaintojen keskimmäinen arvo</a:t>
            </a:r>
          </a:p>
        </p:txBody>
      </p:sp>
    </p:spTree>
    <p:extLst>
      <p:ext uri="{BB962C8B-B14F-4D97-AF65-F5344CB8AC3E}">
        <p14:creationId xmlns:p14="http://schemas.microsoft.com/office/powerpoint/2010/main" val="4224426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Yliopistot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78" y="3215664"/>
            <a:ext cx="23212833" cy="709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330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38321" y="190281"/>
            <a:ext cx="17954126" cy="1658297"/>
          </a:xfrm>
        </p:spPr>
        <p:txBody>
          <a:bodyPr/>
          <a:lstStyle/>
          <a:p>
            <a:r>
              <a:rPr lang="fi-FI" dirty="0"/>
              <a:t>Kirjoitetun matematiikan laajuus</a:t>
            </a:r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864" y="1848578"/>
            <a:ext cx="9413418" cy="11380853"/>
          </a:xfrm>
        </p:spPr>
      </p:pic>
      <p:sp>
        <p:nvSpPr>
          <p:cNvPr id="6" name="Suorakulmio 5"/>
          <p:cNvSpPr/>
          <p:nvPr/>
        </p:nvSpPr>
        <p:spPr>
          <a:xfrm>
            <a:off x="12720379" y="5872720"/>
            <a:ext cx="11607083" cy="2406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828343">
              <a:lnSpc>
                <a:spcPct val="94000"/>
              </a:lnSpc>
              <a:spcBef>
                <a:spcPts val="2000"/>
              </a:spcBef>
              <a:spcAft>
                <a:spcPts val="400"/>
              </a:spcAft>
            </a:pPr>
            <a:r>
              <a:rPr lang="fi-FI" sz="3999" dirty="0">
                <a:solidFill>
                  <a:srgbClr val="191B0E"/>
                </a:solidFill>
                <a:hlinkClick r:id="rId3"/>
              </a:rPr>
              <a:t>https://app.powerbi.com/view?r=eyJrIjoiZGFkZjFjNGEtY2YyNS00MzMyLTllOWMtNDFiYWMzYzhjMjY2IiwidCI6IjkxMDczODlkLTQ0YjgtNDcxNi05ZGEyLWM0ZTNhY2YwMzBkYiIsImMiOjh9</a:t>
            </a:r>
            <a:endParaRPr lang="fi-FI" sz="3999" dirty="0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895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Toisenlainen tarina: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https://yle.fi/uutiset/3-12069783?fbclid=IwAR3c0IWNGWANUxjk17LwdXqfHORasBhrSilCLm7uamG-G9N6swT_6vx7kjc</a:t>
            </a:r>
            <a:endParaRPr lang="fi-FI" dirty="0"/>
          </a:p>
          <a:p>
            <a:endParaRPr lang="fi-FI" dirty="0"/>
          </a:p>
        </p:txBody>
      </p:sp>
      <p:pic>
        <p:nvPicPr>
          <p:cNvPr id="7" name="Sisällön paikkamerkki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8813" y="3287338"/>
            <a:ext cx="9250460" cy="9196912"/>
          </a:xfrm>
        </p:spPr>
      </p:pic>
    </p:spTree>
    <p:extLst>
      <p:ext uri="{BB962C8B-B14F-4D97-AF65-F5344CB8AC3E}">
        <p14:creationId xmlns:p14="http://schemas.microsoft.com/office/powerpoint/2010/main" val="1339853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Muita väyliä opiskelupaikkaan?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Oletko kiinnostunut suorittamaan opintoja avoimessa korkeakoulussa?</a:t>
            </a:r>
          </a:p>
          <a:p>
            <a:pPr marL="1974610" lvl="2" indent="0">
              <a:buNone/>
            </a:pPr>
            <a:r>
              <a:rPr lang="fi-FI" dirty="0">
                <a:hlinkClick r:id="rId2"/>
              </a:rPr>
              <a:t>https://www.opopassi.com/korkeakouluyhteistyo</a:t>
            </a:r>
            <a:endParaRPr lang="fi-FI" dirty="0"/>
          </a:p>
          <a:p>
            <a:pPr lvl="1"/>
            <a:r>
              <a:rPr lang="fi-FI" i="0" dirty="0"/>
              <a:t>Esim. Turun yliopiston avoin opintotarjonta:</a:t>
            </a:r>
          </a:p>
          <a:p>
            <a:pPr marL="1974610" lvl="2" indent="0">
              <a:buNone/>
            </a:pPr>
            <a:r>
              <a:rPr lang="fi-FI" dirty="0">
                <a:hlinkClick r:id="rId3"/>
              </a:rPr>
              <a:t>https://www.utu.fi/fi/avoin-yliopisto-opetus</a:t>
            </a:r>
            <a:r>
              <a:rPr lang="fi-FI" dirty="0"/>
              <a:t> </a:t>
            </a:r>
          </a:p>
          <a:p>
            <a:pPr lvl="1"/>
            <a:r>
              <a:rPr lang="fi-FI" i="0" dirty="0"/>
              <a:t>Avoimet korkeakouluopinnot </a:t>
            </a:r>
            <a:r>
              <a:rPr lang="fi-FI" b="1" i="0" dirty="0"/>
              <a:t>luetaan hyväksi</a:t>
            </a:r>
            <a:r>
              <a:rPr lang="fi-FI" i="0" dirty="0"/>
              <a:t> soveltaviin lukiokursseihin</a:t>
            </a:r>
          </a:p>
          <a:p>
            <a:pPr lvl="1"/>
            <a:r>
              <a:rPr lang="fi-FI" i="0" dirty="0"/>
              <a:t>Avoimen korkeakoulun opinnot voivat myös tarjota väylän </a:t>
            </a:r>
            <a:r>
              <a:rPr lang="fi-FI" b="1" i="0" dirty="0"/>
              <a:t>suoraan opiskelupaikkaan</a:t>
            </a:r>
            <a:r>
              <a:rPr lang="fi-FI" i="0" dirty="0"/>
              <a:t> esimerkiksi ammattikorkeakoulussa.</a:t>
            </a:r>
          </a:p>
          <a:p>
            <a:pPr marL="1060439" lvl="1" indent="0">
              <a:buNone/>
            </a:pPr>
            <a:r>
              <a:rPr lang="fi-FI" dirty="0"/>
              <a:t>	</a:t>
            </a:r>
          </a:p>
          <a:p>
            <a:pPr marL="1974610" lvl="2" indent="0">
              <a:buNone/>
            </a:pPr>
            <a:endParaRPr lang="fi-FI" dirty="0"/>
          </a:p>
        </p:txBody>
      </p:sp>
      <p:pic>
        <p:nvPicPr>
          <p:cNvPr id="8" name="Sisällön paikkamerkki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0280" y="2708733"/>
            <a:ext cx="5867258" cy="10812520"/>
          </a:xfrm>
        </p:spPr>
      </p:pic>
    </p:spTree>
    <p:extLst>
      <p:ext uri="{BB962C8B-B14F-4D97-AF65-F5344CB8AC3E}">
        <p14:creationId xmlns:p14="http://schemas.microsoft.com/office/powerpoint/2010/main" val="2715528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/>
          <p:cNvSpPr>
            <a:spLocks noGrp="1"/>
          </p:cNvSpPr>
          <p:nvPr>
            <p:ph type="title"/>
          </p:nvPr>
        </p:nvSpPr>
        <p:spPr>
          <a:xfrm>
            <a:off x="1570456" y="5302259"/>
            <a:ext cx="21025723" cy="2651126"/>
          </a:xfrm>
        </p:spPr>
        <p:txBody>
          <a:bodyPr>
            <a:normAutofit/>
          </a:bodyPr>
          <a:lstStyle/>
          <a:p>
            <a:pPr algn="ctr"/>
            <a:r>
              <a:rPr lang="fi-FI" sz="9600" dirty="0"/>
              <a:t>Pitääkö heti tietää, mitä haluaa?</a:t>
            </a:r>
          </a:p>
        </p:txBody>
      </p:sp>
    </p:spTree>
    <p:extLst>
      <p:ext uri="{BB962C8B-B14F-4D97-AF65-F5344CB8AC3E}">
        <p14:creationId xmlns:p14="http://schemas.microsoft.com/office/powerpoint/2010/main" val="237165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2" y="3381385"/>
            <a:ext cx="7717249" cy="6835277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838" y="3381385"/>
            <a:ext cx="6952100" cy="714199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4835" y="3381385"/>
            <a:ext cx="7935561" cy="707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09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isällön paikkamerkki 13"/>
          <p:cNvSpPr>
            <a:spLocks noGrp="1"/>
          </p:cNvSpPr>
          <p:nvPr>
            <p:ph sz="half" idx="1"/>
          </p:nvPr>
        </p:nvSpPr>
        <p:spPr>
          <a:xfrm>
            <a:off x="12238178" y="1995359"/>
            <a:ext cx="8893255" cy="9720588"/>
          </a:xfrm>
        </p:spPr>
        <p:txBody>
          <a:bodyPr/>
          <a:lstStyle/>
          <a:p>
            <a:endParaRPr lang="fi-FI" dirty="0">
              <a:hlinkClick r:id="rId2"/>
            </a:endParaRPr>
          </a:p>
          <a:p>
            <a:r>
              <a:rPr lang="fi-FI" dirty="0"/>
              <a:t>Lehdet ovat keväisin täynnä tällaisia uutisia. Kuinka näihin suhtautua?</a:t>
            </a:r>
            <a:endParaRPr lang="fi-FI" dirty="0">
              <a:hlinkClick r:id="" action="ppaction://noaction"/>
            </a:endParaRPr>
          </a:p>
          <a:p>
            <a:r>
              <a:rPr lang="fi-FI" dirty="0">
                <a:hlinkClick r:id="rId2"/>
              </a:rPr>
              <a:t>https://yle.fi/uutiset/3-11970660?fbclid=IwAR0iDYIDsIyh0SQJzR_70fz-p2RX-MYPS7b0648vR75MVT-gNmSoZnjYaDU</a:t>
            </a:r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16" name="Sisällön paikkamerkki 1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524" y="1397482"/>
            <a:ext cx="9372314" cy="11416205"/>
          </a:xfrm>
        </p:spPr>
      </p:pic>
    </p:spTree>
    <p:extLst>
      <p:ext uri="{BB962C8B-B14F-4D97-AF65-F5344CB8AC3E}">
        <p14:creationId xmlns:p14="http://schemas.microsoft.com/office/powerpoint/2010/main" val="947094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Korkeakoulujen todistusvalintauudistus mainettaan parempi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11323778" y="4607168"/>
            <a:ext cx="8893255" cy="7162802"/>
          </a:xfrm>
        </p:spPr>
        <p:txBody>
          <a:bodyPr/>
          <a:lstStyle/>
          <a:p>
            <a:r>
              <a:rPr lang="fi-FI" dirty="0">
                <a:hlinkClick r:id="rId2"/>
              </a:rPr>
              <a:t>https://www.hs.fi/mielipide/art-2000008887481.html</a:t>
            </a:r>
            <a:endParaRPr lang="fi-FI" dirty="0"/>
          </a:p>
          <a:p>
            <a:endParaRPr lang="fi-FI" dirty="0"/>
          </a:p>
        </p:txBody>
      </p:sp>
      <p:pic>
        <p:nvPicPr>
          <p:cNvPr id="8" name="Sisällön paikkamerkki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856" y="3040005"/>
            <a:ext cx="8431280" cy="9672695"/>
          </a:xfrm>
        </p:spPr>
      </p:pic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ED692-8012-492B-818D-4DA5640D87BA}" type="datetime1">
              <a:rPr lang="en-US" smtClean="0"/>
              <a:t>8/28/2026</a:t>
            </a:fld>
            <a:endParaRPr lang="en-US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655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FBB7BD2-5888-B742-B813-F7CBF1FA8C30}" type="datetime1">
              <a:rPr lang="fi-FI" smtClean="0"/>
              <a:t>28.8.2026</a:t>
            </a:fld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4F8806-C074-1048-BDDB-408E5170414D}" type="slidenum">
              <a:rPr lang="fi-FI" smtClean="0"/>
              <a:pPr/>
              <a:t>6</a:t>
            </a:fld>
            <a:endParaRPr lang="fi-FI"/>
          </a:p>
        </p:txBody>
      </p:sp>
      <p:pic>
        <p:nvPicPr>
          <p:cNvPr id="11" name="Kuva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1" y="419132"/>
            <a:ext cx="8698279" cy="12293568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956" y="419132"/>
            <a:ext cx="9084163" cy="1211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7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47808B-E6D1-4F75-986E-18ACE865F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7000">
                <a:ea typeface="+mj-lt"/>
                <a:cs typeface="+mj-lt"/>
              </a:rPr>
              <a:t>Valintojen paikat ensimmäisen opintovuoden aikana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D33BAB-A082-446C-AF84-6E6392F14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2843" tIns="91422" rIns="182843" bIns="91422" rtlCol="0" anchor="t">
            <a:normAutofit/>
          </a:bodyPr>
          <a:lstStyle/>
          <a:p>
            <a:pPr marL="571500" indent="-571500"/>
            <a:r>
              <a:rPr lang="fi-FI" dirty="0">
                <a:ea typeface="+mn-lt"/>
                <a:cs typeface="+mn-lt"/>
              </a:rPr>
              <a:t>Ensimmäinen opiskeluvuosi lukiossa koostuu pitkälti pakollisten kurssien opinnoista</a:t>
            </a:r>
            <a:endParaRPr lang="fi-FI" dirty="0"/>
          </a:p>
          <a:p>
            <a:pPr marL="571500" indent="-571500"/>
            <a:r>
              <a:rPr lang="fi-FI" dirty="0">
                <a:ea typeface="+mn-lt"/>
                <a:cs typeface="+mn-lt"/>
              </a:rPr>
              <a:t>Pohdittavia kysymyksiä: Mitkä aineet </a:t>
            </a:r>
            <a:r>
              <a:rPr lang="fi-FI" b="1" dirty="0">
                <a:ea typeface="+mn-lt"/>
                <a:cs typeface="+mn-lt"/>
              </a:rPr>
              <a:t>kiinnostavat</a:t>
            </a:r>
            <a:r>
              <a:rPr lang="fi-FI" dirty="0">
                <a:ea typeface="+mn-lt"/>
                <a:cs typeface="+mn-lt"/>
              </a:rPr>
              <a:t>? Mikä </a:t>
            </a:r>
            <a:r>
              <a:rPr lang="fi-FI" b="1" dirty="0">
                <a:ea typeface="+mn-lt"/>
                <a:cs typeface="+mn-lt"/>
              </a:rPr>
              <a:t>motivoi</a:t>
            </a:r>
            <a:r>
              <a:rPr lang="fi-FI" dirty="0">
                <a:ea typeface="+mn-lt"/>
                <a:cs typeface="+mn-lt"/>
              </a:rPr>
              <a:t>? Mikä </a:t>
            </a:r>
            <a:r>
              <a:rPr lang="fi-FI" b="1" dirty="0">
                <a:ea typeface="+mn-lt"/>
                <a:cs typeface="+mn-lt"/>
              </a:rPr>
              <a:t>innostaa</a:t>
            </a:r>
            <a:r>
              <a:rPr lang="fi-FI" dirty="0">
                <a:ea typeface="+mn-lt"/>
                <a:cs typeface="+mn-lt"/>
              </a:rPr>
              <a:t>?</a:t>
            </a:r>
            <a:endParaRPr lang="fi-FI" dirty="0"/>
          </a:p>
          <a:p>
            <a:pPr marL="571500" indent="-571500"/>
            <a:r>
              <a:rPr lang="fi-FI" dirty="0">
                <a:ea typeface="+mn-lt"/>
                <a:cs typeface="+mn-lt"/>
              </a:rPr>
              <a:t>Näiden aineiden opinnoissa kannattaa jatkaa syventäviin kursseihin ja aikanaan ylioppilaskirjoituksiin.</a:t>
            </a:r>
            <a:endParaRPr lang="fi-FI" dirty="0"/>
          </a:p>
          <a:p>
            <a:pPr marL="456565" indent="-456565">
              <a:buNone/>
            </a:pPr>
            <a:endParaRPr lang="fi-FI" dirty="0">
              <a:cs typeface="Calibri"/>
            </a:endParaRPr>
          </a:p>
          <a:p>
            <a:pPr marL="456565" indent="-456565" algn="ctr">
              <a:buNone/>
            </a:pPr>
            <a:r>
              <a:rPr lang="fi-FI" i="1" dirty="0">
                <a:ea typeface="+mn-lt"/>
                <a:cs typeface="+mn-lt"/>
              </a:rPr>
              <a:t>Eniten kuormittavat tekemättömät työt.</a:t>
            </a:r>
            <a:endParaRPr lang="fi-FI" dirty="0"/>
          </a:p>
          <a:p>
            <a:pPr marL="456565" indent="-456565" algn="ctr">
              <a:buNone/>
            </a:pPr>
            <a:r>
              <a:rPr lang="fi-FI" i="1" dirty="0">
                <a:ea typeface="+mn-lt"/>
                <a:cs typeface="+mn-lt"/>
              </a:rPr>
              <a:t>Paras tulos syntyy keskittymällä omiin vahvuuksiin ja kiinnostuksen kohteisiin!</a:t>
            </a:r>
            <a:endParaRPr lang="fi-FI" dirty="0"/>
          </a:p>
          <a:p>
            <a:pPr marL="0" indent="0">
              <a:buNone/>
            </a:pPr>
            <a:endParaRPr lang="fi-FI" b="1" dirty="0">
              <a:cs typeface="Calibri"/>
            </a:endParaRPr>
          </a:p>
          <a:p>
            <a:pPr marL="1370965" lvl="1" indent="-456565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1972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808968" y="276035"/>
            <a:ext cx="19197399" cy="2971026"/>
          </a:xfrm>
        </p:spPr>
        <p:txBody>
          <a:bodyPr/>
          <a:lstStyle/>
          <a:p>
            <a:r>
              <a:rPr lang="fi-FI" dirty="0"/>
              <a:t>Ammattikorkeakoulut:</a:t>
            </a:r>
            <a:br>
              <a:rPr lang="fi-FI" dirty="0"/>
            </a:br>
            <a:endParaRPr lang="fi-FI" dirty="0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872" y="1761549"/>
            <a:ext cx="9823085" cy="11739464"/>
          </a:xfrm>
        </p:spPr>
      </p:pic>
    </p:spTree>
    <p:extLst>
      <p:ext uri="{BB962C8B-B14F-4D97-AF65-F5344CB8AC3E}">
        <p14:creationId xmlns:p14="http://schemas.microsoft.com/office/powerpoint/2010/main" val="3477402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Yliopistot – tämä taulukko poistui 2026</a:t>
            </a:r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672" y="2858542"/>
            <a:ext cx="19072666" cy="9682150"/>
          </a:xfrm>
        </p:spPr>
      </p:pic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CB02B901-9E33-4C7C-B6AB-10B9269C62A6}"/>
              </a:ext>
            </a:extLst>
          </p:cNvPr>
          <p:cNvCxnSpPr/>
          <p:nvPr/>
        </p:nvCxnSpPr>
        <p:spPr>
          <a:xfrm>
            <a:off x="1267691" y="2858542"/>
            <a:ext cx="22049509" cy="968215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uora yhdysviiva 6">
            <a:extLst>
              <a:ext uri="{FF2B5EF4-FFF2-40B4-BE49-F238E27FC236}">
                <a16:creationId xmlns:a16="http://schemas.microsoft.com/office/drawing/2014/main" id="{2C3A6A7E-7455-4FCC-BB0D-0B0C1E60A864}"/>
              </a:ext>
            </a:extLst>
          </p:cNvPr>
          <p:cNvCxnSpPr/>
          <p:nvPr/>
        </p:nvCxnSpPr>
        <p:spPr>
          <a:xfrm flipH="1">
            <a:off x="1675963" y="2348345"/>
            <a:ext cx="21025723" cy="10637396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877986"/>
      </p:ext>
    </p:extLst>
  </p:cSld>
  <p:clrMapOvr>
    <a:masterClrMapping/>
  </p:clrMapOvr>
</p:sld>
</file>

<file path=ppt/theme/theme1.xml><?xml version="1.0" encoding="utf-8"?>
<a:theme xmlns:a="http://schemas.openxmlformats.org/drawingml/2006/main" name="Laukaa_sisällöt">
  <a:themeElements>
    <a:clrScheme name="Laukaa_rgb">
      <a:dk1>
        <a:srgbClr val="7F7F7F"/>
      </a:dk1>
      <a:lt1>
        <a:srgbClr val="FFFFFF"/>
      </a:lt1>
      <a:dk2>
        <a:srgbClr val="3C3C3C"/>
      </a:dk2>
      <a:lt2>
        <a:srgbClr val="FFFFFF"/>
      </a:lt2>
      <a:accent1>
        <a:srgbClr val="008A92"/>
      </a:accent1>
      <a:accent2>
        <a:srgbClr val="D73B5C"/>
      </a:accent2>
      <a:accent3>
        <a:srgbClr val="EEE300"/>
      </a:accent3>
      <a:accent4>
        <a:srgbClr val="30B7BC"/>
      </a:accent4>
      <a:accent5>
        <a:srgbClr val="00A37D"/>
      </a:accent5>
      <a:accent6>
        <a:srgbClr val="F08261"/>
      </a:accent6>
      <a:hlink>
        <a:srgbClr val="008A92"/>
      </a:hlink>
      <a:folHlink>
        <a:srgbClr val="D9E5EC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aukaa_16x9_yleispohja.pptx" id="{C80C042C-8B95-4AF7-BBBA-321282CD3BCB}" vid="{36B5595A-2C36-42AC-A8FD-394DA76832AC}"/>
    </a:ext>
  </a:extLst>
</a:theme>
</file>

<file path=ppt/theme/theme2.xml><?xml version="1.0" encoding="utf-8"?>
<a:theme xmlns:a="http://schemas.openxmlformats.org/drawingml/2006/main" name="Laukaa_erikoissisällöt">
  <a:themeElements>
    <a:clrScheme name="Laukaa_rgb_2016">
      <a:dk1>
        <a:srgbClr val="7F7F7F"/>
      </a:dk1>
      <a:lt1>
        <a:srgbClr val="FFFFFF"/>
      </a:lt1>
      <a:dk2>
        <a:srgbClr val="3C3C3C"/>
      </a:dk2>
      <a:lt2>
        <a:srgbClr val="FFFFFF"/>
      </a:lt2>
      <a:accent1>
        <a:srgbClr val="008A92"/>
      </a:accent1>
      <a:accent2>
        <a:srgbClr val="D73B5C"/>
      </a:accent2>
      <a:accent3>
        <a:srgbClr val="EEE300"/>
      </a:accent3>
      <a:accent4>
        <a:srgbClr val="30B7BC"/>
      </a:accent4>
      <a:accent5>
        <a:srgbClr val="00A37D"/>
      </a:accent5>
      <a:accent6>
        <a:srgbClr val="F08261"/>
      </a:accent6>
      <a:hlink>
        <a:srgbClr val="D9E5EC"/>
      </a:hlink>
      <a:folHlink>
        <a:srgbClr val="008A9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aukaa_16x9_yleispohja.pptx" id="{C80C042C-8B95-4AF7-BBBA-321282CD3BCB}" vid="{A9B7F31E-7AF9-4D24-A9F5-55B4B41A7D27}"/>
    </a:ext>
  </a:extLst>
</a:theme>
</file>

<file path=ppt/theme/theme3.xml><?xml version="1.0" encoding="utf-8"?>
<a:theme xmlns:a="http://schemas.openxmlformats.org/drawingml/2006/main" name="Kannet_ja_lopetus">
  <a:themeElements>
    <a:clrScheme name="Laukaa_rgb_2016">
      <a:dk1>
        <a:srgbClr val="7F7F7F"/>
      </a:dk1>
      <a:lt1>
        <a:srgbClr val="FFFFFF"/>
      </a:lt1>
      <a:dk2>
        <a:srgbClr val="3C3C3C"/>
      </a:dk2>
      <a:lt2>
        <a:srgbClr val="FFFFFF"/>
      </a:lt2>
      <a:accent1>
        <a:srgbClr val="008A92"/>
      </a:accent1>
      <a:accent2>
        <a:srgbClr val="D73B5C"/>
      </a:accent2>
      <a:accent3>
        <a:srgbClr val="EEE300"/>
      </a:accent3>
      <a:accent4>
        <a:srgbClr val="30B7BC"/>
      </a:accent4>
      <a:accent5>
        <a:srgbClr val="00A37D"/>
      </a:accent5>
      <a:accent6>
        <a:srgbClr val="F08261"/>
      </a:accent6>
      <a:hlink>
        <a:srgbClr val="D9E5EC"/>
      </a:hlink>
      <a:folHlink>
        <a:srgbClr val="008A9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aukaa_16x9_yleispohja.pptx" id="{C80C042C-8B95-4AF7-BBBA-321282CD3BCB}" vid="{A0E18DD3-6E9B-471E-930F-70AAB9C9483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080195FAA06664397F1366F2E4DEE6F" ma:contentTypeVersion="31" ma:contentTypeDescription="Luo uusi asiakirja." ma:contentTypeScope="" ma:versionID="ed73678ec9fd45b28b786d06236f8893">
  <xsd:schema xmlns:xsd="http://www.w3.org/2001/XMLSchema" xmlns:xs="http://www.w3.org/2001/XMLSchema" xmlns:p="http://schemas.microsoft.com/office/2006/metadata/properties" xmlns:ns3="8c5d33df-5847-4e30-83f9-aca7e57f3831" xmlns:ns4="132b1200-8152-4a36-8261-8f4ecad99b6d" targetNamespace="http://schemas.microsoft.com/office/2006/metadata/properties" ma:root="true" ma:fieldsID="50169c61241614691b6c0e01111cacb4" ns3:_="" ns4:_="">
    <xsd:import namespace="8c5d33df-5847-4e30-83f9-aca7e57f3831"/>
    <xsd:import namespace="132b1200-8152-4a36-8261-8f4ecad99b6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5d33df-5847-4e30-83f9-aca7e57f38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12" nillable="true" ma:displayName="Notebook Typ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CultureName" ma:index="14" nillable="true" ma:displayName="Culture Name" ma:internalName="CultureName">
      <xsd:simpleType>
        <xsd:restriction base="dms:Text"/>
      </xsd:simpleType>
    </xsd:element>
    <xsd:element name="AppVersion" ma:index="15" nillable="true" ma:displayName="App Version" ma:internalName="AppVersion">
      <xsd:simpleType>
        <xsd:restriction base="dms:Text"/>
      </xsd:simpleType>
    </xsd:element>
    <xsd:element name="TeamsChannelId" ma:index="16" nillable="true" ma:displayName="Teams Channel Id" ma:internalName="TeamsChannelId">
      <xsd:simpleType>
        <xsd:restriction base="dms:Text"/>
      </xsd:simpleType>
    </xsd:element>
    <xsd:element name="Owner" ma:index="17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8" nillable="true" ma:displayName="Math Settings" ma:internalName="Math_Settings">
      <xsd:simpleType>
        <xsd:restriction base="dms:Text"/>
      </xsd:simpleType>
    </xsd:element>
    <xsd:element name="DefaultSectionNames" ma:index="19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0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1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2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3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4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5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26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7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8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9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0" nillable="true" ma:displayName="Is Collaboration Space Locked" ma:internalName="Is_Collaboration_Space_Locked">
      <xsd:simpleType>
        <xsd:restriction base="dms:Boolean"/>
      </xsd:simpleType>
    </xsd:element>
    <xsd:element name="IsNotebookLocked" ma:index="31" nillable="true" ma:displayName="Is Notebook Locked" ma:internalName="IsNotebookLocked">
      <xsd:simpleType>
        <xsd:restriction base="dms:Boolean"/>
      </xsd:simpleType>
    </xsd:element>
    <xsd:element name="MediaServiceAutoTags" ma:index="35" nillable="true" ma:displayName="Tags" ma:internalName="MediaServiceAutoTags" ma:readOnly="true">
      <xsd:simpleType>
        <xsd:restriction base="dms:Text"/>
      </xsd:simpleType>
    </xsd:element>
    <xsd:element name="MediaServiceOCR" ma:index="3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2b1200-8152-4a36-8261-8f4ecad99b6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34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as_Teacher_Only_SectionGroup xmlns="8c5d33df-5847-4e30-83f9-aca7e57f3831" xsi:nil="true"/>
    <FolderType xmlns="8c5d33df-5847-4e30-83f9-aca7e57f3831" xsi:nil="true"/>
    <TeamsChannelId xmlns="8c5d33df-5847-4e30-83f9-aca7e57f3831" xsi:nil="true"/>
    <DefaultSectionNames xmlns="8c5d33df-5847-4e30-83f9-aca7e57f3831" xsi:nil="true"/>
    <CultureName xmlns="8c5d33df-5847-4e30-83f9-aca7e57f3831" xsi:nil="true"/>
    <Distribution_Groups xmlns="8c5d33df-5847-4e30-83f9-aca7e57f3831" xsi:nil="true"/>
    <Owner xmlns="8c5d33df-5847-4e30-83f9-aca7e57f3831">
      <UserInfo>
        <DisplayName/>
        <AccountId xsi:nil="true"/>
        <AccountType/>
      </UserInfo>
    </Owner>
    <Invited_Teachers xmlns="8c5d33df-5847-4e30-83f9-aca7e57f3831" xsi:nil="true"/>
    <Templates xmlns="8c5d33df-5847-4e30-83f9-aca7e57f3831" xsi:nil="true"/>
    <NotebookType xmlns="8c5d33df-5847-4e30-83f9-aca7e57f3831" xsi:nil="true"/>
    <Teachers xmlns="8c5d33df-5847-4e30-83f9-aca7e57f3831">
      <UserInfo>
        <DisplayName/>
        <AccountId xsi:nil="true"/>
        <AccountType/>
      </UserInfo>
    </Teachers>
    <Students xmlns="8c5d33df-5847-4e30-83f9-aca7e57f3831">
      <UserInfo>
        <DisplayName/>
        <AccountId xsi:nil="true"/>
        <AccountType/>
      </UserInfo>
    </Students>
    <Student_Groups xmlns="8c5d33df-5847-4e30-83f9-aca7e57f3831">
      <UserInfo>
        <DisplayName/>
        <AccountId xsi:nil="true"/>
        <AccountType/>
      </UserInfo>
    </Student_Groups>
    <AppVersion xmlns="8c5d33df-5847-4e30-83f9-aca7e57f3831" xsi:nil="true"/>
    <Math_Settings xmlns="8c5d33df-5847-4e30-83f9-aca7e57f3831" xsi:nil="true"/>
    <Self_Registration_Enabled xmlns="8c5d33df-5847-4e30-83f9-aca7e57f3831" xsi:nil="true"/>
    <LMS_Mappings xmlns="8c5d33df-5847-4e30-83f9-aca7e57f3831" xsi:nil="true"/>
    <Invited_Students xmlns="8c5d33df-5847-4e30-83f9-aca7e57f3831" xsi:nil="true"/>
    <IsNotebookLocked xmlns="8c5d33df-5847-4e30-83f9-aca7e57f3831" xsi:nil="true"/>
    <Is_Collaboration_Space_Locked xmlns="8c5d33df-5847-4e30-83f9-aca7e57f383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90D305-5A4F-4B66-9A47-2E66688F2A25}">
  <ds:schemaRefs>
    <ds:schemaRef ds:uri="132b1200-8152-4a36-8261-8f4ecad99b6d"/>
    <ds:schemaRef ds:uri="8c5d33df-5847-4e30-83f9-aca7e57f38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D0609BF-1F9C-4E85-A21C-F3F5487BB944}">
  <ds:schemaRefs>
    <ds:schemaRef ds:uri="132b1200-8152-4a36-8261-8f4ecad99b6d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8c5d33df-5847-4e30-83f9-aca7e57f383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9057D7-720E-43EA-BBCC-2E92039815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Laukaa_16x9_yleispohja</Template>
  <TotalTime>702</TotalTime>
  <Words>492</Words>
  <Application>Microsoft Office PowerPoint</Application>
  <PresentationFormat>Mukautettu</PresentationFormat>
  <Paragraphs>58</Paragraphs>
  <Slides>19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Calibri Normaali</vt:lpstr>
      <vt:lpstr>Gill Sans</vt:lpstr>
      <vt:lpstr>Laukaa_sisällöt</vt:lpstr>
      <vt:lpstr>Laukaa_erikoissisällöt</vt:lpstr>
      <vt:lpstr>Kannet_ja_lopetus</vt:lpstr>
      <vt:lpstr>Ykkösvuoden opiskelijoiden opinto-ohjaus 2026 </vt:lpstr>
      <vt:lpstr>Pitääkö heti tietää, mitä haluaa?</vt:lpstr>
      <vt:lpstr>PowerPoint-esitys</vt:lpstr>
      <vt:lpstr>PowerPoint-esitys</vt:lpstr>
      <vt:lpstr>Korkeakoulujen todistusvalintauudistus mainettaan parempi</vt:lpstr>
      <vt:lpstr>PowerPoint-esitys</vt:lpstr>
      <vt:lpstr>Valintojen paikat ensimmäisen opintovuoden aikana</vt:lpstr>
      <vt:lpstr>Ammattikorkeakoulut: </vt:lpstr>
      <vt:lpstr>Yliopistot – tämä taulukko poistui 2026</vt:lpstr>
      <vt:lpstr>Yliopistojen todistusvalinta</vt:lpstr>
      <vt:lpstr>Yliopistojen todistusvalinta</vt:lpstr>
      <vt:lpstr>Todistusvalinnan arvosanojen keskiarvo, ammattikorkeakoulut Lähde: Tilastopalvelu Vipunen</vt:lpstr>
      <vt:lpstr>Todistusvalinnan arvosanojen keskiarvo, yliopistot Lähde: Tilastopalvelu Vipunen</vt:lpstr>
      <vt:lpstr>Ammattikorkeakoulut</vt:lpstr>
      <vt:lpstr>Tilaston tulkitseminen</vt:lpstr>
      <vt:lpstr>Yliopistot</vt:lpstr>
      <vt:lpstr>Kirjoitetun matematiikan laajuus</vt:lpstr>
      <vt:lpstr>Toisenlainen tarina:</vt:lpstr>
      <vt:lpstr>Muita väyliä opiskelupaikkaan?</vt:lpstr>
    </vt:vector>
  </TitlesOfParts>
  <Manager/>
  <Company>Laukaan kunta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/>
  <dc:creator>Heli Peltola</dc:creator>
  <cp:keywords/>
  <dc:description/>
  <cp:lastModifiedBy>Eveliina Ojala</cp:lastModifiedBy>
  <cp:revision>319</cp:revision>
  <dcterms:created xsi:type="dcterms:W3CDTF">2019-03-04T13:21:13Z</dcterms:created>
  <dcterms:modified xsi:type="dcterms:W3CDTF">2026-08-28T09:53:59Z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0x0101004080195FAA06664397F1366F2E4DEE6F</vt:lpwstr>
  </property>
</Properties>
</file>