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Amatic SC" panose="020B0604020202020204" charset="-79"/>
      <p:regular r:id="rId11"/>
      <p:bold r:id="rId12"/>
    </p:embeddedFont>
    <p:embeddedFont>
      <p:font typeface="Source Code Pro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ebba6e252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ebba6e252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ebba6e252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ebba6e252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ebba6e252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ebba6e252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ebba6e252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ebba6e252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ebba6e252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ebba6e252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ebba6e252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ebba6e252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ebba6e252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ebba6e252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8nH9-rbkPo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opintopolku.fi/wp/opo/korkeakoulujen-haku/mika-korkeakoulujen-opiskelijavalinnoissa-muuttuu-vuoteen-2020-menessa/ammattikorkeakoulujen-todistusvalinnassa-kaytettavat-pisteytysmalli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liopistovalinnat.fi/todistusvalinnan-pisteytykset-vuosina-2023-2025#_Alakohtaiset_todistusvalinnan_pisteytykse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Kuinka suunnittelen lukio-opintoni?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OP1 </a:t>
            </a:r>
            <a:r>
              <a:rPr lang="fi"/>
              <a:t>syksy 2025 </a:t>
            </a:r>
            <a:r>
              <a:rPr lang="fi" dirty="0"/>
              <a:t>Opo Eveliina Ojala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juttele hetki parisi kanssa: mikä sai sinut valitsemaan juuri lukion?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7650" y="87275"/>
            <a:ext cx="4980026" cy="4980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Valintojen tekeminen: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Tutkimusten mukaan eniten nuoren valintoihin vaikuttava henkilö on äiti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Kaveripiirin vaikutus valintoihin vähenee iän myötä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On kestävintä silloin, kun ne ovat sinun omiasi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Ts. pohjautuvat arvoihisi = arvokkaina pitämiisi asioihin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Vaihda taas muutama sana kaverisi kanssa: millaiset asiat ovat sinulle arvokkaita?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valintojen tekeminen lukiossa</a:t>
            </a: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Pakollisia oppiaineita 18: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 dirty="0"/>
              <a:t>Äidinkieli, englanti, ruotsi, matematiikka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/>
              <a:t>Reaaliaineet: fysiikka, kemia, biologia, maantiede, historia, yhteiskuntaoppi, uskonto/elämänkatsomustieto, filosofia, psykologia, terveystieto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 dirty="0"/>
              <a:t>Musiikki, kuvataide, liikunta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 dirty="0"/>
              <a:t>Lisäksi opinto-ohjaus ja tieto- ja viestintätekniikka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Laukaan lukiossa lisäksi: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 dirty="0"/>
              <a:t>Espanja, ranska, saksa, venäjä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fi" dirty="0"/>
              <a:t>Draama, teemaopinnot, taiteiden väliset kurssit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Vaihda taas muutama sana kaverisi kanssa: mitkä aineet kiinnostavat sinua tällä hetkellä?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Valintojen tekeminen lukioarjessa</a:t>
            </a:r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 dirty="0"/>
              <a:t>Lukion oppimäärä </a:t>
            </a:r>
            <a:r>
              <a:rPr lang="fi" sz="1800" b="1" dirty="0"/>
              <a:t>vähintään </a:t>
            </a:r>
            <a:r>
              <a:rPr lang="fi" sz="1800" dirty="0"/>
              <a:t>150 opintopistettä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 dirty="0"/>
              <a:t>Pakollisia opintoja matematiikasta riippuen noin 100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 dirty="0"/>
              <a:t>Syventäviä opintoja vähintään 20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 dirty="0"/>
              <a:t>Tarjolla </a:t>
            </a:r>
            <a:r>
              <a:rPr lang="fi" sz="1800"/>
              <a:t>lisäksi paikallisia opintojaksoja</a:t>
            </a:r>
            <a:endParaRPr dirty="0"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3875" y="261850"/>
            <a:ext cx="3102025" cy="465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valintojen paikat ensimmäisenä opiskeluvuotena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8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Ensimmäinen opiskeluvuotesi koostuu pitkälti pakollisista opinnoista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Mieti vuoden aikana, mitkä aineet kiinnostavat sinua? Mistä motivoidut? Valitse näitä aineita ylioppilaskirjoitussuunnitelmaasi.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dirty="0"/>
              <a:t>Toki korkeakoulujen pisteytystaulukoihinkin kannattaa tutustua (ks. seuraava dia)</a:t>
            </a:r>
            <a:endParaRPr dirty="0"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 b="1" dirty="0"/>
              <a:t>Mutta paras tulos syntyy, kun mietit mistä olet aidosti kiinnostunut!</a:t>
            </a:r>
            <a:endParaRPr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Vähän jo korkeakoulujen opiskelijavalinnoista</a:t>
            </a: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Video yliopistojen opiskelijavalinnoista: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u="sng" dirty="0">
                <a:solidFill>
                  <a:schemeClr val="hlink"/>
                </a:solidFill>
                <a:hlinkClick r:id="rId3"/>
              </a:rPr>
              <a:t>https://youtu.be/B8nH9-rbkPo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dirty="0"/>
              <a:t>Amk-pisteytystaulukko: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u="sng" dirty="0">
                <a:solidFill>
                  <a:schemeClr val="hlink"/>
                </a:solidFill>
                <a:hlinkClick r:id="rId4"/>
              </a:rPr>
              <a:t>https://opintopolku.fi/wp/opo/korkeakoulujen-haku/mika-korkeakoulujen-opiskelijavalinnoissa-muuttuu-vuoteen-2020-menessa/ammattikorkeakoulujen-todistusvalinnassa-kaytettavat-pisteytysmallit/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vähän jo korkeakoulujen opiskelijavalinnoista:</a:t>
            </a:r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Yliopistojen todistusvalinnan pisteytykset:</a:t>
            </a:r>
            <a:endParaRPr dirty="0"/>
          </a:p>
          <a:p>
            <a:pPr marL="0" lvl="0" indent="0">
              <a:spcBef>
                <a:spcPts val="1600"/>
              </a:spcBef>
              <a:buNone/>
            </a:pPr>
            <a:r>
              <a:rPr lang="fi-FI" dirty="0">
                <a:hlinkClick r:id="rId3"/>
              </a:rPr>
              <a:t>https://yliopistovalinnat.fi/todistusvalinnan-pisteytykset-vuosina-2023-2025#_Alakohtaiset_todistusvalinnan_pisteytykset</a:t>
            </a:r>
            <a:r>
              <a:rPr lang="fi-FI" dirty="0"/>
              <a:t>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277</Words>
  <Application>Microsoft Office PowerPoint</Application>
  <PresentationFormat>Näytössä katseltava esitys (16:9)</PresentationFormat>
  <Paragraphs>37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Source Code Pro</vt:lpstr>
      <vt:lpstr>Arial</vt:lpstr>
      <vt:lpstr>Amatic SC</vt:lpstr>
      <vt:lpstr>Beach Day</vt:lpstr>
      <vt:lpstr>Kuinka suunnittelen lukio-opintoni?</vt:lpstr>
      <vt:lpstr>PowerPoint-esitys</vt:lpstr>
      <vt:lpstr>Valintojen tekeminen:</vt:lpstr>
      <vt:lpstr>valintojen tekeminen lukiossa</vt:lpstr>
      <vt:lpstr>Valintojen tekeminen lukioarjessa</vt:lpstr>
      <vt:lpstr>valintojen paikat ensimmäisenä opiskeluvuotena</vt:lpstr>
      <vt:lpstr>Vähän jo korkeakoulujen opiskelijavalinnoista</vt:lpstr>
      <vt:lpstr>vähän jo korkeakoulujen opiskelijavalinnoista: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Kuinka suunnittelen lukio-opintoni?</dc:title>
  <dc:creator>Eveliina Ojala</dc:creator>
  <cp:lastModifiedBy>Eveliina Ojala</cp:lastModifiedBy>
  <cp:revision>17</cp:revision>
  <dcterms:modified xsi:type="dcterms:W3CDTF">2025-08-06T09:18:30Z</dcterms:modified>
</cp:coreProperties>
</file>