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62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950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95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577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9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2151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1143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919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67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96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966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31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30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323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43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940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35BA-E07E-43B2-8BF1-09538E1079C7}" type="datetimeFigureOut">
              <a:rPr lang="fi-FI" smtClean="0"/>
              <a:t>18.2.2026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240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opassi.com/polu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38" y="901989"/>
            <a:ext cx="7500124" cy="4351338"/>
          </a:xfrm>
        </p:spPr>
      </p:pic>
    </p:spTree>
    <p:extLst>
      <p:ext uri="{BB962C8B-B14F-4D97-AF65-F5344CB8AC3E}">
        <p14:creationId xmlns:p14="http://schemas.microsoft.com/office/powerpoint/2010/main" val="154577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Opopassi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Lukion opinto-ohjauksen OP01-opintojakso</a:t>
            </a:r>
          </a:p>
          <a:p>
            <a:r>
              <a:rPr lang="fi-FI" dirty="0"/>
              <a:t>Kevät 2026</a:t>
            </a:r>
          </a:p>
        </p:txBody>
      </p:sp>
    </p:spTree>
    <p:extLst>
      <p:ext uri="{BB962C8B-B14F-4D97-AF65-F5344CB8AC3E}">
        <p14:creationId xmlns:p14="http://schemas.microsoft.com/office/powerpoint/2010/main" val="47686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Opopassin käytön aloittaminen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Opopassi.com</a:t>
            </a:r>
          </a:p>
          <a:p>
            <a:pPr marL="0" indent="0">
              <a:buNone/>
            </a:pPr>
            <a:endParaRPr lang="fi-FI" sz="2400" dirty="0"/>
          </a:p>
        </p:txBody>
      </p:sp>
      <p:pic>
        <p:nvPicPr>
          <p:cNvPr id="4" name="Sisällön paikkamerkk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2929897"/>
            <a:ext cx="93916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2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OPOPASSI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400" dirty="0"/>
              <a:t>Kurkistuskursseja</a:t>
            </a:r>
          </a:p>
          <a:p>
            <a:r>
              <a:rPr lang="fi-FI" sz="2400" dirty="0"/>
              <a:t>Polut</a:t>
            </a:r>
          </a:p>
          <a:p>
            <a:pPr lvl="1"/>
            <a:r>
              <a:rPr lang="fi-FI" sz="2400" dirty="0"/>
              <a:t>Yhteiskuntapolku, LUMA-polku, Ympäristö-polku, Taide-polku, Ravinto-polku, Kauppa-polku, Tekniikka-polku, Humanisti-polku, SOTE-polku, Turva-polku, Sportti-polku, Maailma-polku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457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Opopassin polut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400" dirty="0"/>
              <a:t>Tänään tehtävänäsi on tutkia Opopassista löytyviä polkuja</a:t>
            </a:r>
          </a:p>
          <a:p>
            <a:r>
              <a:rPr lang="fi-FI" sz="2400" dirty="0"/>
              <a:t>Tutki rauhassa jokaista poluista</a:t>
            </a:r>
          </a:p>
          <a:p>
            <a:r>
              <a:rPr lang="fi-FI" sz="2400" b="1" dirty="0"/>
              <a:t>Valitse itseäsi kiinnostava polku 12 vaihtoehdosta:</a:t>
            </a:r>
          </a:p>
          <a:p>
            <a:pPr lvl="1"/>
            <a:r>
              <a:rPr lang="fi-FI" sz="2400" dirty="0">
                <a:hlinkClick r:id="rId2"/>
              </a:rPr>
              <a:t>https://www.opopassi.com/polut</a:t>
            </a:r>
            <a:endParaRPr lang="fi-FI" sz="2400" dirty="0"/>
          </a:p>
          <a:p>
            <a:pPr lvl="1"/>
            <a:r>
              <a:rPr lang="fi-FI" sz="2400" dirty="0"/>
              <a:t>Mieti miksi juuri kyseinen polku kiinnostaa sinua tällä hetkellä?</a:t>
            </a:r>
          </a:p>
          <a:p>
            <a:pPr lvl="1"/>
            <a:r>
              <a:rPr lang="fi-FI" sz="2400" dirty="0"/>
              <a:t>Löytyykö polulta jokin koulutus, josta olet erityisen kiinnostunut?</a:t>
            </a:r>
          </a:p>
        </p:txBody>
      </p:sp>
    </p:spTree>
    <p:extLst>
      <p:ext uri="{BB962C8B-B14F-4D97-AF65-F5344CB8AC3E}">
        <p14:creationId xmlns:p14="http://schemas.microsoft.com/office/powerpoint/2010/main" val="315174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Valitse ryhmä (1-12) oman polkusi mukaisesti: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3505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fi-FI" sz="2400" dirty="0"/>
              <a:t>Yhteiskuntapolku,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LUMA-polku,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Ympäristö-polku,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Taide-polku,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Ravinto-polku,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Kauppa-polku,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Tekniikka-polku,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Humanisti-polku,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SOTE-polku,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Turva-polku,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Sportti-polku,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Maailma-polku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63070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Tehtävänne: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Valitkaa joukostanne yksi henkilö, joka kirjaa vastauksenne</a:t>
            </a:r>
          </a:p>
          <a:p>
            <a:r>
              <a:rPr lang="fi-FI" dirty="0"/>
              <a:t>Jos olet ryhmässä yksin, kirjaa ainoastaan omat vastauksesi</a:t>
            </a:r>
          </a:p>
          <a:p>
            <a:r>
              <a:rPr lang="fi-FI" dirty="0"/>
              <a:t>Vastatkaa kahteen kysymykseen:</a:t>
            </a:r>
          </a:p>
          <a:p>
            <a:pPr>
              <a:buAutoNum type="arabicPeriod"/>
            </a:pPr>
            <a:r>
              <a:rPr lang="fi-FI" dirty="0"/>
              <a:t>Miksi valitsitte juuri tämän polun? </a:t>
            </a:r>
          </a:p>
          <a:p>
            <a:pPr lvl="1">
              <a:buAutoNum type="arabicPeriod"/>
            </a:pPr>
            <a:r>
              <a:rPr lang="fi-FI" dirty="0"/>
              <a:t>Keskustelkaa aiheesta yhdessä. </a:t>
            </a:r>
          </a:p>
          <a:p>
            <a:pPr lvl="1">
              <a:buAutoNum type="arabicPeriod"/>
            </a:pPr>
            <a:r>
              <a:rPr lang="fi-FI" dirty="0"/>
              <a:t>Mikä kyseisessä polussa kiinnostaa tällä hetkellä?</a:t>
            </a:r>
          </a:p>
          <a:p>
            <a:pPr>
              <a:buAutoNum type="arabicPeriod"/>
            </a:pPr>
            <a:r>
              <a:rPr lang="fi-FI" dirty="0"/>
              <a:t>Mitä polulla eteneminen edellyttää</a:t>
            </a:r>
            <a:r>
              <a:rPr lang="fi-FI"/>
              <a:t>? </a:t>
            </a:r>
          </a:p>
          <a:p>
            <a:pPr lvl="1">
              <a:buAutoNum type="arabicPeriod"/>
            </a:pPr>
            <a:r>
              <a:rPr lang="fi-FI"/>
              <a:t>Keskustelkaa</a:t>
            </a:r>
            <a:r>
              <a:rPr lang="fi-FI" dirty="0"/>
              <a:t>, pohtikaa ja jakakaa tietoa toisillenne aiheesta.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6688005"/>
      </p:ext>
    </p:extLst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Punainen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838</TotalTime>
  <Words>173</Words>
  <Application>Microsoft Office PowerPoint</Application>
  <PresentationFormat>Laajakuva</PresentationFormat>
  <Paragraphs>38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Kuiskaus</vt:lpstr>
      <vt:lpstr>PowerPoint-esitys</vt:lpstr>
      <vt:lpstr>Opopassi</vt:lpstr>
      <vt:lpstr>Opopassin käytön aloittaminen</vt:lpstr>
      <vt:lpstr>OPOPASSI</vt:lpstr>
      <vt:lpstr>Opopassin polut</vt:lpstr>
      <vt:lpstr>Valitse ryhmä (1-12) oman polkusi mukaisesti:</vt:lpstr>
      <vt:lpstr>Tehtävänne:</vt:lpstr>
    </vt:vector>
  </TitlesOfParts>
  <Company>Laukaan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Opopassi</dc:title>
  <dc:creator>Eveliina Ojala</dc:creator>
  <cp:lastModifiedBy>Eveliina Ojala</cp:lastModifiedBy>
  <cp:revision>23</cp:revision>
  <dcterms:created xsi:type="dcterms:W3CDTF">2019-05-24T08:34:37Z</dcterms:created>
  <dcterms:modified xsi:type="dcterms:W3CDTF">2026-02-18T08:27:24Z</dcterms:modified>
</cp:coreProperties>
</file>