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62" r:id="rId3"/>
    <p:sldId id="263" r:id="rId4"/>
    <p:sldId id="259" r:id="rId5"/>
    <p:sldId id="260" r:id="rId6"/>
    <p:sldId id="261" r:id="rId7"/>
    <p:sldId id="264" r:id="rId8"/>
    <p:sldId id="257" r:id="rId9"/>
    <p:sldId id="258" r:id="rId10"/>
    <p:sldId id="268" r:id="rId11"/>
    <p:sldId id="265" r:id="rId12"/>
    <p:sldId id="2201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4E747B-EFCD-4F15-8109-CC59B9A438D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1232223-E57C-4B18-8F06-17CAE1DAD6B5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Äidinkieli</a:t>
          </a:r>
        </a:p>
      </dgm:t>
    </dgm:pt>
    <dgm:pt modelId="{2DFA8433-C91D-4489-8880-35AC14D5A2F4}" type="parTrans" cxnId="{7E7609EF-5BB6-48DF-97B4-F16D7BCF3434}">
      <dgm:prSet/>
      <dgm:spPr/>
      <dgm:t>
        <a:bodyPr/>
        <a:lstStyle/>
        <a:p>
          <a:endParaRPr lang="fi-FI"/>
        </a:p>
      </dgm:t>
    </dgm:pt>
    <dgm:pt modelId="{69567BEC-B8CE-4E8E-B35D-9E130E67FE8E}" type="sibTrans" cxnId="{7E7609EF-5BB6-48DF-97B4-F16D7BCF3434}">
      <dgm:prSet/>
      <dgm:spPr>
        <a:solidFill>
          <a:srgbClr val="FFC000"/>
        </a:solidFill>
      </dgm:spPr>
      <dgm:t>
        <a:bodyPr/>
        <a:lstStyle/>
        <a:p>
          <a:endParaRPr lang="fi-FI"/>
        </a:p>
      </dgm:t>
    </dgm:pt>
    <dgm:pt modelId="{8CA9BE66-56A5-42C5-9AE4-B4AF71F42A8B}" type="pres">
      <dgm:prSet presAssocID="{E84E747B-EFCD-4F15-8109-CC59B9A438D3}" presName="Name0" presStyleCnt="0">
        <dgm:presLayoutVars>
          <dgm:dir/>
          <dgm:resizeHandles val="exact"/>
        </dgm:presLayoutVars>
      </dgm:prSet>
      <dgm:spPr/>
    </dgm:pt>
    <dgm:pt modelId="{32345175-60AF-4BD9-862F-58627BF4C63A}" type="pres">
      <dgm:prSet presAssocID="{E84E747B-EFCD-4F15-8109-CC59B9A438D3}" presName="cycle" presStyleCnt="0"/>
      <dgm:spPr/>
    </dgm:pt>
    <dgm:pt modelId="{CC1B2D01-42C3-48C8-9D51-774582E04EB6}" type="pres">
      <dgm:prSet presAssocID="{51232223-E57C-4B18-8F06-17CAE1DAD6B5}" presName="nodeFirstNode" presStyleLbl="node1" presStyleIdx="0" presStyleCnt="1" custScaleX="32300" custScaleY="32493" custRadScaleRad="152696" custRadScaleInc="43">
        <dgm:presLayoutVars>
          <dgm:bulletEnabled val="1"/>
        </dgm:presLayoutVars>
      </dgm:prSet>
      <dgm:spPr/>
    </dgm:pt>
  </dgm:ptLst>
  <dgm:cxnLst>
    <dgm:cxn modelId="{0D33B31B-F1F4-4E73-9A3A-6C6ADC2D924F}" type="presOf" srcId="{51232223-E57C-4B18-8F06-17CAE1DAD6B5}" destId="{CC1B2D01-42C3-48C8-9D51-774582E04EB6}" srcOrd="0" destOrd="0" presId="urn:microsoft.com/office/officeart/2005/8/layout/cycle3"/>
    <dgm:cxn modelId="{7E7609EF-5BB6-48DF-97B4-F16D7BCF3434}" srcId="{E84E747B-EFCD-4F15-8109-CC59B9A438D3}" destId="{51232223-E57C-4B18-8F06-17CAE1DAD6B5}" srcOrd="0" destOrd="0" parTransId="{2DFA8433-C91D-4489-8880-35AC14D5A2F4}" sibTransId="{69567BEC-B8CE-4E8E-B35D-9E130E67FE8E}"/>
    <dgm:cxn modelId="{66418BF8-0188-4763-9274-464A50CB882A}" type="presOf" srcId="{E84E747B-EFCD-4F15-8109-CC59B9A438D3}" destId="{8CA9BE66-56A5-42C5-9AE4-B4AF71F42A8B}" srcOrd="0" destOrd="0" presId="urn:microsoft.com/office/officeart/2005/8/layout/cycle3"/>
    <dgm:cxn modelId="{F10D6661-CDA2-48CC-A4E4-2F577389DBA4}" type="presParOf" srcId="{8CA9BE66-56A5-42C5-9AE4-B4AF71F42A8B}" destId="{32345175-60AF-4BD9-862F-58627BF4C63A}" srcOrd="0" destOrd="0" presId="urn:microsoft.com/office/officeart/2005/8/layout/cycle3"/>
    <dgm:cxn modelId="{B4D89B97-A7A3-472E-9C6B-AFB6FA110B19}" type="presParOf" srcId="{32345175-60AF-4BD9-862F-58627BF4C63A}" destId="{CC1B2D01-42C3-48C8-9D51-774582E04EB6}" srcOrd="0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4E747B-EFCD-4F15-8109-CC59B9A438D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1232223-E57C-4B18-8F06-17CAE1DAD6B5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Äidinkieli</a:t>
          </a:r>
        </a:p>
      </dgm:t>
    </dgm:pt>
    <dgm:pt modelId="{2DFA8433-C91D-4489-8880-35AC14D5A2F4}" type="parTrans" cxnId="{7E7609EF-5BB6-48DF-97B4-F16D7BCF3434}">
      <dgm:prSet/>
      <dgm:spPr/>
      <dgm:t>
        <a:bodyPr/>
        <a:lstStyle/>
        <a:p>
          <a:endParaRPr lang="fi-FI"/>
        </a:p>
      </dgm:t>
    </dgm:pt>
    <dgm:pt modelId="{69567BEC-B8CE-4E8E-B35D-9E130E67FE8E}" type="sibTrans" cxnId="{7E7609EF-5BB6-48DF-97B4-F16D7BCF3434}">
      <dgm:prSet/>
      <dgm:spPr>
        <a:solidFill>
          <a:srgbClr val="FFC000"/>
        </a:solidFill>
      </dgm:spPr>
      <dgm:t>
        <a:bodyPr/>
        <a:lstStyle/>
        <a:p>
          <a:endParaRPr lang="fi-FI" dirty="0"/>
        </a:p>
      </dgm:t>
    </dgm:pt>
    <dgm:pt modelId="{A5A1C326-8DDE-4616-BFD5-6A74AC309388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Toinen kotimainen kieli</a:t>
          </a:r>
        </a:p>
      </dgm:t>
    </dgm:pt>
    <dgm:pt modelId="{A50CF723-C65D-4039-989E-FEBEC74C5DBB}" type="parTrans" cxnId="{08970726-0F22-4DD6-A31E-03C67AB7B128}">
      <dgm:prSet/>
      <dgm:spPr/>
      <dgm:t>
        <a:bodyPr/>
        <a:lstStyle/>
        <a:p>
          <a:endParaRPr lang="fi-FI"/>
        </a:p>
      </dgm:t>
    </dgm:pt>
    <dgm:pt modelId="{681CFE70-4B00-4AF4-8F40-C16AC5DFC162}" type="sibTrans" cxnId="{08970726-0F22-4DD6-A31E-03C67AB7B128}">
      <dgm:prSet/>
      <dgm:spPr/>
      <dgm:t>
        <a:bodyPr/>
        <a:lstStyle/>
        <a:p>
          <a:endParaRPr lang="fi-FI"/>
        </a:p>
      </dgm:t>
    </dgm:pt>
    <dgm:pt modelId="{09822B27-C0D6-4071-A0A0-B5C98846DE2F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Vieras kieli</a:t>
          </a:r>
        </a:p>
      </dgm:t>
    </dgm:pt>
    <dgm:pt modelId="{2A062892-90A4-4350-A8CF-BD05599F6E51}" type="parTrans" cxnId="{1BB2A6E6-3EB5-4A7D-BEE2-679595C63C1B}">
      <dgm:prSet/>
      <dgm:spPr/>
      <dgm:t>
        <a:bodyPr/>
        <a:lstStyle/>
        <a:p>
          <a:endParaRPr lang="fi-FI"/>
        </a:p>
      </dgm:t>
    </dgm:pt>
    <dgm:pt modelId="{CA6CCA9A-9194-421C-BF15-5D8FD2CEF2F5}" type="sibTrans" cxnId="{1BB2A6E6-3EB5-4A7D-BEE2-679595C63C1B}">
      <dgm:prSet/>
      <dgm:spPr/>
      <dgm:t>
        <a:bodyPr/>
        <a:lstStyle/>
        <a:p>
          <a:endParaRPr lang="fi-FI"/>
        </a:p>
      </dgm:t>
    </dgm:pt>
    <dgm:pt modelId="{D58CE2A2-AA47-4A57-A952-5DBE21306021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Reaali</a:t>
          </a:r>
        </a:p>
      </dgm:t>
    </dgm:pt>
    <dgm:pt modelId="{720BEF6B-48E2-4690-B508-20CC1C6A7114}" type="parTrans" cxnId="{405DD142-9FD2-4481-9CEC-9917DB0D4F56}">
      <dgm:prSet/>
      <dgm:spPr/>
      <dgm:t>
        <a:bodyPr/>
        <a:lstStyle/>
        <a:p>
          <a:endParaRPr lang="fi-FI"/>
        </a:p>
      </dgm:t>
    </dgm:pt>
    <dgm:pt modelId="{58A4B8A7-9C2A-429B-9C19-A7E21C37BEDD}" type="sibTrans" cxnId="{405DD142-9FD2-4481-9CEC-9917DB0D4F56}">
      <dgm:prSet/>
      <dgm:spPr/>
      <dgm:t>
        <a:bodyPr/>
        <a:lstStyle/>
        <a:p>
          <a:endParaRPr lang="fi-FI"/>
        </a:p>
      </dgm:t>
    </dgm:pt>
    <dgm:pt modelId="{4C0EE02A-E1AA-402B-B311-646C912A7D0E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Matematiikka</a:t>
          </a:r>
        </a:p>
      </dgm:t>
    </dgm:pt>
    <dgm:pt modelId="{D37980D9-7CF3-41FE-8A0D-2A9365A5557B}" type="parTrans" cxnId="{46A395DA-7C7A-44A2-9DA3-3BA8287E8095}">
      <dgm:prSet/>
      <dgm:spPr/>
      <dgm:t>
        <a:bodyPr/>
        <a:lstStyle/>
        <a:p>
          <a:endParaRPr lang="fi-FI"/>
        </a:p>
      </dgm:t>
    </dgm:pt>
    <dgm:pt modelId="{2DF73FA8-9543-4E61-BF94-5888F4D26557}" type="sibTrans" cxnId="{46A395DA-7C7A-44A2-9DA3-3BA8287E8095}">
      <dgm:prSet/>
      <dgm:spPr/>
      <dgm:t>
        <a:bodyPr/>
        <a:lstStyle/>
        <a:p>
          <a:endParaRPr lang="fi-FI"/>
        </a:p>
      </dgm:t>
    </dgm:pt>
    <dgm:pt modelId="{8CA9BE66-56A5-42C5-9AE4-B4AF71F42A8B}" type="pres">
      <dgm:prSet presAssocID="{E84E747B-EFCD-4F15-8109-CC59B9A438D3}" presName="Name0" presStyleCnt="0">
        <dgm:presLayoutVars>
          <dgm:dir/>
          <dgm:resizeHandles val="exact"/>
        </dgm:presLayoutVars>
      </dgm:prSet>
      <dgm:spPr/>
    </dgm:pt>
    <dgm:pt modelId="{32345175-60AF-4BD9-862F-58627BF4C63A}" type="pres">
      <dgm:prSet presAssocID="{E84E747B-EFCD-4F15-8109-CC59B9A438D3}" presName="cycle" presStyleCnt="0"/>
      <dgm:spPr/>
    </dgm:pt>
    <dgm:pt modelId="{CC1B2D01-42C3-48C8-9D51-774582E04EB6}" type="pres">
      <dgm:prSet presAssocID="{51232223-E57C-4B18-8F06-17CAE1DAD6B5}" presName="nodeFirstNode" presStyleLbl="node1" presStyleIdx="0" presStyleCnt="5" custRadScaleRad="98490" custRadScaleInc="-66">
        <dgm:presLayoutVars>
          <dgm:bulletEnabled val="1"/>
        </dgm:presLayoutVars>
      </dgm:prSet>
      <dgm:spPr/>
    </dgm:pt>
    <dgm:pt modelId="{C59D3659-5614-4091-ACF2-EA50ADC5290B}" type="pres">
      <dgm:prSet presAssocID="{69567BEC-B8CE-4E8E-B35D-9E130E67FE8E}" presName="sibTransFirstNode" presStyleLbl="bgShp" presStyleIdx="0" presStyleCnt="1" custLinFactNeighborX="530" custLinFactNeighborY="2636" custRadScaleRad="200097" custRadScaleInc="-2147483648"/>
      <dgm:spPr/>
    </dgm:pt>
    <dgm:pt modelId="{B8F191ED-329B-4B75-BB98-DBA9231E2D67}" type="pres">
      <dgm:prSet presAssocID="{A5A1C326-8DDE-4616-BFD5-6A74AC309388}" presName="nodeFollowingNodes" presStyleLbl="node1" presStyleIdx="1" presStyleCnt="5" custRadScaleRad="145583" custRadScaleInc="270030">
        <dgm:presLayoutVars>
          <dgm:bulletEnabled val="1"/>
        </dgm:presLayoutVars>
      </dgm:prSet>
      <dgm:spPr/>
    </dgm:pt>
    <dgm:pt modelId="{70239A5A-1754-47AF-87FC-25B943BD1110}" type="pres">
      <dgm:prSet presAssocID="{09822B27-C0D6-4071-A0A0-B5C98846DE2F}" presName="nodeFollowingNodes" presStyleLbl="node1" presStyleIdx="2" presStyleCnt="5" custRadScaleRad="114866" custRadScaleInc="204270">
        <dgm:presLayoutVars>
          <dgm:bulletEnabled val="1"/>
        </dgm:presLayoutVars>
      </dgm:prSet>
      <dgm:spPr/>
    </dgm:pt>
    <dgm:pt modelId="{B0AA3EB4-DED7-48C6-8290-31E09AEB3445}" type="pres">
      <dgm:prSet presAssocID="{D58CE2A2-AA47-4A57-A952-5DBE21306021}" presName="nodeFollowingNodes" presStyleLbl="node1" presStyleIdx="3" presStyleCnt="5" custRadScaleRad="111904" custRadScaleInc="-206806">
        <dgm:presLayoutVars>
          <dgm:bulletEnabled val="1"/>
        </dgm:presLayoutVars>
      </dgm:prSet>
      <dgm:spPr/>
    </dgm:pt>
    <dgm:pt modelId="{22FDA2C6-D5AB-4939-B357-134226132EE5}" type="pres">
      <dgm:prSet presAssocID="{4C0EE02A-E1AA-402B-B311-646C912A7D0E}" presName="nodeFollowingNodes" presStyleLbl="node1" presStyleIdx="4" presStyleCnt="5" custScaleX="104563" custRadScaleRad="138396" custRadScaleInc="-269109">
        <dgm:presLayoutVars>
          <dgm:bulletEnabled val="1"/>
        </dgm:presLayoutVars>
      </dgm:prSet>
      <dgm:spPr/>
    </dgm:pt>
  </dgm:ptLst>
  <dgm:cxnLst>
    <dgm:cxn modelId="{B468ED00-7AF5-426F-A494-381AB5B58437}" type="presOf" srcId="{A5A1C326-8DDE-4616-BFD5-6A74AC309388}" destId="{B8F191ED-329B-4B75-BB98-DBA9231E2D67}" srcOrd="0" destOrd="0" presId="urn:microsoft.com/office/officeart/2005/8/layout/cycle3"/>
    <dgm:cxn modelId="{08970726-0F22-4DD6-A31E-03C67AB7B128}" srcId="{E84E747B-EFCD-4F15-8109-CC59B9A438D3}" destId="{A5A1C326-8DDE-4616-BFD5-6A74AC309388}" srcOrd="1" destOrd="0" parTransId="{A50CF723-C65D-4039-989E-FEBEC74C5DBB}" sibTransId="{681CFE70-4B00-4AF4-8F40-C16AC5DFC162}"/>
    <dgm:cxn modelId="{B043D15B-A833-474B-A757-5F8CD16CAEA0}" type="presOf" srcId="{69567BEC-B8CE-4E8E-B35D-9E130E67FE8E}" destId="{C59D3659-5614-4091-ACF2-EA50ADC5290B}" srcOrd="0" destOrd="0" presId="urn:microsoft.com/office/officeart/2005/8/layout/cycle3"/>
    <dgm:cxn modelId="{405DD142-9FD2-4481-9CEC-9917DB0D4F56}" srcId="{E84E747B-EFCD-4F15-8109-CC59B9A438D3}" destId="{D58CE2A2-AA47-4A57-A952-5DBE21306021}" srcOrd="3" destOrd="0" parTransId="{720BEF6B-48E2-4690-B508-20CC1C6A7114}" sibTransId="{58A4B8A7-9C2A-429B-9C19-A7E21C37BEDD}"/>
    <dgm:cxn modelId="{3758B451-7C1A-4254-90F7-CB7FEE65C7F7}" type="presOf" srcId="{09822B27-C0D6-4071-A0A0-B5C98846DE2F}" destId="{70239A5A-1754-47AF-87FC-25B943BD1110}" srcOrd="0" destOrd="0" presId="urn:microsoft.com/office/officeart/2005/8/layout/cycle3"/>
    <dgm:cxn modelId="{5C1D8082-96AC-4FBE-A014-DFAF9289483A}" type="presOf" srcId="{4C0EE02A-E1AA-402B-B311-646C912A7D0E}" destId="{22FDA2C6-D5AB-4939-B357-134226132EE5}" srcOrd="0" destOrd="0" presId="urn:microsoft.com/office/officeart/2005/8/layout/cycle3"/>
    <dgm:cxn modelId="{3ED44690-218F-484A-AB22-4BADF59FAE5B}" type="presOf" srcId="{E84E747B-EFCD-4F15-8109-CC59B9A438D3}" destId="{8CA9BE66-56A5-42C5-9AE4-B4AF71F42A8B}" srcOrd="0" destOrd="0" presId="urn:microsoft.com/office/officeart/2005/8/layout/cycle3"/>
    <dgm:cxn modelId="{9E3221C7-8E00-4839-A2E8-6FC6495A54BF}" type="presOf" srcId="{D58CE2A2-AA47-4A57-A952-5DBE21306021}" destId="{B0AA3EB4-DED7-48C6-8290-31E09AEB3445}" srcOrd="0" destOrd="0" presId="urn:microsoft.com/office/officeart/2005/8/layout/cycle3"/>
    <dgm:cxn modelId="{46A395DA-7C7A-44A2-9DA3-3BA8287E8095}" srcId="{E84E747B-EFCD-4F15-8109-CC59B9A438D3}" destId="{4C0EE02A-E1AA-402B-B311-646C912A7D0E}" srcOrd="4" destOrd="0" parTransId="{D37980D9-7CF3-41FE-8A0D-2A9365A5557B}" sibTransId="{2DF73FA8-9543-4E61-BF94-5888F4D26557}"/>
    <dgm:cxn modelId="{1ADD3BE4-48F9-4D0F-9E62-A1E52F251A4A}" type="presOf" srcId="{51232223-E57C-4B18-8F06-17CAE1DAD6B5}" destId="{CC1B2D01-42C3-48C8-9D51-774582E04EB6}" srcOrd="0" destOrd="0" presId="urn:microsoft.com/office/officeart/2005/8/layout/cycle3"/>
    <dgm:cxn modelId="{1BB2A6E6-3EB5-4A7D-BEE2-679595C63C1B}" srcId="{E84E747B-EFCD-4F15-8109-CC59B9A438D3}" destId="{09822B27-C0D6-4071-A0A0-B5C98846DE2F}" srcOrd="2" destOrd="0" parTransId="{2A062892-90A4-4350-A8CF-BD05599F6E51}" sibTransId="{CA6CCA9A-9194-421C-BF15-5D8FD2CEF2F5}"/>
    <dgm:cxn modelId="{7E7609EF-5BB6-48DF-97B4-F16D7BCF3434}" srcId="{E84E747B-EFCD-4F15-8109-CC59B9A438D3}" destId="{51232223-E57C-4B18-8F06-17CAE1DAD6B5}" srcOrd="0" destOrd="0" parTransId="{2DFA8433-C91D-4489-8880-35AC14D5A2F4}" sibTransId="{69567BEC-B8CE-4E8E-B35D-9E130E67FE8E}"/>
    <dgm:cxn modelId="{C2EDD085-1C3C-45C7-9C93-7442DF85B593}" type="presParOf" srcId="{8CA9BE66-56A5-42C5-9AE4-B4AF71F42A8B}" destId="{32345175-60AF-4BD9-862F-58627BF4C63A}" srcOrd="0" destOrd="0" presId="urn:microsoft.com/office/officeart/2005/8/layout/cycle3"/>
    <dgm:cxn modelId="{74300DF5-05F7-490E-92D2-77CE4A661B0F}" type="presParOf" srcId="{32345175-60AF-4BD9-862F-58627BF4C63A}" destId="{CC1B2D01-42C3-48C8-9D51-774582E04EB6}" srcOrd="0" destOrd="0" presId="urn:microsoft.com/office/officeart/2005/8/layout/cycle3"/>
    <dgm:cxn modelId="{E3E66E65-B8A3-4D9F-9C6C-4AF1B9D2492B}" type="presParOf" srcId="{32345175-60AF-4BD9-862F-58627BF4C63A}" destId="{C59D3659-5614-4091-ACF2-EA50ADC5290B}" srcOrd="1" destOrd="0" presId="urn:microsoft.com/office/officeart/2005/8/layout/cycle3"/>
    <dgm:cxn modelId="{A44EE055-4E7E-451A-9293-1F78338E941A}" type="presParOf" srcId="{32345175-60AF-4BD9-862F-58627BF4C63A}" destId="{B8F191ED-329B-4B75-BB98-DBA9231E2D67}" srcOrd="2" destOrd="0" presId="urn:microsoft.com/office/officeart/2005/8/layout/cycle3"/>
    <dgm:cxn modelId="{EA823886-BF93-4704-8A25-CAAF65A0B47B}" type="presParOf" srcId="{32345175-60AF-4BD9-862F-58627BF4C63A}" destId="{70239A5A-1754-47AF-87FC-25B943BD1110}" srcOrd="3" destOrd="0" presId="urn:microsoft.com/office/officeart/2005/8/layout/cycle3"/>
    <dgm:cxn modelId="{AA2AD66A-6C32-4AA9-BD68-FB00DF67A972}" type="presParOf" srcId="{32345175-60AF-4BD9-862F-58627BF4C63A}" destId="{B0AA3EB4-DED7-48C6-8290-31E09AEB3445}" srcOrd="4" destOrd="0" presId="urn:microsoft.com/office/officeart/2005/8/layout/cycle3"/>
    <dgm:cxn modelId="{6976D81D-5F36-4773-8529-5D36A2DBB6D5}" type="presParOf" srcId="{32345175-60AF-4BD9-862F-58627BF4C63A}" destId="{22FDA2C6-D5AB-4939-B357-134226132EE5}" srcOrd="5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4E747B-EFCD-4F15-8109-CC59B9A438D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1232223-E57C-4B18-8F06-17CAE1DAD6B5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Äidinkieli</a:t>
          </a:r>
        </a:p>
      </dgm:t>
    </dgm:pt>
    <dgm:pt modelId="{2DFA8433-C91D-4489-8880-35AC14D5A2F4}" type="parTrans" cxnId="{7E7609EF-5BB6-48DF-97B4-F16D7BCF3434}">
      <dgm:prSet/>
      <dgm:spPr/>
      <dgm:t>
        <a:bodyPr/>
        <a:lstStyle/>
        <a:p>
          <a:endParaRPr lang="fi-FI"/>
        </a:p>
      </dgm:t>
    </dgm:pt>
    <dgm:pt modelId="{69567BEC-B8CE-4E8E-B35D-9E130E67FE8E}" type="sibTrans" cxnId="{7E7609EF-5BB6-48DF-97B4-F16D7BCF3434}">
      <dgm:prSet/>
      <dgm:spPr>
        <a:solidFill>
          <a:srgbClr val="FFC000"/>
        </a:solidFill>
      </dgm:spPr>
      <dgm:t>
        <a:bodyPr/>
        <a:lstStyle/>
        <a:p>
          <a:endParaRPr lang="fi-FI" dirty="0"/>
        </a:p>
      </dgm:t>
    </dgm:pt>
    <dgm:pt modelId="{A5A1C326-8DDE-4616-BFD5-6A74AC309388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Toinen kotimainen kieli</a:t>
          </a:r>
        </a:p>
      </dgm:t>
    </dgm:pt>
    <dgm:pt modelId="{A50CF723-C65D-4039-989E-FEBEC74C5DBB}" type="parTrans" cxnId="{08970726-0F22-4DD6-A31E-03C67AB7B128}">
      <dgm:prSet/>
      <dgm:spPr/>
      <dgm:t>
        <a:bodyPr/>
        <a:lstStyle/>
        <a:p>
          <a:endParaRPr lang="fi-FI"/>
        </a:p>
      </dgm:t>
    </dgm:pt>
    <dgm:pt modelId="{681CFE70-4B00-4AF4-8F40-C16AC5DFC162}" type="sibTrans" cxnId="{08970726-0F22-4DD6-A31E-03C67AB7B128}">
      <dgm:prSet/>
      <dgm:spPr/>
      <dgm:t>
        <a:bodyPr/>
        <a:lstStyle/>
        <a:p>
          <a:endParaRPr lang="fi-FI"/>
        </a:p>
      </dgm:t>
    </dgm:pt>
    <dgm:pt modelId="{09822B27-C0D6-4071-A0A0-B5C98846DE2F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Vieras kieli</a:t>
          </a:r>
        </a:p>
      </dgm:t>
    </dgm:pt>
    <dgm:pt modelId="{2A062892-90A4-4350-A8CF-BD05599F6E51}" type="parTrans" cxnId="{1BB2A6E6-3EB5-4A7D-BEE2-679595C63C1B}">
      <dgm:prSet/>
      <dgm:spPr/>
      <dgm:t>
        <a:bodyPr/>
        <a:lstStyle/>
        <a:p>
          <a:endParaRPr lang="fi-FI"/>
        </a:p>
      </dgm:t>
    </dgm:pt>
    <dgm:pt modelId="{CA6CCA9A-9194-421C-BF15-5D8FD2CEF2F5}" type="sibTrans" cxnId="{1BB2A6E6-3EB5-4A7D-BEE2-679595C63C1B}">
      <dgm:prSet/>
      <dgm:spPr/>
      <dgm:t>
        <a:bodyPr/>
        <a:lstStyle/>
        <a:p>
          <a:endParaRPr lang="fi-FI"/>
        </a:p>
      </dgm:t>
    </dgm:pt>
    <dgm:pt modelId="{D58CE2A2-AA47-4A57-A952-5DBE21306021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Reaali</a:t>
          </a:r>
        </a:p>
      </dgm:t>
    </dgm:pt>
    <dgm:pt modelId="{720BEF6B-48E2-4690-B508-20CC1C6A7114}" type="parTrans" cxnId="{405DD142-9FD2-4481-9CEC-9917DB0D4F56}">
      <dgm:prSet/>
      <dgm:spPr/>
      <dgm:t>
        <a:bodyPr/>
        <a:lstStyle/>
        <a:p>
          <a:endParaRPr lang="fi-FI"/>
        </a:p>
      </dgm:t>
    </dgm:pt>
    <dgm:pt modelId="{58A4B8A7-9C2A-429B-9C19-A7E21C37BEDD}" type="sibTrans" cxnId="{405DD142-9FD2-4481-9CEC-9917DB0D4F56}">
      <dgm:prSet/>
      <dgm:spPr/>
      <dgm:t>
        <a:bodyPr/>
        <a:lstStyle/>
        <a:p>
          <a:endParaRPr lang="fi-FI"/>
        </a:p>
      </dgm:t>
    </dgm:pt>
    <dgm:pt modelId="{4C0EE02A-E1AA-402B-B311-646C912A7D0E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Matematiikka</a:t>
          </a:r>
        </a:p>
      </dgm:t>
    </dgm:pt>
    <dgm:pt modelId="{D37980D9-7CF3-41FE-8A0D-2A9365A5557B}" type="parTrans" cxnId="{46A395DA-7C7A-44A2-9DA3-3BA8287E8095}">
      <dgm:prSet/>
      <dgm:spPr/>
      <dgm:t>
        <a:bodyPr/>
        <a:lstStyle/>
        <a:p>
          <a:endParaRPr lang="fi-FI"/>
        </a:p>
      </dgm:t>
    </dgm:pt>
    <dgm:pt modelId="{2DF73FA8-9543-4E61-BF94-5888F4D26557}" type="sibTrans" cxnId="{46A395DA-7C7A-44A2-9DA3-3BA8287E8095}">
      <dgm:prSet/>
      <dgm:spPr/>
      <dgm:t>
        <a:bodyPr/>
        <a:lstStyle/>
        <a:p>
          <a:endParaRPr lang="fi-FI"/>
        </a:p>
      </dgm:t>
    </dgm:pt>
    <dgm:pt modelId="{8CA9BE66-56A5-42C5-9AE4-B4AF71F42A8B}" type="pres">
      <dgm:prSet presAssocID="{E84E747B-EFCD-4F15-8109-CC59B9A438D3}" presName="Name0" presStyleCnt="0">
        <dgm:presLayoutVars>
          <dgm:dir/>
          <dgm:resizeHandles val="exact"/>
        </dgm:presLayoutVars>
      </dgm:prSet>
      <dgm:spPr/>
    </dgm:pt>
    <dgm:pt modelId="{32345175-60AF-4BD9-862F-58627BF4C63A}" type="pres">
      <dgm:prSet presAssocID="{E84E747B-EFCD-4F15-8109-CC59B9A438D3}" presName="cycle" presStyleCnt="0"/>
      <dgm:spPr/>
    </dgm:pt>
    <dgm:pt modelId="{CC1B2D01-42C3-48C8-9D51-774582E04EB6}" type="pres">
      <dgm:prSet presAssocID="{51232223-E57C-4B18-8F06-17CAE1DAD6B5}" presName="nodeFirstNode" presStyleLbl="node1" presStyleIdx="0" presStyleCnt="5" custRadScaleRad="98490" custRadScaleInc="-66">
        <dgm:presLayoutVars>
          <dgm:bulletEnabled val="1"/>
        </dgm:presLayoutVars>
      </dgm:prSet>
      <dgm:spPr/>
    </dgm:pt>
    <dgm:pt modelId="{C59D3659-5614-4091-ACF2-EA50ADC5290B}" type="pres">
      <dgm:prSet presAssocID="{69567BEC-B8CE-4E8E-B35D-9E130E67FE8E}" presName="sibTransFirstNode" presStyleLbl="bgShp" presStyleIdx="0" presStyleCnt="1" custLinFactNeighborX="530" custLinFactNeighborY="2636" custRadScaleRad="200097" custRadScaleInc="-2147483648"/>
      <dgm:spPr/>
    </dgm:pt>
    <dgm:pt modelId="{B8F191ED-329B-4B75-BB98-DBA9231E2D67}" type="pres">
      <dgm:prSet presAssocID="{A5A1C326-8DDE-4616-BFD5-6A74AC309388}" presName="nodeFollowingNodes" presStyleLbl="node1" presStyleIdx="1" presStyleCnt="5" custRadScaleRad="150719" custRadScaleInc="272372">
        <dgm:presLayoutVars>
          <dgm:bulletEnabled val="1"/>
        </dgm:presLayoutVars>
      </dgm:prSet>
      <dgm:spPr/>
    </dgm:pt>
    <dgm:pt modelId="{70239A5A-1754-47AF-87FC-25B943BD1110}" type="pres">
      <dgm:prSet presAssocID="{09822B27-C0D6-4071-A0A0-B5C98846DE2F}" presName="nodeFollowingNodes" presStyleLbl="node1" presStyleIdx="2" presStyleCnt="5" custRadScaleRad="114866" custRadScaleInc="204270">
        <dgm:presLayoutVars>
          <dgm:bulletEnabled val="1"/>
        </dgm:presLayoutVars>
      </dgm:prSet>
      <dgm:spPr/>
    </dgm:pt>
    <dgm:pt modelId="{B0AA3EB4-DED7-48C6-8290-31E09AEB3445}" type="pres">
      <dgm:prSet presAssocID="{D58CE2A2-AA47-4A57-A952-5DBE21306021}" presName="nodeFollowingNodes" presStyleLbl="node1" presStyleIdx="3" presStyleCnt="5" custRadScaleRad="111904" custRadScaleInc="-206806">
        <dgm:presLayoutVars>
          <dgm:bulletEnabled val="1"/>
        </dgm:presLayoutVars>
      </dgm:prSet>
      <dgm:spPr/>
    </dgm:pt>
    <dgm:pt modelId="{22FDA2C6-D5AB-4939-B357-134226132EE5}" type="pres">
      <dgm:prSet presAssocID="{4C0EE02A-E1AA-402B-B311-646C912A7D0E}" presName="nodeFollowingNodes" presStyleLbl="node1" presStyleIdx="4" presStyleCnt="5" custScaleX="104563" custRadScaleRad="138396" custRadScaleInc="-269109">
        <dgm:presLayoutVars>
          <dgm:bulletEnabled val="1"/>
        </dgm:presLayoutVars>
      </dgm:prSet>
      <dgm:spPr/>
    </dgm:pt>
  </dgm:ptLst>
  <dgm:cxnLst>
    <dgm:cxn modelId="{08970726-0F22-4DD6-A31E-03C67AB7B128}" srcId="{E84E747B-EFCD-4F15-8109-CC59B9A438D3}" destId="{A5A1C326-8DDE-4616-BFD5-6A74AC309388}" srcOrd="1" destOrd="0" parTransId="{A50CF723-C65D-4039-989E-FEBEC74C5DBB}" sibTransId="{681CFE70-4B00-4AF4-8F40-C16AC5DFC162}"/>
    <dgm:cxn modelId="{D7A1F960-0337-4B31-BAD6-7E2EDC536D09}" type="presOf" srcId="{4C0EE02A-E1AA-402B-B311-646C912A7D0E}" destId="{22FDA2C6-D5AB-4939-B357-134226132EE5}" srcOrd="0" destOrd="0" presId="urn:microsoft.com/office/officeart/2005/8/layout/cycle3"/>
    <dgm:cxn modelId="{405DD142-9FD2-4481-9CEC-9917DB0D4F56}" srcId="{E84E747B-EFCD-4F15-8109-CC59B9A438D3}" destId="{D58CE2A2-AA47-4A57-A952-5DBE21306021}" srcOrd="3" destOrd="0" parTransId="{720BEF6B-48E2-4690-B508-20CC1C6A7114}" sibTransId="{58A4B8A7-9C2A-429B-9C19-A7E21C37BEDD}"/>
    <dgm:cxn modelId="{DE05D16C-5425-464A-88A6-45CEF3A6ABBD}" type="presOf" srcId="{D58CE2A2-AA47-4A57-A952-5DBE21306021}" destId="{B0AA3EB4-DED7-48C6-8290-31E09AEB3445}" srcOrd="0" destOrd="0" presId="urn:microsoft.com/office/officeart/2005/8/layout/cycle3"/>
    <dgm:cxn modelId="{D2B9B3AE-6048-4D3D-99F6-E04D5F3EA96B}" type="presOf" srcId="{09822B27-C0D6-4071-A0A0-B5C98846DE2F}" destId="{70239A5A-1754-47AF-87FC-25B943BD1110}" srcOrd="0" destOrd="0" presId="urn:microsoft.com/office/officeart/2005/8/layout/cycle3"/>
    <dgm:cxn modelId="{7C6915D5-91C2-4AD7-9DC4-F23A50B4499B}" type="presOf" srcId="{51232223-E57C-4B18-8F06-17CAE1DAD6B5}" destId="{CC1B2D01-42C3-48C8-9D51-774582E04EB6}" srcOrd="0" destOrd="0" presId="urn:microsoft.com/office/officeart/2005/8/layout/cycle3"/>
    <dgm:cxn modelId="{46A395DA-7C7A-44A2-9DA3-3BA8287E8095}" srcId="{E84E747B-EFCD-4F15-8109-CC59B9A438D3}" destId="{4C0EE02A-E1AA-402B-B311-646C912A7D0E}" srcOrd="4" destOrd="0" parTransId="{D37980D9-7CF3-41FE-8A0D-2A9365A5557B}" sibTransId="{2DF73FA8-9543-4E61-BF94-5888F4D26557}"/>
    <dgm:cxn modelId="{78E47DE4-D4E3-4F51-92B3-A822FCF37A64}" type="presOf" srcId="{A5A1C326-8DDE-4616-BFD5-6A74AC309388}" destId="{B8F191ED-329B-4B75-BB98-DBA9231E2D67}" srcOrd="0" destOrd="0" presId="urn:microsoft.com/office/officeart/2005/8/layout/cycle3"/>
    <dgm:cxn modelId="{1BB2A6E6-3EB5-4A7D-BEE2-679595C63C1B}" srcId="{E84E747B-EFCD-4F15-8109-CC59B9A438D3}" destId="{09822B27-C0D6-4071-A0A0-B5C98846DE2F}" srcOrd="2" destOrd="0" parTransId="{2A062892-90A4-4350-A8CF-BD05599F6E51}" sibTransId="{CA6CCA9A-9194-421C-BF15-5D8FD2CEF2F5}"/>
    <dgm:cxn modelId="{7E7609EF-5BB6-48DF-97B4-F16D7BCF3434}" srcId="{E84E747B-EFCD-4F15-8109-CC59B9A438D3}" destId="{51232223-E57C-4B18-8F06-17CAE1DAD6B5}" srcOrd="0" destOrd="0" parTransId="{2DFA8433-C91D-4489-8880-35AC14D5A2F4}" sibTransId="{69567BEC-B8CE-4E8E-B35D-9E130E67FE8E}"/>
    <dgm:cxn modelId="{9E0410EF-0146-44F3-A09F-708B735C6008}" type="presOf" srcId="{E84E747B-EFCD-4F15-8109-CC59B9A438D3}" destId="{8CA9BE66-56A5-42C5-9AE4-B4AF71F42A8B}" srcOrd="0" destOrd="0" presId="urn:microsoft.com/office/officeart/2005/8/layout/cycle3"/>
    <dgm:cxn modelId="{669483EF-5755-4162-9088-3ED3AF955B9E}" type="presOf" srcId="{69567BEC-B8CE-4E8E-B35D-9E130E67FE8E}" destId="{C59D3659-5614-4091-ACF2-EA50ADC5290B}" srcOrd="0" destOrd="0" presId="urn:microsoft.com/office/officeart/2005/8/layout/cycle3"/>
    <dgm:cxn modelId="{FC7CE692-6AB6-4580-9423-45AEC7A0A4B2}" type="presParOf" srcId="{8CA9BE66-56A5-42C5-9AE4-B4AF71F42A8B}" destId="{32345175-60AF-4BD9-862F-58627BF4C63A}" srcOrd="0" destOrd="0" presId="urn:microsoft.com/office/officeart/2005/8/layout/cycle3"/>
    <dgm:cxn modelId="{F2B53D9F-6BF1-4D22-B761-2C55ECF5E7F5}" type="presParOf" srcId="{32345175-60AF-4BD9-862F-58627BF4C63A}" destId="{CC1B2D01-42C3-48C8-9D51-774582E04EB6}" srcOrd="0" destOrd="0" presId="urn:microsoft.com/office/officeart/2005/8/layout/cycle3"/>
    <dgm:cxn modelId="{3AAA5553-B3E6-459B-94A5-BF1EB2A60E45}" type="presParOf" srcId="{32345175-60AF-4BD9-862F-58627BF4C63A}" destId="{C59D3659-5614-4091-ACF2-EA50ADC5290B}" srcOrd="1" destOrd="0" presId="urn:microsoft.com/office/officeart/2005/8/layout/cycle3"/>
    <dgm:cxn modelId="{6C9F897E-9C27-4018-B8ED-58967012B61C}" type="presParOf" srcId="{32345175-60AF-4BD9-862F-58627BF4C63A}" destId="{B8F191ED-329B-4B75-BB98-DBA9231E2D67}" srcOrd="2" destOrd="0" presId="urn:microsoft.com/office/officeart/2005/8/layout/cycle3"/>
    <dgm:cxn modelId="{06388D42-A5F4-4CE0-B6BA-9104A6F42320}" type="presParOf" srcId="{32345175-60AF-4BD9-862F-58627BF4C63A}" destId="{70239A5A-1754-47AF-87FC-25B943BD1110}" srcOrd="3" destOrd="0" presId="urn:microsoft.com/office/officeart/2005/8/layout/cycle3"/>
    <dgm:cxn modelId="{26ECC1F5-83FC-493A-9085-2ED4E1D0E00F}" type="presParOf" srcId="{32345175-60AF-4BD9-862F-58627BF4C63A}" destId="{B0AA3EB4-DED7-48C6-8290-31E09AEB3445}" srcOrd="4" destOrd="0" presId="urn:microsoft.com/office/officeart/2005/8/layout/cycle3"/>
    <dgm:cxn modelId="{C9782474-B0DC-4A38-BB51-915B394954E8}" type="presParOf" srcId="{32345175-60AF-4BD9-862F-58627BF4C63A}" destId="{22FDA2C6-D5AB-4939-B357-134226132EE5}" srcOrd="5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B2D01-42C3-48C8-9D51-774582E04EB6}">
      <dsp:nvSpPr>
        <dsp:cNvPr id="0" name=""/>
        <dsp:cNvSpPr/>
      </dsp:nvSpPr>
      <dsp:spPr>
        <a:xfrm>
          <a:off x="2623986" y="44361"/>
          <a:ext cx="2488668" cy="1251769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Äidinkieli</a:t>
          </a:r>
        </a:p>
      </dsp:txBody>
      <dsp:txXfrm>
        <a:off x="2685092" y="105467"/>
        <a:ext cx="2366456" cy="11295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D3659-5614-4091-ACF2-EA50ADC5290B}">
      <dsp:nvSpPr>
        <dsp:cNvPr id="0" name=""/>
        <dsp:cNvSpPr/>
      </dsp:nvSpPr>
      <dsp:spPr>
        <a:xfrm>
          <a:off x="1224154" y="144012"/>
          <a:ext cx="5367665" cy="5367665"/>
        </a:xfrm>
        <a:prstGeom prst="circularArrow">
          <a:avLst>
            <a:gd name="adj1" fmla="val 5544"/>
            <a:gd name="adj2" fmla="val 330680"/>
            <a:gd name="adj3" fmla="val 13776269"/>
            <a:gd name="adj4" fmla="val 17385755"/>
            <a:gd name="adj5" fmla="val 5757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B2D01-42C3-48C8-9D51-774582E04EB6}">
      <dsp:nvSpPr>
        <dsp:cNvPr id="0" name=""/>
        <dsp:cNvSpPr/>
      </dsp:nvSpPr>
      <dsp:spPr>
        <a:xfrm>
          <a:off x="2622984" y="36182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Äidinkieli</a:t>
          </a:r>
        </a:p>
      </dsp:txBody>
      <dsp:txXfrm>
        <a:off x="2684324" y="97522"/>
        <a:ext cx="2390427" cy="1133873"/>
      </dsp:txXfrm>
    </dsp:sp>
    <dsp:sp modelId="{B8F191ED-329B-4B75-BB98-DBA9231E2D67}">
      <dsp:nvSpPr>
        <dsp:cNvPr id="0" name=""/>
        <dsp:cNvSpPr/>
      </dsp:nvSpPr>
      <dsp:spPr>
        <a:xfrm>
          <a:off x="0" y="4144046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Toinen kotimainen kieli</a:t>
          </a:r>
        </a:p>
      </dsp:txBody>
      <dsp:txXfrm>
        <a:off x="61340" y="4205386"/>
        <a:ext cx="2390427" cy="1133873"/>
      </dsp:txXfrm>
    </dsp:sp>
    <dsp:sp modelId="{70239A5A-1754-47AF-87FC-25B943BD1110}">
      <dsp:nvSpPr>
        <dsp:cNvPr id="0" name=""/>
        <dsp:cNvSpPr/>
      </dsp:nvSpPr>
      <dsp:spPr>
        <a:xfrm>
          <a:off x="11" y="2448274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Vieras kieli</a:t>
          </a:r>
        </a:p>
      </dsp:txBody>
      <dsp:txXfrm>
        <a:off x="61351" y="2509614"/>
        <a:ext cx="2390427" cy="1133873"/>
      </dsp:txXfrm>
    </dsp:sp>
    <dsp:sp modelId="{B0AA3EB4-DED7-48C6-8290-31E09AEB3445}">
      <dsp:nvSpPr>
        <dsp:cNvPr id="0" name=""/>
        <dsp:cNvSpPr/>
      </dsp:nvSpPr>
      <dsp:spPr>
        <a:xfrm>
          <a:off x="5184573" y="2376260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Reaali</a:t>
          </a:r>
        </a:p>
      </dsp:txBody>
      <dsp:txXfrm>
        <a:off x="5245913" y="2437600"/>
        <a:ext cx="2390427" cy="1133873"/>
      </dsp:txXfrm>
    </dsp:sp>
    <dsp:sp modelId="{22FDA2C6-D5AB-4939-B357-134226132EE5}">
      <dsp:nvSpPr>
        <dsp:cNvPr id="0" name=""/>
        <dsp:cNvSpPr/>
      </dsp:nvSpPr>
      <dsp:spPr>
        <a:xfrm>
          <a:off x="5077075" y="4144046"/>
          <a:ext cx="2627780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Matematiikka</a:t>
          </a:r>
        </a:p>
      </dsp:txBody>
      <dsp:txXfrm>
        <a:off x="5138415" y="4205386"/>
        <a:ext cx="2505100" cy="11338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D3659-5614-4091-ACF2-EA50ADC5290B}">
      <dsp:nvSpPr>
        <dsp:cNvPr id="0" name=""/>
        <dsp:cNvSpPr/>
      </dsp:nvSpPr>
      <dsp:spPr>
        <a:xfrm>
          <a:off x="1224154" y="144012"/>
          <a:ext cx="5367665" cy="5367665"/>
        </a:xfrm>
        <a:prstGeom prst="circularArrow">
          <a:avLst>
            <a:gd name="adj1" fmla="val 5544"/>
            <a:gd name="adj2" fmla="val 330680"/>
            <a:gd name="adj3" fmla="val 13776269"/>
            <a:gd name="adj4" fmla="val 17385755"/>
            <a:gd name="adj5" fmla="val 5757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B2D01-42C3-48C8-9D51-774582E04EB6}">
      <dsp:nvSpPr>
        <dsp:cNvPr id="0" name=""/>
        <dsp:cNvSpPr/>
      </dsp:nvSpPr>
      <dsp:spPr>
        <a:xfrm>
          <a:off x="2622984" y="36182"/>
          <a:ext cx="2513107" cy="1256553"/>
        </a:xfrm>
        <a:prstGeom prst="roundRect">
          <a:avLst/>
        </a:prstGeom>
        <a:solidFill>
          <a:schemeClr val="bg1">
            <a:lumMod val="85000"/>
          </a:schemeClr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Äidinkieli</a:t>
          </a:r>
        </a:p>
      </dsp:txBody>
      <dsp:txXfrm>
        <a:off x="2684324" y="97522"/>
        <a:ext cx="2390427" cy="1133873"/>
      </dsp:txXfrm>
    </dsp:sp>
    <dsp:sp modelId="{B8F191ED-329B-4B75-BB98-DBA9231E2D67}">
      <dsp:nvSpPr>
        <dsp:cNvPr id="0" name=""/>
        <dsp:cNvSpPr/>
      </dsp:nvSpPr>
      <dsp:spPr>
        <a:xfrm>
          <a:off x="0" y="4144046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Toinen kotimainen kieli</a:t>
          </a:r>
        </a:p>
      </dsp:txBody>
      <dsp:txXfrm>
        <a:off x="61340" y="4205386"/>
        <a:ext cx="2390427" cy="1133873"/>
      </dsp:txXfrm>
    </dsp:sp>
    <dsp:sp modelId="{70239A5A-1754-47AF-87FC-25B943BD1110}">
      <dsp:nvSpPr>
        <dsp:cNvPr id="0" name=""/>
        <dsp:cNvSpPr/>
      </dsp:nvSpPr>
      <dsp:spPr>
        <a:xfrm>
          <a:off x="11" y="2448274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Vieras kieli</a:t>
          </a:r>
        </a:p>
      </dsp:txBody>
      <dsp:txXfrm>
        <a:off x="61351" y="2509614"/>
        <a:ext cx="2390427" cy="1133873"/>
      </dsp:txXfrm>
    </dsp:sp>
    <dsp:sp modelId="{B0AA3EB4-DED7-48C6-8290-31E09AEB3445}">
      <dsp:nvSpPr>
        <dsp:cNvPr id="0" name=""/>
        <dsp:cNvSpPr/>
      </dsp:nvSpPr>
      <dsp:spPr>
        <a:xfrm>
          <a:off x="5184573" y="2376260"/>
          <a:ext cx="2513107" cy="1256553"/>
        </a:xfrm>
        <a:prstGeom prst="roundRect">
          <a:avLst/>
        </a:prstGeom>
        <a:solidFill>
          <a:schemeClr val="bg1">
            <a:lumMod val="75000"/>
          </a:schemeClr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Reaali</a:t>
          </a:r>
        </a:p>
      </dsp:txBody>
      <dsp:txXfrm>
        <a:off x="5245913" y="2437600"/>
        <a:ext cx="2390427" cy="1133873"/>
      </dsp:txXfrm>
    </dsp:sp>
    <dsp:sp modelId="{22FDA2C6-D5AB-4939-B357-134226132EE5}">
      <dsp:nvSpPr>
        <dsp:cNvPr id="0" name=""/>
        <dsp:cNvSpPr/>
      </dsp:nvSpPr>
      <dsp:spPr>
        <a:xfrm>
          <a:off x="5077075" y="4144046"/>
          <a:ext cx="2627780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Matematiikka</a:t>
          </a:r>
        </a:p>
      </dsp:txBody>
      <dsp:txXfrm>
        <a:off x="5138415" y="4205386"/>
        <a:ext cx="2505100" cy="1133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62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3762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2521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211428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50390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48620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9177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02673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46012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904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_sisältö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fi-FI"/>
              <a:t>Muokkaa tekstiä naps.</a:t>
            </a:r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fi-FI"/>
              <a:t>Muokkaa tekstiä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419" y="6356350"/>
            <a:ext cx="27431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9699E-233E-F348-BB40-2634D738D0E4}" type="datetime1">
              <a:rPr lang="fi-FI" smtClean="0"/>
              <a:t>18.2.2026</a:t>
            </a:fld>
            <a:endParaRPr lang="fi-FI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859" y="6356350"/>
            <a:ext cx="41142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Esimerkiksi esityksen nimi, esittäjä</a:t>
            </a:r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461" y="6356350"/>
            <a:ext cx="27431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F8806-C074-1048-BDDB-408E5170414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423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6729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55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35065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8735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27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74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87530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81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61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  <p:sldLayoutId id="2147483871" r:id="rId19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lPa9Qly4H0" TargetMode="External"/><Relationship Id="rId2" Type="http://schemas.openxmlformats.org/officeDocument/2006/relationships/hyperlink" Target="https://yle.fi/plus/abitreenit/2024/kevat/aidinkieli_lukutaito/attachments/index.html#1.A" TargetMode="Externa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k-opiskelijavalinnat.fi/wp-content/uploads/2018/05/Ylioppilastutkinnon-pisteytysmalli-AMK.pdf" TargetMode="External"/><Relationship Id="rId2" Type="http://schemas.openxmlformats.org/officeDocument/2006/relationships/hyperlink" Target="http://oha-forum.fi/public_html/wordpress/wp-content/uploads/2018/02/pistetaulukot_nettiin.pdf" TargetMode="Externa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7000" dirty="0">
                <a:solidFill>
                  <a:schemeClr val="tx1"/>
                </a:solidFill>
              </a:rPr>
              <a:t>YO-suunnitelma</a:t>
            </a:r>
            <a:br>
              <a:rPr lang="fi-FI" sz="7000" dirty="0">
                <a:solidFill>
                  <a:schemeClr val="tx1"/>
                </a:solidFill>
              </a:rPr>
            </a:br>
            <a:endParaRPr lang="fi-FI" sz="7000" dirty="0">
              <a:solidFill>
                <a:schemeClr val="tx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Opinto-ohjaus, ykköset </a:t>
            </a:r>
          </a:p>
          <a:p>
            <a:r>
              <a:rPr lang="fi-FI" dirty="0"/>
              <a:t>Kevät 2026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7141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76CCE4-8A26-47D3-8BD0-1008F6D17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”Tuubitutkinto vai sydämen valinta?”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4AEF75-B52F-4EEE-A120-88623E3FE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Video oli yhtenä aineistona kevään 2024 äidinkielen ja kirjallisuuden lukutaidon kokeessa. </a:t>
            </a:r>
          </a:p>
          <a:p>
            <a:r>
              <a:rPr lang="fi-FI" dirty="0"/>
              <a:t>Tehtävänanto oli seuraava: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sz="2000" dirty="0"/>
              <a:t>”Analysoi ja arvioi puheen ja kuvituksen tehtäviä piirrosvideon (</a:t>
            </a:r>
            <a:r>
              <a:rPr lang="fi-FI" sz="2000" dirty="0">
                <a:hlinkClick r:id="rId2"/>
              </a:rPr>
              <a:t>aineisto 1.A</a:t>
            </a:r>
            <a:r>
              <a:rPr lang="fi-FI" sz="2000" dirty="0"/>
              <a:t>) </a:t>
            </a:r>
            <a:r>
              <a:rPr lang="fi-FI" sz="2000" b="1" dirty="0" err="1"/>
              <a:t>vaikuttamiskeinoina</a:t>
            </a:r>
            <a:r>
              <a:rPr lang="fi-FI" sz="2000" dirty="0"/>
              <a:t>. Vastauksen sopiva pituus on noin 4500 merkkiä.”</a:t>
            </a:r>
            <a:endParaRPr lang="fi-FI" sz="2000" dirty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3359949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Pitkät ja keskipitkät oppimäärät tuottavat hyvin pisteitä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Äidinkieli</a:t>
            </a:r>
          </a:p>
          <a:p>
            <a:r>
              <a:rPr lang="fi-FI" dirty="0"/>
              <a:t>Matematiikka</a:t>
            </a:r>
          </a:p>
          <a:p>
            <a:r>
              <a:rPr lang="fi-FI" dirty="0"/>
              <a:t>Englanti</a:t>
            </a:r>
          </a:p>
          <a:p>
            <a:r>
              <a:rPr lang="fi-FI" dirty="0"/>
              <a:t>Ruotsi</a:t>
            </a:r>
          </a:p>
          <a:p>
            <a:r>
              <a:rPr lang="fi-FI" dirty="0">
                <a:hlinkClick r:id="rId2"/>
              </a:rPr>
              <a:t>http://oha-forum.fi/public_html/wordpress/wp-content/uploads/2018/02/pistetaulukot_nettiin.pdf</a:t>
            </a:r>
            <a:endParaRPr lang="fi-FI" dirty="0"/>
          </a:p>
          <a:p>
            <a:r>
              <a:rPr lang="fi-FI" dirty="0">
                <a:hlinkClick r:id="rId3"/>
              </a:rPr>
              <a:t>http://www.amk-opiskelijavalinnat.fi/wp-content/uploads/2018/05/Ylioppilastutkinnon-pisteytysmalli-AMK.pdf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2251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99686D-2681-41D1-9D1D-67159208E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Uusimmat</a:t>
            </a:r>
            <a:r>
              <a:rPr lang="fi-FI" dirty="0"/>
              <a:t> uudistukset korkeakoulujen hakuprosessissa: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995FDAB-0C1C-45DD-97AD-EFDE5CF2C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Vuodesta 2020 40 – 90% opiskelijoista valittu korkeakouluihin </a:t>
            </a:r>
            <a:r>
              <a:rPr lang="fi-FI" b="1" dirty="0"/>
              <a:t>ylioppilastutkintotodistuksella</a:t>
            </a:r>
            <a:r>
              <a:rPr lang="fi-FI" dirty="0"/>
              <a:t>.</a:t>
            </a:r>
          </a:p>
          <a:p>
            <a:r>
              <a:rPr lang="fi-FI" dirty="0"/>
              <a:t>Edelleen käytössä on myös </a:t>
            </a:r>
            <a:r>
              <a:rPr lang="fi-FI" b="1" dirty="0"/>
              <a:t>pääsykoe.</a:t>
            </a:r>
          </a:p>
          <a:p>
            <a:r>
              <a:rPr lang="fi-FI" b="1" dirty="0"/>
              <a:t>2025 </a:t>
            </a:r>
            <a:r>
              <a:rPr lang="fi-FI" dirty="0"/>
              <a:t>yliopistojen </a:t>
            </a:r>
            <a:r>
              <a:rPr lang="fi-FI" b="1" dirty="0"/>
              <a:t>pääsykokeet</a:t>
            </a:r>
            <a:r>
              <a:rPr lang="fi-FI" dirty="0"/>
              <a:t> uudistuvat -&gt; </a:t>
            </a:r>
            <a:r>
              <a:rPr lang="fi-FI" b="1" dirty="0"/>
              <a:t>Yhdeksän, geneerisiä taitoja mittavaa koetta</a:t>
            </a:r>
            <a:r>
              <a:rPr lang="fi-FI" dirty="0"/>
              <a:t>. ”Mitataan kykyä oppia, ymmärtää ja soveltaa kokeessa mukana olevien alojen opinnoissa keskeisiä aihepiirejä ja ilmiöitä.”</a:t>
            </a:r>
          </a:p>
          <a:p>
            <a:r>
              <a:rPr lang="fi-FI" dirty="0"/>
              <a:t>Esimerkiksi logopedia, psykologia ja terveystieteet tekevät valintakoeyhteistyötä.</a:t>
            </a:r>
          </a:p>
          <a:p>
            <a:r>
              <a:rPr lang="fi-FI" b="1" dirty="0"/>
              <a:t>2026 </a:t>
            </a:r>
            <a:r>
              <a:rPr lang="fi-FI" dirty="0"/>
              <a:t>yliopistojen </a:t>
            </a:r>
            <a:r>
              <a:rPr lang="fi-FI" b="1" dirty="0"/>
              <a:t>pisteytystaulukot</a:t>
            </a:r>
            <a:r>
              <a:rPr lang="fi-FI" dirty="0"/>
              <a:t> uudistuvat.</a:t>
            </a:r>
          </a:p>
          <a:p>
            <a:pPr marL="0" indent="0">
              <a:buNone/>
            </a:pPr>
            <a:r>
              <a:rPr lang="fi-FI" b="1" dirty="0"/>
              <a:t>AI ja RUB pisteytys kaikissa taulukoissa sama.</a:t>
            </a:r>
          </a:p>
          <a:p>
            <a:pPr marL="0" indent="0">
              <a:buNone/>
            </a:pPr>
            <a:r>
              <a:rPr lang="fi-FI" b="1" dirty="0"/>
              <a:t>MAA/MAB pisteytys tasoittuu </a:t>
            </a:r>
            <a:r>
              <a:rPr lang="fi-FI" b="1" dirty="0" err="1"/>
              <a:t>lukuunottamatta</a:t>
            </a:r>
            <a:r>
              <a:rPr lang="fi-FI" b="1" dirty="0"/>
              <a:t> lääketiedettä ja luonnontieteitä.</a:t>
            </a:r>
          </a:p>
          <a:p>
            <a:pPr marL="0" indent="0">
              <a:buNone/>
            </a:pPr>
            <a:r>
              <a:rPr lang="fi-FI" b="1" dirty="0"/>
              <a:t>Reaaliaineiden pisteytys tasoittuu. Poikkeus: painotetut aineet esimerkiksi psykologia.</a:t>
            </a:r>
          </a:p>
          <a:p>
            <a:pPr marL="0" indent="0">
              <a:buNone/>
            </a:pPr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840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Jokainen täyttää oman suunnitelmansa </a:t>
            </a:r>
            <a:r>
              <a:rPr lang="fi-FI" dirty="0" err="1"/>
              <a:t>wilmaan</a:t>
            </a:r>
            <a:r>
              <a:rPr lang="fi-FI" dirty="0"/>
              <a:t>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Lomakkeet</a:t>
            </a:r>
          </a:p>
          <a:p>
            <a:r>
              <a:rPr lang="fi-FI"/>
              <a:t>Ylioppilastutkintosuunnitelma </a:t>
            </a:r>
            <a:r>
              <a:rPr lang="fi-FI" dirty="0"/>
              <a:t>(</a:t>
            </a:r>
            <a:r>
              <a:rPr lang="fi-FI" dirty="0" err="1"/>
              <a:t>lops</a:t>
            </a:r>
            <a:r>
              <a:rPr lang="fi-FI" dirty="0"/>
              <a:t> 2021)</a:t>
            </a:r>
          </a:p>
          <a:p>
            <a:r>
              <a:rPr lang="fi-FI" dirty="0"/>
              <a:t>Velvollisuus laatia yo-suunnitelma todetaan lukiolaissa. Tämä on siis jokaisen lukiolaisen lakisääteinen tehtävä.</a:t>
            </a:r>
          </a:p>
        </p:txBody>
      </p:sp>
    </p:spTree>
    <p:extLst>
      <p:ext uri="{BB962C8B-B14F-4D97-AF65-F5344CB8AC3E}">
        <p14:creationId xmlns:p14="http://schemas.microsoft.com/office/powerpoint/2010/main" val="32242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Sinun tehtäväsi: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Onko syksyllä hahmottelemasi suunnitelma tallessa?</a:t>
            </a:r>
          </a:p>
          <a:p>
            <a:r>
              <a:rPr lang="fi-FI" dirty="0"/>
              <a:t>Käytä sitä tai aloita suunnitelman tekeminen tarvittaessa alusta</a:t>
            </a:r>
          </a:p>
          <a:p>
            <a:r>
              <a:rPr lang="fi-FI" dirty="0"/>
              <a:t>kuinka pitkään aiot opiskella lukiossa?</a:t>
            </a:r>
          </a:p>
          <a:p>
            <a:r>
              <a:rPr lang="fi-FI" dirty="0"/>
              <a:t>Muista 150 opintopistettä (~75 valintaa)</a:t>
            </a:r>
          </a:p>
        </p:txBody>
      </p:sp>
    </p:spTree>
    <p:extLst>
      <p:ext uri="{BB962C8B-B14F-4D97-AF65-F5344CB8AC3E}">
        <p14:creationId xmlns:p14="http://schemas.microsoft.com/office/powerpoint/2010/main" val="424547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uora yhdysviiva 4"/>
          <p:cNvCxnSpPr/>
          <p:nvPr/>
        </p:nvCxnSpPr>
        <p:spPr>
          <a:xfrm flipV="1">
            <a:off x="1357745" y="2105891"/>
            <a:ext cx="8931564" cy="9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yhdysviiva 6"/>
          <p:cNvCxnSpPr/>
          <p:nvPr/>
        </p:nvCxnSpPr>
        <p:spPr>
          <a:xfrm>
            <a:off x="3897745" y="1690255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>
            <a:off x="7282877" y="1704115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 flipV="1">
            <a:off x="1390071" y="3403597"/>
            <a:ext cx="8931564" cy="9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3902364" y="30987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7292114" y="30987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 flipV="1">
            <a:off x="1390071" y="4904507"/>
            <a:ext cx="8931564" cy="9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3906982" y="45211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yhdysviiva 15"/>
          <p:cNvCxnSpPr/>
          <p:nvPr/>
        </p:nvCxnSpPr>
        <p:spPr>
          <a:xfrm>
            <a:off x="7301351" y="45211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iruutu 16"/>
          <p:cNvSpPr txBox="1"/>
          <p:nvPr/>
        </p:nvSpPr>
        <p:spPr>
          <a:xfrm>
            <a:off x="175491" y="1838036"/>
            <a:ext cx="10714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dirty="0"/>
              <a:t>3 v.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175491" y="3098799"/>
            <a:ext cx="10714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dirty="0"/>
              <a:t>3,5 v.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175491" y="4627508"/>
            <a:ext cx="10714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dirty="0"/>
              <a:t>4 v.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036618" y="1341674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Kevät-27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2036618" y="2752528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Syksy-27</a:t>
            </a:r>
          </a:p>
        </p:txBody>
      </p:sp>
      <p:sp>
        <p:nvSpPr>
          <p:cNvPr id="23" name="Tekstiruutu 22"/>
          <p:cNvSpPr txBox="1"/>
          <p:nvPr/>
        </p:nvSpPr>
        <p:spPr>
          <a:xfrm>
            <a:off x="2036618" y="4294903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Kevät-28</a:t>
            </a:r>
          </a:p>
        </p:txBody>
      </p:sp>
      <p:sp>
        <p:nvSpPr>
          <p:cNvPr id="24" name="Tekstiruutu 23"/>
          <p:cNvSpPr txBox="1"/>
          <p:nvPr/>
        </p:nvSpPr>
        <p:spPr>
          <a:xfrm>
            <a:off x="5059220" y="1325695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Syksy-27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5059220" y="2752528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Kevät-28</a:t>
            </a:r>
          </a:p>
        </p:txBody>
      </p:sp>
      <p:sp>
        <p:nvSpPr>
          <p:cNvPr id="26" name="Tekstiruutu 25"/>
          <p:cNvSpPr txBox="1"/>
          <p:nvPr/>
        </p:nvSpPr>
        <p:spPr>
          <a:xfrm>
            <a:off x="5059220" y="4258176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Syksy-28</a:t>
            </a:r>
          </a:p>
        </p:txBody>
      </p:sp>
      <p:sp>
        <p:nvSpPr>
          <p:cNvPr id="27" name="Tekstiruutu 26"/>
          <p:cNvSpPr txBox="1"/>
          <p:nvPr/>
        </p:nvSpPr>
        <p:spPr>
          <a:xfrm>
            <a:off x="8255002" y="1339644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Kevät-28</a:t>
            </a:r>
          </a:p>
        </p:txBody>
      </p:sp>
      <p:sp>
        <p:nvSpPr>
          <p:cNvPr id="28" name="Tekstiruutu 27"/>
          <p:cNvSpPr txBox="1"/>
          <p:nvPr/>
        </p:nvSpPr>
        <p:spPr>
          <a:xfrm>
            <a:off x="8253848" y="2752528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Syksy-28</a:t>
            </a:r>
          </a:p>
        </p:txBody>
      </p:sp>
      <p:sp>
        <p:nvSpPr>
          <p:cNvPr id="29" name="Tekstiruutu 28"/>
          <p:cNvSpPr txBox="1"/>
          <p:nvPr/>
        </p:nvSpPr>
        <p:spPr>
          <a:xfrm>
            <a:off x="8253848" y="4294903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Kevät-29</a:t>
            </a:r>
          </a:p>
        </p:txBody>
      </p:sp>
    </p:spTree>
    <p:extLst>
      <p:ext uri="{BB962C8B-B14F-4D97-AF65-F5344CB8AC3E}">
        <p14:creationId xmlns:p14="http://schemas.microsoft.com/office/powerpoint/2010/main" val="3420116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291513" cy="936625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latin typeface="Arial Rounded MT Bold" pitchFamily="34" charset="0"/>
              </a:rPr>
              <a:t>Tutkinnon rakenne</a:t>
            </a:r>
          </a:p>
        </p:txBody>
      </p:sp>
      <p:graphicFrame>
        <p:nvGraphicFramePr>
          <p:cNvPr id="3" name="Kaaviokuva 2"/>
          <p:cNvGraphicFramePr/>
          <p:nvPr/>
        </p:nvGraphicFramePr>
        <p:xfrm>
          <a:off x="2423592" y="1124744"/>
          <a:ext cx="77048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ikehys 3"/>
          <p:cNvSpPr txBox="1"/>
          <p:nvPr/>
        </p:nvSpPr>
        <p:spPr>
          <a:xfrm>
            <a:off x="5015880" y="2420889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dirty="0"/>
              <a:t>Äidinkielen koe on kaikille pakollinen 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1775520" y="1052737"/>
            <a:ext cx="2664296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C00000"/>
            </a:solidFill>
          </a:ln>
          <a:effectLst>
            <a:glow rad="228600">
              <a:srgbClr val="C0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sz="2000" dirty="0">
                <a:solidFill>
                  <a:srgbClr val="CC3300"/>
                </a:solidFill>
              </a:rPr>
              <a:t>Tutkintoon kuuluu vähintään viisi pakollista koetta</a:t>
            </a:r>
          </a:p>
        </p:txBody>
      </p:sp>
    </p:spTree>
    <p:extLst>
      <p:ext uri="{BB962C8B-B14F-4D97-AF65-F5344CB8AC3E}">
        <p14:creationId xmlns:p14="http://schemas.microsoft.com/office/powerpoint/2010/main" val="3466406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291513" cy="936625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latin typeface="Arial Rounded MT Bold" pitchFamily="34" charset="0"/>
              </a:rPr>
              <a:t>Tutkinnon rakenne</a:t>
            </a:r>
          </a:p>
        </p:txBody>
      </p:sp>
      <p:graphicFrame>
        <p:nvGraphicFramePr>
          <p:cNvPr id="3" name="Kaaviokuva 2"/>
          <p:cNvGraphicFramePr/>
          <p:nvPr/>
        </p:nvGraphicFramePr>
        <p:xfrm>
          <a:off x="2423592" y="1124744"/>
          <a:ext cx="77048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ikehys 3"/>
          <p:cNvSpPr txBox="1"/>
          <p:nvPr/>
        </p:nvSpPr>
        <p:spPr>
          <a:xfrm>
            <a:off x="5015880" y="2420889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dirty="0"/>
              <a:t>Äidinkielen koe on kaikille pakollinen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1775520" y="1124745"/>
            <a:ext cx="2664296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</a:ln>
          <a:effectLst>
            <a:glow rad="228600">
              <a:srgbClr val="C0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sz="2000" dirty="0">
                <a:solidFill>
                  <a:srgbClr val="CC3300"/>
                </a:solidFill>
              </a:rPr>
              <a:t>Tutkintoon kuuluu vähintään viisi pakollista koetta</a:t>
            </a:r>
          </a:p>
        </p:txBody>
      </p:sp>
      <p:sp>
        <p:nvSpPr>
          <p:cNvPr id="9" name="Kuvatekstinuoli vasemmalle ja oikealle 8"/>
          <p:cNvSpPr/>
          <p:nvPr/>
        </p:nvSpPr>
        <p:spPr bwMode="auto">
          <a:xfrm>
            <a:off x="4997405" y="4442338"/>
            <a:ext cx="2520280" cy="707886"/>
          </a:xfrm>
          <a:prstGeom prst="leftRightArrowCallout">
            <a:avLst>
              <a:gd name="adj1" fmla="val 41792"/>
              <a:gd name="adj2" fmla="val 28256"/>
              <a:gd name="adj3" fmla="val 11811"/>
              <a:gd name="adj4" fmla="val 75488"/>
            </a:avLst>
          </a:prstGeom>
          <a:solidFill>
            <a:srgbClr val="CC33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150000"/>
              <a:tabLst/>
            </a:pPr>
            <a:r>
              <a:rPr kumimoji="0" lang="fi-FI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Näistä on valittava </a:t>
            </a:r>
            <a:r>
              <a:rPr lang="fi-FI" sz="2000" b="1" dirty="0">
                <a:latin typeface="Arial" charset="0"/>
              </a:rPr>
              <a:t>neljä</a:t>
            </a:r>
            <a:endParaRPr kumimoji="0" lang="fi-FI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729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Kaaviokuva 2"/>
          <p:cNvGraphicFramePr/>
          <p:nvPr/>
        </p:nvGraphicFramePr>
        <p:xfrm>
          <a:off x="2423592" y="1124744"/>
          <a:ext cx="77048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9" name="Kaareva yhdysviiva 18"/>
          <p:cNvCxnSpPr/>
          <p:nvPr/>
        </p:nvCxnSpPr>
        <p:spPr bwMode="auto">
          <a:xfrm rot="10800000" flipV="1">
            <a:off x="4727848" y="4869160"/>
            <a:ext cx="1080120" cy="64807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0" cap="flat" cmpd="sng" algn="ctr">
            <a:solidFill>
              <a:srgbClr val="CC3300"/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15" name="Kaareva yhdysviiva 14"/>
          <p:cNvCxnSpPr/>
          <p:nvPr/>
        </p:nvCxnSpPr>
        <p:spPr bwMode="auto">
          <a:xfrm>
            <a:off x="4799856" y="4149080"/>
            <a:ext cx="2808312" cy="1656184"/>
          </a:xfrm>
          <a:prstGeom prst="curvedConnector3">
            <a:avLst>
              <a:gd name="adj1" fmla="val 60751"/>
            </a:avLst>
          </a:prstGeom>
          <a:solidFill>
            <a:schemeClr val="accent1"/>
          </a:solidFill>
          <a:ln w="127000" cap="flat" cmpd="sng" algn="ctr">
            <a:solidFill>
              <a:srgbClr val="CC3300"/>
            </a:solidFill>
            <a:prstDash val="solid"/>
            <a:round/>
            <a:headEnd type="stealth"/>
            <a:tailEnd type="stealth"/>
          </a:ln>
          <a:effectLst/>
        </p:spPr>
      </p:cxnSp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291513" cy="936625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latin typeface="Arial Rounded MT Bold" pitchFamily="34" charset="0"/>
              </a:rPr>
              <a:t>Tutkinnon rakenne</a:t>
            </a:r>
          </a:p>
        </p:txBody>
      </p:sp>
      <p:sp>
        <p:nvSpPr>
          <p:cNvPr id="5" name="Tekstikehys 4"/>
          <p:cNvSpPr txBox="1"/>
          <p:nvPr/>
        </p:nvSpPr>
        <p:spPr>
          <a:xfrm>
            <a:off x="5519936" y="3789041"/>
            <a:ext cx="1728192" cy="1200329"/>
          </a:xfrm>
          <a:prstGeom prst="rect">
            <a:avLst/>
          </a:prstGeom>
          <a:solidFill>
            <a:srgbClr val="CC3300"/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dirty="0"/>
              <a:t>Tutkintoon on kuuluttava 1 pitkän oppimäärän koe</a:t>
            </a:r>
          </a:p>
        </p:txBody>
      </p:sp>
    </p:spTree>
    <p:extLst>
      <p:ext uri="{BB962C8B-B14F-4D97-AF65-F5344CB8AC3E}">
        <p14:creationId xmlns:p14="http://schemas.microsoft.com/office/powerpoint/2010/main" val="1018626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Muista huomioida reaaliaineiden päällekkäiset koepäivät: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Psykologia</a:t>
            </a:r>
          </a:p>
          <a:p>
            <a:r>
              <a:rPr lang="fi-FI" dirty="0"/>
              <a:t>Filosofia</a:t>
            </a:r>
          </a:p>
          <a:p>
            <a:r>
              <a:rPr lang="fi-FI" dirty="0"/>
              <a:t>Historia</a:t>
            </a:r>
          </a:p>
          <a:p>
            <a:r>
              <a:rPr lang="fi-FI" dirty="0"/>
              <a:t>Fysiikka</a:t>
            </a:r>
          </a:p>
          <a:p>
            <a:r>
              <a:rPr lang="fi-FI" dirty="0"/>
              <a:t>biologia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dirty="0"/>
              <a:t>Uskonto</a:t>
            </a:r>
          </a:p>
          <a:p>
            <a:r>
              <a:rPr lang="fi-FI" dirty="0"/>
              <a:t>Elämänkatsomustieto</a:t>
            </a:r>
          </a:p>
          <a:p>
            <a:r>
              <a:rPr lang="fi-FI" dirty="0"/>
              <a:t>Yhteiskuntaoppi</a:t>
            </a:r>
          </a:p>
          <a:p>
            <a:r>
              <a:rPr lang="fi-FI" dirty="0"/>
              <a:t>Kemia</a:t>
            </a:r>
          </a:p>
          <a:p>
            <a:r>
              <a:rPr lang="fi-FI" dirty="0"/>
              <a:t>Maantiede</a:t>
            </a:r>
          </a:p>
          <a:p>
            <a:r>
              <a:rPr lang="fi-FI" dirty="0"/>
              <a:t>terveystieto</a:t>
            </a:r>
          </a:p>
        </p:txBody>
      </p:sp>
    </p:spTree>
    <p:extLst>
      <p:ext uri="{BB962C8B-B14F-4D97-AF65-F5344CB8AC3E}">
        <p14:creationId xmlns:p14="http://schemas.microsoft.com/office/powerpoint/2010/main" val="660096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Seuraava etappi: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Yo-ilmoittautuminen kevään 2027 kirjoituksiin marraskuun 2026 loppuun mennessä.</a:t>
            </a:r>
          </a:p>
          <a:p>
            <a:pPr lvl="1"/>
            <a:r>
              <a:rPr lang="fi-FI" dirty="0"/>
              <a:t>Sähköisesti Wilmassa – muista tallentaa!</a:t>
            </a:r>
          </a:p>
          <a:p>
            <a:pPr lvl="1"/>
            <a:r>
              <a:rPr lang="fi-FI" dirty="0"/>
              <a:t>Jokainen opiskelija tekee ilmoittautumisen itse rehtorin yo-infon jälkeen.</a:t>
            </a:r>
          </a:p>
          <a:p>
            <a:pPr lvl="1"/>
            <a:r>
              <a:rPr lang="fi-FI" dirty="0"/>
              <a:t>Ilmoittautuminen on sitova.</a:t>
            </a:r>
          </a:p>
        </p:txBody>
      </p:sp>
    </p:spTree>
    <p:extLst>
      <p:ext uri="{BB962C8B-B14F-4D97-AF65-F5344CB8AC3E}">
        <p14:creationId xmlns:p14="http://schemas.microsoft.com/office/powerpoint/2010/main" val="2098700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 mitä kannattaa kirjoittaa!?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Kirjoita niitä aineita, jotka sinua </a:t>
            </a:r>
            <a:r>
              <a:rPr lang="fi-FI" b="1" u="sng" dirty="0"/>
              <a:t>kiinnostavat, motivoivat ja innostavat!</a:t>
            </a:r>
            <a:r>
              <a:rPr lang="fi-FI" dirty="0"/>
              <a:t> </a:t>
            </a:r>
          </a:p>
          <a:p>
            <a:pPr lvl="1"/>
            <a:r>
              <a:rPr lang="fi-FI" dirty="0"/>
              <a:t>kaikki opiskelijat kirjoittavat viisi ainetta.</a:t>
            </a:r>
          </a:p>
          <a:p>
            <a:pPr lvl="2"/>
            <a:r>
              <a:rPr lang="fi-FI" dirty="0"/>
              <a:t>Muutos tapahtui yo-tutkintonsa 2022 aloittaneilla.</a:t>
            </a:r>
          </a:p>
          <a:p>
            <a:r>
              <a:rPr lang="fi-FI" b="1" dirty="0"/>
              <a:t>Yliopistojen</a:t>
            </a:r>
            <a:r>
              <a:rPr lang="fi-FI" dirty="0"/>
              <a:t> valintakokeet ja pisteytystaulukot uudistuivat seuraavasti:</a:t>
            </a:r>
          </a:p>
          <a:p>
            <a:pPr lvl="1"/>
            <a:r>
              <a:rPr lang="fi-FI" dirty="0"/>
              <a:t>Uudet Pisteytykset käyttöön 2026.</a:t>
            </a:r>
          </a:p>
          <a:p>
            <a:pPr lvl="1"/>
            <a:r>
              <a:rPr lang="fi-FI" dirty="0"/>
              <a:t>Uudet valintakokeet käyttöön 2025.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7742520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459</TotalTime>
  <Words>429</Words>
  <Application>Microsoft Office PowerPoint</Application>
  <PresentationFormat>Laajakuva</PresentationFormat>
  <Paragraphs>91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Arial Rounded MT Bold</vt:lpstr>
      <vt:lpstr>Tw Cen MT</vt:lpstr>
      <vt:lpstr>Pisara</vt:lpstr>
      <vt:lpstr>YO-suunnitelma </vt:lpstr>
      <vt:lpstr>Sinun tehtäväsi:</vt:lpstr>
      <vt:lpstr>PowerPoint-esitys</vt:lpstr>
      <vt:lpstr>Tutkinnon rakenne</vt:lpstr>
      <vt:lpstr>Tutkinnon rakenne</vt:lpstr>
      <vt:lpstr>Tutkinnon rakenne</vt:lpstr>
      <vt:lpstr>Muista huomioida reaaliaineiden päällekkäiset koepäivät:</vt:lpstr>
      <vt:lpstr>Seuraava etappi:</vt:lpstr>
      <vt:lpstr>No mitä kannattaa kirjoittaa!?</vt:lpstr>
      <vt:lpstr>”Tuubitutkinto vai sydämen valinta?”</vt:lpstr>
      <vt:lpstr>Pitkät ja keskipitkät oppimäärät tuottavat hyvin pisteitä</vt:lpstr>
      <vt:lpstr>Uusimmat uudistukset korkeakoulujen hakuprosessissa:</vt:lpstr>
      <vt:lpstr>Jokainen täyttää oman suunnitelmansa wilmaan: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YO-suunnitelma</dc:title>
  <dc:creator>Eveliina Ojala</dc:creator>
  <cp:lastModifiedBy>Eveliina Ojala</cp:lastModifiedBy>
  <cp:revision>46</cp:revision>
  <dcterms:created xsi:type="dcterms:W3CDTF">2019-09-26T05:56:54Z</dcterms:created>
  <dcterms:modified xsi:type="dcterms:W3CDTF">2026-02-18T08:26:01Z</dcterms:modified>
</cp:coreProperties>
</file>