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Opintojaksojen suunnitteleminen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Ykkösten opinto-ohjaus</a:t>
            </a:r>
          </a:p>
          <a:p>
            <a:r>
              <a:rPr lang="fi-FI"/>
              <a:t>Syksy 2025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86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33992DCF-05E7-4C65-8482-39924E743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4000" dirty="0"/>
              <a:t>Opintotarjotin auki  noin 18. </a:t>
            </a:r>
            <a:r>
              <a:rPr lang="fi-FI" sz="4000"/>
              <a:t>– 24.8.2025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119992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7942" y="1123837"/>
            <a:ext cx="3042459" cy="4601183"/>
          </a:xfrm>
        </p:spPr>
        <p:txBody>
          <a:bodyPr>
            <a:normAutofit/>
          </a:bodyPr>
          <a:lstStyle/>
          <a:p>
            <a:r>
              <a:rPr lang="fi-FI" sz="3000" dirty="0"/>
              <a:t>Mistä löydät opintotarjottimen?</a:t>
            </a:r>
            <a:br>
              <a:rPr lang="fi-FI" sz="3000" dirty="0"/>
            </a:br>
            <a:br>
              <a:rPr lang="fi-FI" sz="3000" dirty="0"/>
            </a:br>
            <a:r>
              <a:rPr lang="fi-FI" sz="3000" dirty="0"/>
              <a:t>Kirjautuminen selaimen kautta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425" y="863600"/>
            <a:ext cx="6931826" cy="5121275"/>
          </a:xfrm>
        </p:spPr>
      </p:pic>
      <p:cxnSp>
        <p:nvCxnSpPr>
          <p:cNvPr id="5" name="Suora nuoliyhdysviiva 4"/>
          <p:cNvCxnSpPr/>
          <p:nvPr/>
        </p:nvCxnSpPr>
        <p:spPr>
          <a:xfrm flipV="1">
            <a:off x="3142211" y="1123837"/>
            <a:ext cx="5968538" cy="1877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Opintotarjottimeen</a:t>
            </a:r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738" y="1490972"/>
            <a:ext cx="7315200" cy="3866530"/>
          </a:xfrm>
        </p:spPr>
      </p:pic>
      <p:cxnSp>
        <p:nvCxnSpPr>
          <p:cNvPr id="9" name="Suora nuoliyhdysviiva 8"/>
          <p:cNvCxnSpPr/>
          <p:nvPr/>
        </p:nvCxnSpPr>
        <p:spPr>
          <a:xfrm>
            <a:off x="3333404" y="3532909"/>
            <a:ext cx="6600305" cy="1604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52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Periodit</a:t>
            </a:r>
            <a:br>
              <a:rPr lang="fi-FI" dirty="0"/>
            </a:br>
            <a:r>
              <a:rPr lang="fi-FI" dirty="0"/>
              <a:t>- periodit avautuvat klikkaamassasi järjestyksessä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990" y="755534"/>
            <a:ext cx="6560105" cy="5241068"/>
          </a:xfrm>
        </p:spPr>
      </p:pic>
    </p:spTree>
    <p:extLst>
      <p:ext uri="{BB962C8B-B14F-4D97-AF65-F5344CB8AC3E}">
        <p14:creationId xmlns:p14="http://schemas.microsoft.com/office/powerpoint/2010/main" val="87567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12450" cy="4601183"/>
          </a:xfrm>
        </p:spPr>
        <p:txBody>
          <a:bodyPr>
            <a:normAutofit fontScale="90000"/>
          </a:bodyPr>
          <a:lstStyle/>
          <a:p>
            <a:r>
              <a:rPr lang="fi-FI" sz="3000" dirty="0"/>
              <a:t>Valintojen tekeminen:</a:t>
            </a:r>
            <a:br>
              <a:rPr lang="fi-FI" sz="3000" dirty="0"/>
            </a:br>
            <a:r>
              <a:rPr lang="fi-FI" sz="3000" dirty="0"/>
              <a:t>- kun opintotarjotin on auki, valinnat tehdään klikkaamalla opintojaksoa</a:t>
            </a:r>
            <a:br>
              <a:rPr lang="fi-FI" sz="3000" dirty="0"/>
            </a:br>
            <a:r>
              <a:rPr lang="fi-FI" sz="3000" dirty="0"/>
              <a:t>- muulloin muutokset opon/rehtorin/aineenopettajan kautta </a:t>
            </a: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3B02EF75-99C0-4E05-8D26-70FB40CAD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0226" y="953960"/>
            <a:ext cx="6312224" cy="4940554"/>
          </a:xfrm>
        </p:spPr>
      </p:pic>
    </p:spTree>
    <p:extLst>
      <p:ext uri="{BB962C8B-B14F-4D97-AF65-F5344CB8AC3E}">
        <p14:creationId xmlns:p14="http://schemas.microsoft.com/office/powerpoint/2010/main" val="51850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Opintojaksojen tarkistaminen:</a:t>
            </a:r>
            <a:br>
              <a:rPr lang="fi-FI" sz="2600" dirty="0"/>
            </a:br>
            <a:r>
              <a:rPr lang="fi-FI" sz="2600" dirty="0"/>
              <a:t>- Wilman opinnot-välilehti</a:t>
            </a:r>
            <a:br>
              <a:rPr lang="fi-FI" sz="2600" dirty="0"/>
            </a:br>
            <a:r>
              <a:rPr lang="fi-FI" sz="2600" dirty="0"/>
              <a:t>- HOPS</a:t>
            </a:r>
            <a:br>
              <a:rPr lang="fi-FI" sz="2600" dirty="0"/>
            </a:br>
            <a:r>
              <a:rPr lang="fi-FI" sz="2600" dirty="0"/>
              <a:t>- Tummennetut opintojaksot ovat valintojasi (</a:t>
            </a:r>
            <a:r>
              <a:rPr lang="fi-FI" sz="2600" dirty="0" err="1"/>
              <a:t>huom</a:t>
            </a:r>
            <a:r>
              <a:rPr lang="fi-FI" sz="2600" dirty="0"/>
              <a:t>! päivittyvät n. viikon välein)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231" y="863600"/>
            <a:ext cx="6156213" cy="5121275"/>
          </a:xfrm>
        </p:spPr>
      </p:pic>
      <p:cxnSp>
        <p:nvCxnSpPr>
          <p:cNvPr id="6" name="Suora nuoliyhdysviiva 5"/>
          <p:cNvCxnSpPr/>
          <p:nvPr/>
        </p:nvCxnSpPr>
        <p:spPr>
          <a:xfrm flipV="1">
            <a:off x="1512916" y="1213658"/>
            <a:ext cx="7281949" cy="1670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62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Suoritettujen opintojen tarkistaminen:</a:t>
            </a:r>
            <a:br>
              <a:rPr lang="fi-FI" sz="2600" dirty="0"/>
            </a:br>
            <a:r>
              <a:rPr lang="fi-FI" sz="2600" dirty="0"/>
              <a:t>- pysy opinnot-välilehdellä</a:t>
            </a:r>
            <a:br>
              <a:rPr lang="fi-FI" sz="2600" dirty="0"/>
            </a:br>
            <a:r>
              <a:rPr lang="fi-FI" sz="2600" dirty="0"/>
              <a:t>- oikeassa laidassa yhteenveto valinnoista ja suorituksista</a:t>
            </a:r>
            <a:br>
              <a:rPr lang="fi-FI" sz="2600" dirty="0"/>
            </a:br>
            <a:r>
              <a:rPr lang="fi-FI" sz="2600" dirty="0"/>
              <a:t>- </a:t>
            </a:r>
            <a:r>
              <a:rPr lang="fi-FI" sz="2600" dirty="0" err="1"/>
              <a:t>huom</a:t>
            </a:r>
            <a:r>
              <a:rPr lang="fi-FI" sz="2600" dirty="0"/>
              <a:t>! tällä hetkellä kursseina (vastaa kahta opintopistettä)</a:t>
            </a:r>
          </a:p>
        </p:txBody>
      </p:sp>
      <p:cxnSp>
        <p:nvCxnSpPr>
          <p:cNvPr id="6" name="Suora nuoliyhdysviiva 5"/>
          <p:cNvCxnSpPr/>
          <p:nvPr/>
        </p:nvCxnSpPr>
        <p:spPr>
          <a:xfrm flipV="1">
            <a:off x="1953491" y="1123837"/>
            <a:ext cx="3823854" cy="2467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C7523E1D-F2A8-4C42-9F77-1164C963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5763" y="1004763"/>
            <a:ext cx="2921150" cy="4838949"/>
          </a:xfrm>
        </p:spPr>
      </p:pic>
    </p:spTree>
    <p:extLst>
      <p:ext uri="{BB962C8B-B14F-4D97-AF65-F5344CB8AC3E}">
        <p14:creationId xmlns:p14="http://schemas.microsoft.com/office/powerpoint/2010/main" val="284899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 opintojen tulisi edetä?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dirty="0"/>
              <a:t>Jos aiot suoriutua lukiosta kolmivuotisen suunnitelman mukaan </a:t>
            </a:r>
            <a:r>
              <a:rPr lang="fi-FI" b="1" dirty="0"/>
              <a:t>opintopisteitä</a:t>
            </a:r>
            <a:r>
              <a:rPr lang="fi-FI" dirty="0"/>
              <a:t> tulisi olla n. </a:t>
            </a:r>
            <a:r>
              <a:rPr lang="fi-FI" b="1" dirty="0"/>
              <a:t>60 ensimmäisen opiskeluvuotesi </a:t>
            </a:r>
            <a:r>
              <a:rPr lang="fi-FI" dirty="0"/>
              <a:t>aikana (~30 valintaa opintotarjottimella)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Jos opiskelusuunnitelmasi on </a:t>
            </a:r>
            <a:r>
              <a:rPr lang="fi-FI" b="1" dirty="0"/>
              <a:t>3½</a:t>
            </a:r>
            <a:r>
              <a:rPr lang="fi-FI" dirty="0"/>
              <a:t> vuoden mittainen, ensimmäiselle vuodelle riittää </a:t>
            </a:r>
            <a:r>
              <a:rPr lang="fi-FI" b="1" dirty="0"/>
              <a:t>noin 48 opintopistettä </a:t>
            </a:r>
            <a:r>
              <a:rPr lang="fi-FI" dirty="0"/>
              <a:t>(~24 valintaa opintotarjottimella).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Jos tarkoituksesi on opiskella lukiossa </a:t>
            </a:r>
            <a:r>
              <a:rPr lang="fi-FI" b="1" dirty="0"/>
              <a:t>neljä</a:t>
            </a:r>
            <a:r>
              <a:rPr lang="fi-FI" dirty="0"/>
              <a:t> vuotta, pidä kiinni opinto-oppaan ohjeesta ”jokaisessa periodissa tulee olla kolmen oppiaineen opetusta”. </a:t>
            </a:r>
            <a:r>
              <a:rPr lang="fi-FI" b="1" dirty="0"/>
              <a:t>Opintopisteitä</a:t>
            </a:r>
            <a:r>
              <a:rPr lang="fi-FI" dirty="0"/>
              <a:t> sinulle tulisi kertyä noin </a:t>
            </a:r>
            <a:r>
              <a:rPr lang="fi-FI" b="1" dirty="0"/>
              <a:t>36</a:t>
            </a:r>
            <a:r>
              <a:rPr lang="fi-FI" dirty="0"/>
              <a:t> ensimmäisen lukuvuoden aikana (~18 valintaa opintotarjottimella).</a:t>
            </a:r>
          </a:p>
          <a:p>
            <a:pPr marL="457200" indent="-457200">
              <a:buFont typeface="+mj-lt"/>
              <a:buAutoNum type="arabicPeriod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5235417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466</TotalTime>
  <Words>187</Words>
  <Application>Microsoft Office PowerPoint</Application>
  <PresentationFormat>Laajakuva</PresentationFormat>
  <Paragraphs>14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Kehys</vt:lpstr>
      <vt:lpstr>Opintojaksojen suunnitteleminen</vt:lpstr>
      <vt:lpstr>PowerPoint-esitys</vt:lpstr>
      <vt:lpstr>Mistä löydät opintotarjottimen?  Kirjautuminen selaimen kautta</vt:lpstr>
      <vt:lpstr>Opintotarjottimeen</vt:lpstr>
      <vt:lpstr>Periodit - periodit avautuvat klikkaamassasi järjestyksessä</vt:lpstr>
      <vt:lpstr>Valintojen tekeminen: - kun opintotarjotin on auki, valinnat tehdään klikkaamalla opintojaksoa - muulloin muutokset opon/rehtorin/aineenopettajan kautta </vt:lpstr>
      <vt:lpstr>Opintojaksojen tarkistaminen: - Wilman opinnot-välilehti - HOPS - Tummennetut opintojaksot ovat valintojasi (huom! päivittyvät n. viikon välein)</vt:lpstr>
      <vt:lpstr>Suoritettujen opintojen tarkistaminen: - pysy opinnot-välilehdellä - oikeassa laidassa yhteenveto valinnoista ja suorituksista - huom! tällä hetkellä kursseina (vastaa kahta opintopistettä)</vt:lpstr>
      <vt:lpstr>Kuinka opintojen tulisi edetä?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Kurssivalintojen tekeminen</dc:title>
  <dc:creator>Eveliina Ojala</dc:creator>
  <cp:lastModifiedBy>Eveliina Ojala</cp:lastModifiedBy>
  <cp:revision>26</cp:revision>
  <dcterms:created xsi:type="dcterms:W3CDTF">2020-09-07T05:43:58Z</dcterms:created>
  <dcterms:modified xsi:type="dcterms:W3CDTF">2025-08-13T07:05:05Z</dcterms:modified>
</cp:coreProperties>
</file>