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3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4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058" r:id="rId1"/>
    <p:sldMasterId id="2147483999" r:id="rId2"/>
    <p:sldMasterId id="2147483998" r:id="rId3"/>
    <p:sldMasterId id="2147483648" r:id="rId4"/>
    <p:sldMasterId id="2147483669" r:id="rId5"/>
  </p:sldMasterIdLst>
  <p:notesMasterIdLst>
    <p:notesMasterId r:id="rId25"/>
  </p:notesMasterIdLst>
  <p:sldIdLst>
    <p:sldId id="2149" r:id="rId6"/>
    <p:sldId id="2201" r:id="rId7"/>
    <p:sldId id="2188" r:id="rId8"/>
    <p:sldId id="2189" r:id="rId9"/>
    <p:sldId id="2192" r:id="rId10"/>
    <p:sldId id="324" r:id="rId11"/>
    <p:sldId id="2196" r:id="rId12"/>
    <p:sldId id="2195" r:id="rId13"/>
    <p:sldId id="2193" r:id="rId14"/>
    <p:sldId id="2163" r:id="rId15"/>
    <p:sldId id="2182" r:id="rId16"/>
    <p:sldId id="2183" r:id="rId17"/>
    <p:sldId id="2187" r:id="rId18"/>
    <p:sldId id="2199" r:id="rId19"/>
    <p:sldId id="292" r:id="rId20"/>
    <p:sldId id="2202" r:id="rId21"/>
    <p:sldId id="2198" r:id="rId22"/>
    <p:sldId id="2186" r:id="rId23"/>
    <p:sldId id="2197" r:id="rId24"/>
  </p:sldIdLst>
  <p:sldSz cx="24377650" cy="13716000"/>
  <p:notesSz cx="6858000" cy="9144000"/>
  <p:defaultTextStyle>
    <a:defPPr>
      <a:defRPr lang="en-US"/>
    </a:defPPr>
    <a:lvl1pPr marL="0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217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434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2651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6868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1086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5303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399520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3737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letusosa" id="{3A71F0DA-2A0C-124D-81BB-BB371A2282F8}">
          <p14:sldIdLst>
            <p14:sldId id="2149"/>
            <p14:sldId id="2201"/>
            <p14:sldId id="2188"/>
            <p14:sldId id="2189"/>
            <p14:sldId id="2192"/>
            <p14:sldId id="324"/>
            <p14:sldId id="2196"/>
            <p14:sldId id="2195"/>
            <p14:sldId id="2193"/>
            <p14:sldId id="2163"/>
            <p14:sldId id="2182"/>
            <p14:sldId id="2183"/>
            <p14:sldId id="2187"/>
            <p14:sldId id="2199"/>
            <p14:sldId id="292"/>
            <p14:sldId id="2202"/>
            <p14:sldId id="2198"/>
            <p14:sldId id="2186"/>
            <p14:sldId id="2197"/>
          </p14:sldIdLst>
        </p14:section>
        <p14:section name="Lopetus" id="{5E5F3FFD-FAC3-6D46-9304-705703F831EE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8112" userDrawn="1">
          <p15:clr>
            <a:srgbClr val="A4A3A4"/>
          </p15:clr>
        </p15:guide>
        <p15:guide id="4" pos="14254" userDrawn="1">
          <p15:clr>
            <a:srgbClr val="A4A3A4"/>
          </p15:clr>
        </p15:guide>
        <p15:guide id="5" pos="1030" userDrawn="1">
          <p15:clr>
            <a:srgbClr val="A4A3A4"/>
          </p15:clr>
        </p15:guide>
        <p15:guide id="8" orient="horz" pos="50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1698BD"/>
    <a:srgbClr val="000000"/>
    <a:srgbClr val="D9E5EC"/>
    <a:srgbClr val="4AEDDE"/>
    <a:srgbClr val="3B1F4D"/>
    <a:srgbClr val="FDEA57"/>
    <a:srgbClr val="583F52"/>
    <a:srgbClr val="74FBC3"/>
    <a:srgbClr val="F6DC0D"/>
    <a:srgbClr val="75B9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6327" autoAdjust="0"/>
  </p:normalViewPr>
  <p:slideViewPr>
    <p:cSldViewPr snapToGrid="0" snapToObjects="1">
      <p:cViewPr varScale="1">
        <p:scale>
          <a:sx n="34" d="100"/>
          <a:sy n="34" d="100"/>
        </p:scale>
        <p:origin x="568" y="64"/>
      </p:cViewPr>
      <p:guideLst>
        <p:guide orient="horz" pos="8112"/>
        <p:guide pos="14254"/>
        <p:guide pos="1030"/>
        <p:guide orient="horz" pos="50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notesViewPr>
    <p:cSldViewPr snapToGrid="0" snapToObjects="1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 Light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Calibri Light"/>
              </a:defRPr>
            </a:lvl1pPr>
          </a:lstStyle>
          <a:p>
            <a:fld id="{EFC10EE1-B198-C942-8235-326C972CBB30}" type="datetimeFigureOut">
              <a:rPr lang="en-US" smtClean="0"/>
              <a:pPr/>
              <a:t>8/31/2023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 Light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Calibri Light"/>
              </a:defRPr>
            </a:lvl1pPr>
          </a:lstStyle>
          <a:p>
            <a:fld id="{006BE02D-20C0-F840-AFAC-BEA99C74FDC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28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17" rtl="0" eaLnBrk="1" latinLnBrk="0" hangingPunct="1">
      <a:defRPr sz="2400" kern="1200">
        <a:solidFill>
          <a:schemeClr val="tx1"/>
        </a:solidFill>
        <a:latin typeface="Calibri Light"/>
        <a:ea typeface="+mn-ea"/>
        <a:cs typeface="+mn-cs"/>
      </a:defRPr>
    </a:lvl1pPr>
    <a:lvl2pPr marL="914217" algn="l" defTabSz="914217" rtl="0" eaLnBrk="1" latinLnBrk="0" hangingPunct="1">
      <a:defRPr sz="2400" kern="1200">
        <a:solidFill>
          <a:schemeClr val="tx1"/>
        </a:solidFill>
        <a:latin typeface="Calibri Light"/>
        <a:ea typeface="+mn-ea"/>
        <a:cs typeface="+mn-cs"/>
      </a:defRPr>
    </a:lvl2pPr>
    <a:lvl3pPr marL="1828434" algn="l" defTabSz="914217" rtl="0" eaLnBrk="1" latinLnBrk="0" hangingPunct="1">
      <a:defRPr sz="2400" kern="1200">
        <a:solidFill>
          <a:schemeClr val="tx1"/>
        </a:solidFill>
        <a:latin typeface="Calibri Light"/>
        <a:ea typeface="+mn-ea"/>
        <a:cs typeface="+mn-cs"/>
      </a:defRPr>
    </a:lvl3pPr>
    <a:lvl4pPr marL="2742651" algn="l" defTabSz="914217" rtl="0" eaLnBrk="1" latinLnBrk="0" hangingPunct="1">
      <a:defRPr sz="2400" kern="1200">
        <a:solidFill>
          <a:schemeClr val="tx1"/>
        </a:solidFill>
        <a:latin typeface="Calibri Light"/>
        <a:ea typeface="+mn-ea"/>
        <a:cs typeface="+mn-cs"/>
      </a:defRPr>
    </a:lvl4pPr>
    <a:lvl5pPr marL="3656868" algn="l" defTabSz="914217" rtl="0" eaLnBrk="1" latinLnBrk="0" hangingPunct="1">
      <a:defRPr sz="2400" kern="1200">
        <a:solidFill>
          <a:schemeClr val="tx1"/>
        </a:solidFill>
        <a:latin typeface="Calibri Light"/>
        <a:ea typeface="+mn-ea"/>
        <a:cs typeface="+mn-cs"/>
      </a:defRPr>
    </a:lvl5pPr>
    <a:lvl6pPr marL="4571086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5485303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6399520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7313737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4.pn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5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.pn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sisältö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1675964" y="730259"/>
            <a:ext cx="21025723" cy="2651126"/>
          </a:xfrm>
          <a:prstGeom prst="rect">
            <a:avLst/>
          </a:prstGeom>
        </p:spPr>
        <p:txBody>
          <a:bodyPr vert="horz" lIns="182843" tIns="91422" rIns="182843" bIns="91422" rtlCol="0" anchor="ctr">
            <a:normAutofit/>
          </a:bodyPr>
          <a:lstStyle/>
          <a:p>
            <a:r>
              <a:rPr lang="fi-FI" dirty="0"/>
              <a:t>Muokkaa tekstiä naps.</a:t>
            </a:r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idx="1" hasCustomPrompt="1"/>
          </p:nvPr>
        </p:nvSpPr>
        <p:spPr>
          <a:xfrm>
            <a:off x="1675964" y="3651250"/>
            <a:ext cx="21025723" cy="8702676"/>
          </a:xfrm>
          <a:prstGeom prst="rect">
            <a:avLst/>
          </a:prstGeom>
        </p:spPr>
        <p:txBody>
          <a:bodyPr vert="horz" lIns="182843" tIns="91422" rIns="182843" bIns="91422" rtlCol="0">
            <a:normAutofit/>
          </a:bodyPr>
          <a:lstStyle/>
          <a:p>
            <a:pPr lvl="0"/>
            <a:r>
              <a:rPr lang="fi-FI" dirty="0"/>
              <a:t>Muokkaa tekstiä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9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1676400" y="12712700"/>
            <a:ext cx="548481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D9699E-233E-F348-BB40-2634D738D0E4}" type="datetime1">
              <a:rPr lang="fi-FI" smtClean="0"/>
              <a:t>31.8.2023</a:t>
            </a:fld>
            <a:endParaRPr lang="fi-FI" dirty="0"/>
          </a:p>
        </p:txBody>
      </p:sp>
      <p:sp>
        <p:nvSpPr>
          <p:cNvPr id="10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8075613" y="12712700"/>
            <a:ext cx="8226425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/>
              <a:t>Esimerkiksi esityksen nimi, esittäjä</a:t>
            </a:r>
            <a:endParaRPr lang="fi-FI" dirty="0"/>
          </a:p>
        </p:txBody>
      </p:sp>
      <p:sp>
        <p:nvSpPr>
          <p:cNvPr id="11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17216438" y="12712700"/>
            <a:ext cx="5484812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4F8806-C074-1048-BDDB-408E5170414D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96769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sisältö_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icture Placeholder 13"/>
          <p:cNvSpPr>
            <a:spLocks noGrp="1"/>
          </p:cNvSpPr>
          <p:nvPr>
            <p:ph type="pic" sz="quarter" idx="14"/>
          </p:nvPr>
        </p:nvSpPr>
        <p:spPr>
          <a:xfrm>
            <a:off x="13864281" y="4057650"/>
            <a:ext cx="8837405" cy="7307575"/>
          </a:xfrm>
          <a:effectLst/>
        </p:spPr>
        <p:txBody>
          <a:bodyPr>
            <a:normAutofit/>
          </a:bodyPr>
          <a:lstStyle>
            <a:lvl1pPr marL="0" indent="0">
              <a:buNone/>
              <a:defRPr sz="4200" b="0" i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Calibri Normaali" charset="0"/>
                <a:ea typeface="Calibri Normaali" charset="0"/>
                <a:cs typeface="Calibri Normaali" charset="0"/>
              </a:defRPr>
            </a:lvl1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7200"/>
            </a:lvl1pPr>
          </a:lstStyle>
          <a:p>
            <a:r>
              <a:rPr lang="fi-FI" dirty="0"/>
              <a:t>Muokkaa tekstiä naps.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quarter" idx="15" hasCustomPrompt="1"/>
          </p:nvPr>
        </p:nvSpPr>
        <p:spPr>
          <a:xfrm>
            <a:off x="1676399" y="4057650"/>
            <a:ext cx="11570043" cy="7307263"/>
          </a:xfrm>
        </p:spPr>
        <p:txBody>
          <a:bodyPr>
            <a:normAutofit/>
          </a:bodyPr>
          <a:lstStyle>
            <a:lvl1pPr>
              <a:defRPr sz="4400"/>
            </a:lvl1pPr>
            <a:lvl2pPr>
              <a:defRPr sz="3600"/>
            </a:lvl2pPr>
            <a:lvl3pPr>
              <a:defRPr sz="32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fi-FI" dirty="0"/>
              <a:t>Muokkaa tekstiä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5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1676400" y="12712700"/>
            <a:ext cx="548481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DC343A-E80F-C94E-8306-03498FB2E6C6}" type="datetime1">
              <a:rPr lang="fi-FI" smtClean="0"/>
              <a:t>31.8.2023</a:t>
            </a:fld>
            <a:endParaRPr lang="fi-FI" dirty="0"/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8075613" y="12712700"/>
            <a:ext cx="8226425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/>
              <a:t>Esimerkiksi esityksen nimi, esittäjä</a:t>
            </a:r>
            <a:endParaRPr lang="fi-FI" dirty="0"/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17216438" y="12712700"/>
            <a:ext cx="5484812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4F8806-C074-1048-BDDB-408E5170414D}" type="slidenum">
              <a:rPr lang="fi-FI" smtClean="0"/>
              <a:pPr/>
              <a:t>‹#›</a:t>
            </a:fld>
            <a:endParaRPr lang="fi-FI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kuva_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3"/>
          <p:cNvSpPr>
            <a:spLocks noGrp="1"/>
          </p:cNvSpPr>
          <p:nvPr>
            <p:ph type="pic" sz="quarter" idx="14"/>
          </p:nvPr>
        </p:nvSpPr>
        <p:spPr>
          <a:xfrm>
            <a:off x="1758462" y="3845170"/>
            <a:ext cx="13809784" cy="7786445"/>
          </a:xfrm>
          <a:effectLst/>
        </p:spPr>
        <p:txBody>
          <a:bodyPr>
            <a:normAutofit/>
          </a:bodyPr>
          <a:lstStyle>
            <a:lvl1pPr marL="0" indent="0">
              <a:buNone/>
              <a:defRPr sz="4200" b="0" i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Calibri Normaali" charset="0"/>
                <a:ea typeface="Calibri Normaali" charset="0"/>
                <a:cs typeface="Calibri Normaali" charset="0"/>
              </a:defRPr>
            </a:lvl1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 dirty="0"/>
              <a:t>Muokkaa tekstiä naps.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quarter" idx="15" hasCustomPrompt="1"/>
          </p:nvPr>
        </p:nvSpPr>
        <p:spPr>
          <a:xfrm>
            <a:off x="16137923" y="3845169"/>
            <a:ext cx="6563763" cy="7786445"/>
          </a:xfrm>
        </p:spPr>
        <p:txBody>
          <a:bodyPr anchor="ctr"/>
          <a:lstStyle/>
          <a:p>
            <a:pPr lvl="0"/>
            <a:r>
              <a:rPr lang="fi-FI" dirty="0"/>
              <a:t>Muokkaa tekstiä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5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1676400" y="12712700"/>
            <a:ext cx="548481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5D27C4-A418-324A-BAE7-1179D083833B}" type="datetime1">
              <a:rPr lang="fi-FI" smtClean="0"/>
              <a:t>31.8.2023</a:t>
            </a:fld>
            <a:endParaRPr lang="fi-FI" dirty="0"/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8075613" y="12712700"/>
            <a:ext cx="8226425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/>
              <a:t>Esimerkiksi esityksen nimi, esittäjä</a:t>
            </a:r>
            <a:endParaRPr lang="fi-FI" dirty="0"/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17216438" y="12712700"/>
            <a:ext cx="5484812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4F8806-C074-1048-BDDB-408E5170414D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99893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sältö_kuva_lope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>
            <a:extLst>
              <a:ext uri="{FF2B5EF4-FFF2-40B4-BE49-F238E27FC236}">
                <a16:creationId xmlns:a16="http://schemas.microsoft.com/office/drawing/2014/main" id="{F18BAD68-13FA-0230-4C19-058BB0BDC965}"/>
              </a:ext>
            </a:extLst>
          </p:cNvPr>
          <p:cNvSpPr/>
          <p:nvPr userDrawn="1"/>
        </p:nvSpPr>
        <p:spPr>
          <a:xfrm>
            <a:off x="17403229" y="0"/>
            <a:ext cx="6974421" cy="13716000"/>
          </a:xfrm>
          <a:prstGeom prst="rect">
            <a:avLst/>
          </a:prstGeom>
          <a:solidFill>
            <a:srgbClr val="D9E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1675965" y="730259"/>
            <a:ext cx="14745136" cy="2651126"/>
          </a:xfrm>
        </p:spPr>
        <p:txBody>
          <a:bodyPr anchor="b">
            <a:normAutofit/>
          </a:bodyPr>
          <a:lstStyle>
            <a:lvl1pPr>
              <a:defRPr sz="9600"/>
            </a:lvl1pPr>
          </a:lstStyle>
          <a:p>
            <a:r>
              <a:rPr lang="fi-FI" dirty="0"/>
              <a:t>Muokkaa tekstiä naps.</a:t>
            </a:r>
          </a:p>
        </p:txBody>
      </p:sp>
      <p:sp>
        <p:nvSpPr>
          <p:cNvPr id="7" name="Tekstin paikkamerkki 3"/>
          <p:cNvSpPr>
            <a:spLocks noGrp="1"/>
          </p:cNvSpPr>
          <p:nvPr>
            <p:ph type="body" sz="quarter" idx="15" hasCustomPrompt="1"/>
          </p:nvPr>
        </p:nvSpPr>
        <p:spPr>
          <a:xfrm>
            <a:off x="1676400" y="3756569"/>
            <a:ext cx="14744702" cy="2834633"/>
          </a:xfrm>
        </p:spPr>
        <p:txBody>
          <a:bodyPr>
            <a:normAutofit/>
          </a:bodyPr>
          <a:lstStyle>
            <a:lvl1pPr marL="0" indent="0" algn="l">
              <a:buNone/>
              <a:defRPr sz="4000"/>
            </a:lvl1pPr>
            <a:lvl2pPr marL="914217" indent="0" algn="l">
              <a:buNone/>
              <a:defRPr sz="3200"/>
            </a:lvl2pPr>
            <a:lvl3pPr marL="1828434" indent="0" algn="l">
              <a:buNone/>
              <a:defRPr sz="2800"/>
            </a:lvl3pPr>
            <a:lvl4pPr marL="2742651" indent="0" algn="l">
              <a:buNone/>
              <a:defRPr sz="2400"/>
            </a:lvl4pPr>
            <a:lvl5pPr marL="3656868" indent="0" algn="l">
              <a:buNone/>
              <a:defRPr sz="2400"/>
            </a:lvl5pPr>
          </a:lstStyle>
          <a:p>
            <a:pPr lvl="0"/>
            <a:r>
              <a:rPr lang="fi-FI" dirty="0"/>
              <a:t>Muokkaa tekstiä naps.</a:t>
            </a:r>
          </a:p>
        </p:txBody>
      </p:sp>
      <p:pic>
        <p:nvPicPr>
          <p:cNvPr id="5" name="Kuva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5374" y="11658624"/>
            <a:ext cx="2044700" cy="1295376"/>
          </a:xfrm>
          <a:prstGeom prst="rect">
            <a:avLst/>
          </a:prstGeom>
        </p:spPr>
      </p:pic>
      <p:sp>
        <p:nvSpPr>
          <p:cNvPr id="11" name="Shape 2617"/>
          <p:cNvSpPr/>
          <p:nvPr/>
        </p:nvSpPr>
        <p:spPr>
          <a:xfrm>
            <a:off x="20391531" y="10347691"/>
            <a:ext cx="1054522" cy="8628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457" y="20400"/>
                </a:moveTo>
                <a:cubicBezTo>
                  <a:pt x="4686" y="18711"/>
                  <a:pt x="5897" y="18036"/>
                  <a:pt x="7134" y="17493"/>
                </a:cubicBezTo>
                <a:lnTo>
                  <a:pt x="7173" y="17477"/>
                </a:lnTo>
                <a:cubicBezTo>
                  <a:pt x="8055" y="17190"/>
                  <a:pt x="9626" y="16039"/>
                  <a:pt x="9626" y="13569"/>
                </a:cubicBezTo>
                <a:cubicBezTo>
                  <a:pt x="9626" y="11474"/>
                  <a:pt x="8932" y="10452"/>
                  <a:pt x="8558" y="9902"/>
                </a:cubicBezTo>
                <a:cubicBezTo>
                  <a:pt x="8484" y="9791"/>
                  <a:pt x="8394" y="9649"/>
                  <a:pt x="8414" y="9680"/>
                </a:cubicBezTo>
                <a:cubicBezTo>
                  <a:pt x="8384" y="9599"/>
                  <a:pt x="8237" y="9129"/>
                  <a:pt x="8449" y="8035"/>
                </a:cubicBezTo>
                <a:cubicBezTo>
                  <a:pt x="8549" y="7522"/>
                  <a:pt x="8380" y="7241"/>
                  <a:pt x="8380" y="7241"/>
                </a:cubicBezTo>
                <a:cubicBezTo>
                  <a:pt x="8112" y="6505"/>
                  <a:pt x="7614" y="5133"/>
                  <a:pt x="7988" y="4025"/>
                </a:cubicBezTo>
                <a:cubicBezTo>
                  <a:pt x="8490" y="2492"/>
                  <a:pt x="8935" y="2190"/>
                  <a:pt x="9741" y="1747"/>
                </a:cubicBezTo>
                <a:cubicBezTo>
                  <a:pt x="9788" y="1721"/>
                  <a:pt x="9834" y="1691"/>
                  <a:pt x="9877" y="1657"/>
                </a:cubicBezTo>
                <a:cubicBezTo>
                  <a:pt x="10029" y="1535"/>
                  <a:pt x="10674" y="1200"/>
                  <a:pt x="11403" y="1200"/>
                </a:cubicBezTo>
                <a:cubicBezTo>
                  <a:pt x="11768" y="1200"/>
                  <a:pt x="12075" y="1285"/>
                  <a:pt x="12318" y="1454"/>
                </a:cubicBezTo>
                <a:cubicBezTo>
                  <a:pt x="12610" y="1655"/>
                  <a:pt x="12890" y="2039"/>
                  <a:pt x="13313" y="3271"/>
                </a:cubicBezTo>
                <a:cubicBezTo>
                  <a:pt x="14101" y="5469"/>
                  <a:pt x="13602" y="6698"/>
                  <a:pt x="13350" y="7124"/>
                </a:cubicBezTo>
                <a:cubicBezTo>
                  <a:pt x="13183" y="7407"/>
                  <a:pt x="13126" y="7764"/>
                  <a:pt x="13191" y="8102"/>
                </a:cubicBezTo>
                <a:cubicBezTo>
                  <a:pt x="13386" y="9109"/>
                  <a:pt x="13260" y="9534"/>
                  <a:pt x="13227" y="9619"/>
                </a:cubicBezTo>
                <a:cubicBezTo>
                  <a:pt x="13219" y="9631"/>
                  <a:pt x="13101" y="9814"/>
                  <a:pt x="13041" y="9902"/>
                </a:cubicBezTo>
                <a:cubicBezTo>
                  <a:pt x="12668" y="10452"/>
                  <a:pt x="11973" y="11474"/>
                  <a:pt x="11973" y="13569"/>
                </a:cubicBezTo>
                <a:cubicBezTo>
                  <a:pt x="11973" y="16039"/>
                  <a:pt x="13545" y="17190"/>
                  <a:pt x="14427" y="17477"/>
                </a:cubicBezTo>
                <a:lnTo>
                  <a:pt x="14466" y="17493"/>
                </a:lnTo>
                <a:cubicBezTo>
                  <a:pt x="15703" y="18036"/>
                  <a:pt x="16914" y="18711"/>
                  <a:pt x="17143" y="20400"/>
                </a:cubicBezTo>
                <a:cubicBezTo>
                  <a:pt x="17143" y="20400"/>
                  <a:pt x="4457" y="20400"/>
                  <a:pt x="4457" y="20400"/>
                </a:cubicBezTo>
                <a:close/>
                <a:moveTo>
                  <a:pt x="14715" y="16328"/>
                </a:moveTo>
                <a:cubicBezTo>
                  <a:pt x="14715" y="16328"/>
                  <a:pt x="12955" y="15815"/>
                  <a:pt x="12955" y="13569"/>
                </a:cubicBezTo>
                <a:cubicBezTo>
                  <a:pt x="12955" y="11596"/>
                  <a:pt x="13678" y="10901"/>
                  <a:pt x="13957" y="10421"/>
                </a:cubicBezTo>
                <a:cubicBezTo>
                  <a:pt x="13957" y="10421"/>
                  <a:pt x="14531" y="9807"/>
                  <a:pt x="14146" y="7826"/>
                </a:cubicBezTo>
                <a:cubicBezTo>
                  <a:pt x="14787" y="6740"/>
                  <a:pt x="14995" y="4972"/>
                  <a:pt x="14211" y="2789"/>
                </a:cubicBezTo>
                <a:cubicBezTo>
                  <a:pt x="13774" y="1514"/>
                  <a:pt x="13389" y="815"/>
                  <a:pt x="12801" y="409"/>
                </a:cubicBezTo>
                <a:cubicBezTo>
                  <a:pt x="12370" y="110"/>
                  <a:pt x="11880" y="0"/>
                  <a:pt x="11403" y="0"/>
                </a:cubicBezTo>
                <a:cubicBezTo>
                  <a:pt x="10516" y="0"/>
                  <a:pt x="9675" y="384"/>
                  <a:pt x="9339" y="653"/>
                </a:cubicBezTo>
                <a:cubicBezTo>
                  <a:pt x="8357" y="1192"/>
                  <a:pt x="7697" y="1688"/>
                  <a:pt x="7077" y="3579"/>
                </a:cubicBezTo>
                <a:cubicBezTo>
                  <a:pt x="6540" y="5168"/>
                  <a:pt x="7179" y="6892"/>
                  <a:pt x="7494" y="7758"/>
                </a:cubicBezTo>
                <a:cubicBezTo>
                  <a:pt x="7110" y="9740"/>
                  <a:pt x="7642" y="10421"/>
                  <a:pt x="7642" y="10421"/>
                </a:cubicBezTo>
                <a:cubicBezTo>
                  <a:pt x="7922" y="10901"/>
                  <a:pt x="8644" y="11596"/>
                  <a:pt x="8644" y="13569"/>
                </a:cubicBezTo>
                <a:cubicBezTo>
                  <a:pt x="8644" y="15815"/>
                  <a:pt x="6885" y="16328"/>
                  <a:pt x="6885" y="16328"/>
                </a:cubicBezTo>
                <a:cubicBezTo>
                  <a:pt x="5768" y="16819"/>
                  <a:pt x="3436" y="17760"/>
                  <a:pt x="3436" y="21000"/>
                </a:cubicBezTo>
                <a:cubicBezTo>
                  <a:pt x="3436" y="21000"/>
                  <a:pt x="3436" y="21600"/>
                  <a:pt x="3927" y="21600"/>
                </a:cubicBezTo>
                <a:lnTo>
                  <a:pt x="17673" y="21600"/>
                </a:lnTo>
                <a:cubicBezTo>
                  <a:pt x="18164" y="21600"/>
                  <a:pt x="18164" y="21000"/>
                  <a:pt x="18164" y="21000"/>
                </a:cubicBezTo>
                <a:cubicBezTo>
                  <a:pt x="18164" y="17760"/>
                  <a:pt x="15832" y="16819"/>
                  <a:pt x="14715" y="16328"/>
                </a:cubicBezTo>
                <a:moveTo>
                  <a:pt x="19516" y="15006"/>
                </a:moveTo>
                <a:cubicBezTo>
                  <a:pt x="19516" y="15006"/>
                  <a:pt x="18416" y="14701"/>
                  <a:pt x="18416" y="12954"/>
                </a:cubicBezTo>
                <a:cubicBezTo>
                  <a:pt x="18416" y="11419"/>
                  <a:pt x="18794" y="10879"/>
                  <a:pt x="19017" y="10506"/>
                </a:cubicBezTo>
                <a:cubicBezTo>
                  <a:pt x="19017" y="10506"/>
                  <a:pt x="19443" y="9975"/>
                  <a:pt x="19136" y="8435"/>
                </a:cubicBezTo>
                <a:cubicBezTo>
                  <a:pt x="19388" y="7760"/>
                  <a:pt x="19900" y="6419"/>
                  <a:pt x="19470" y="5184"/>
                </a:cubicBezTo>
                <a:cubicBezTo>
                  <a:pt x="18974" y="3714"/>
                  <a:pt x="18645" y="3327"/>
                  <a:pt x="17860" y="2908"/>
                </a:cubicBezTo>
                <a:cubicBezTo>
                  <a:pt x="17591" y="2699"/>
                  <a:pt x="16918" y="2400"/>
                  <a:pt x="16208" y="2400"/>
                </a:cubicBezTo>
                <a:cubicBezTo>
                  <a:pt x="15873" y="2400"/>
                  <a:pt x="15531" y="2473"/>
                  <a:pt x="15218" y="2647"/>
                </a:cubicBezTo>
                <a:cubicBezTo>
                  <a:pt x="15343" y="3035"/>
                  <a:pt x="15449" y="3420"/>
                  <a:pt x="15525" y="3799"/>
                </a:cubicBezTo>
                <a:cubicBezTo>
                  <a:pt x="15537" y="3790"/>
                  <a:pt x="15550" y="3779"/>
                  <a:pt x="15563" y="3770"/>
                </a:cubicBezTo>
                <a:cubicBezTo>
                  <a:pt x="15730" y="3657"/>
                  <a:pt x="15948" y="3600"/>
                  <a:pt x="16208" y="3600"/>
                </a:cubicBezTo>
                <a:cubicBezTo>
                  <a:pt x="16716" y="3600"/>
                  <a:pt x="17211" y="3825"/>
                  <a:pt x="17332" y="3919"/>
                </a:cubicBezTo>
                <a:cubicBezTo>
                  <a:pt x="17375" y="3953"/>
                  <a:pt x="17421" y="3983"/>
                  <a:pt x="17467" y="4008"/>
                </a:cubicBezTo>
                <a:cubicBezTo>
                  <a:pt x="17950" y="4265"/>
                  <a:pt x="18131" y="4362"/>
                  <a:pt x="18562" y="5641"/>
                </a:cubicBezTo>
                <a:cubicBezTo>
                  <a:pt x="18822" y="6387"/>
                  <a:pt x="18452" y="7378"/>
                  <a:pt x="18253" y="7911"/>
                </a:cubicBezTo>
                <a:cubicBezTo>
                  <a:pt x="18161" y="8156"/>
                  <a:pt x="18130" y="8457"/>
                  <a:pt x="18182" y="8718"/>
                </a:cubicBezTo>
                <a:cubicBezTo>
                  <a:pt x="18316" y="9392"/>
                  <a:pt x="18254" y="9706"/>
                  <a:pt x="18232" y="9784"/>
                </a:cubicBezTo>
                <a:cubicBezTo>
                  <a:pt x="18230" y="9788"/>
                  <a:pt x="18227" y="9793"/>
                  <a:pt x="18224" y="9798"/>
                </a:cubicBezTo>
                <a:lnTo>
                  <a:pt x="18191" y="9853"/>
                </a:lnTo>
                <a:cubicBezTo>
                  <a:pt x="17926" y="10290"/>
                  <a:pt x="17434" y="11106"/>
                  <a:pt x="17434" y="12954"/>
                </a:cubicBezTo>
                <a:cubicBezTo>
                  <a:pt x="17434" y="15019"/>
                  <a:pt x="18570" y="15933"/>
                  <a:pt x="19229" y="16155"/>
                </a:cubicBezTo>
                <a:cubicBezTo>
                  <a:pt x="19856" y="16429"/>
                  <a:pt x="20435" y="16859"/>
                  <a:pt x="20582" y="17999"/>
                </a:cubicBezTo>
                <a:lnTo>
                  <a:pt x="18459" y="18000"/>
                </a:lnTo>
                <a:cubicBezTo>
                  <a:pt x="18647" y="18353"/>
                  <a:pt x="18802" y="18755"/>
                  <a:pt x="18920" y="19200"/>
                </a:cubicBezTo>
                <a:lnTo>
                  <a:pt x="21109" y="19199"/>
                </a:lnTo>
                <a:cubicBezTo>
                  <a:pt x="21600" y="19199"/>
                  <a:pt x="21600" y="18599"/>
                  <a:pt x="21600" y="18599"/>
                </a:cubicBezTo>
                <a:cubicBezTo>
                  <a:pt x="21600" y="16199"/>
                  <a:pt x="20410" y="15388"/>
                  <a:pt x="19516" y="15006"/>
                </a:cubicBezTo>
                <a:moveTo>
                  <a:pt x="2371" y="16155"/>
                </a:moveTo>
                <a:cubicBezTo>
                  <a:pt x="3030" y="15933"/>
                  <a:pt x="4166" y="15019"/>
                  <a:pt x="4166" y="12954"/>
                </a:cubicBezTo>
                <a:cubicBezTo>
                  <a:pt x="4166" y="11106"/>
                  <a:pt x="3673" y="10290"/>
                  <a:pt x="3409" y="9853"/>
                </a:cubicBezTo>
                <a:lnTo>
                  <a:pt x="3376" y="9798"/>
                </a:lnTo>
                <a:cubicBezTo>
                  <a:pt x="3373" y="9793"/>
                  <a:pt x="3370" y="9788"/>
                  <a:pt x="3367" y="9784"/>
                </a:cubicBezTo>
                <a:cubicBezTo>
                  <a:pt x="3346" y="9706"/>
                  <a:pt x="3283" y="9392"/>
                  <a:pt x="3418" y="8718"/>
                </a:cubicBezTo>
                <a:cubicBezTo>
                  <a:pt x="3470" y="8457"/>
                  <a:pt x="3439" y="8156"/>
                  <a:pt x="3347" y="7911"/>
                </a:cubicBezTo>
                <a:cubicBezTo>
                  <a:pt x="3148" y="7378"/>
                  <a:pt x="2778" y="6387"/>
                  <a:pt x="3038" y="5641"/>
                </a:cubicBezTo>
                <a:cubicBezTo>
                  <a:pt x="3469" y="4362"/>
                  <a:pt x="3649" y="4265"/>
                  <a:pt x="4133" y="4008"/>
                </a:cubicBezTo>
                <a:cubicBezTo>
                  <a:pt x="4180" y="3983"/>
                  <a:pt x="4225" y="3953"/>
                  <a:pt x="4268" y="3919"/>
                </a:cubicBezTo>
                <a:cubicBezTo>
                  <a:pt x="4389" y="3825"/>
                  <a:pt x="4884" y="3600"/>
                  <a:pt x="5392" y="3600"/>
                </a:cubicBezTo>
                <a:cubicBezTo>
                  <a:pt x="5636" y="3600"/>
                  <a:pt x="5839" y="3655"/>
                  <a:pt x="6002" y="3755"/>
                </a:cubicBezTo>
                <a:cubicBezTo>
                  <a:pt x="6045" y="3548"/>
                  <a:pt x="6096" y="3341"/>
                  <a:pt x="6165" y="3134"/>
                </a:cubicBezTo>
                <a:cubicBezTo>
                  <a:pt x="6225" y="2950"/>
                  <a:pt x="6289" y="2793"/>
                  <a:pt x="6351" y="2630"/>
                </a:cubicBezTo>
                <a:cubicBezTo>
                  <a:pt x="6046" y="2468"/>
                  <a:pt x="5716" y="2400"/>
                  <a:pt x="5392" y="2400"/>
                </a:cubicBezTo>
                <a:cubicBezTo>
                  <a:pt x="4682" y="2400"/>
                  <a:pt x="4009" y="2699"/>
                  <a:pt x="3740" y="2908"/>
                </a:cubicBezTo>
                <a:cubicBezTo>
                  <a:pt x="2955" y="3327"/>
                  <a:pt x="2625" y="3714"/>
                  <a:pt x="2130" y="5184"/>
                </a:cubicBezTo>
                <a:cubicBezTo>
                  <a:pt x="1700" y="6419"/>
                  <a:pt x="2212" y="7760"/>
                  <a:pt x="2464" y="8435"/>
                </a:cubicBezTo>
                <a:cubicBezTo>
                  <a:pt x="2156" y="9975"/>
                  <a:pt x="2583" y="10506"/>
                  <a:pt x="2583" y="10506"/>
                </a:cubicBezTo>
                <a:cubicBezTo>
                  <a:pt x="2806" y="10879"/>
                  <a:pt x="3185" y="11419"/>
                  <a:pt x="3185" y="12954"/>
                </a:cubicBezTo>
                <a:cubicBezTo>
                  <a:pt x="3185" y="14701"/>
                  <a:pt x="2084" y="15006"/>
                  <a:pt x="2084" y="15006"/>
                </a:cubicBezTo>
                <a:cubicBezTo>
                  <a:pt x="1191" y="15388"/>
                  <a:pt x="0" y="16199"/>
                  <a:pt x="0" y="18599"/>
                </a:cubicBezTo>
                <a:cubicBezTo>
                  <a:pt x="0" y="18599"/>
                  <a:pt x="0" y="19199"/>
                  <a:pt x="491" y="19199"/>
                </a:cubicBezTo>
                <a:lnTo>
                  <a:pt x="2680" y="19200"/>
                </a:lnTo>
                <a:cubicBezTo>
                  <a:pt x="2798" y="18755"/>
                  <a:pt x="2952" y="18353"/>
                  <a:pt x="3141" y="18000"/>
                </a:cubicBezTo>
                <a:lnTo>
                  <a:pt x="1018" y="17999"/>
                </a:lnTo>
                <a:cubicBezTo>
                  <a:pt x="1165" y="16859"/>
                  <a:pt x="1744" y="16429"/>
                  <a:pt x="2371" y="16155"/>
                </a:cubicBezTo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 dirty="0">
              <a:latin typeface="Calibri Normaali" charset="0"/>
              <a:ea typeface="Calibri Normaali" charset="0"/>
              <a:cs typeface="Calibri Normaali" charset="0"/>
            </a:endParaRPr>
          </a:p>
        </p:txBody>
      </p:sp>
      <p:sp>
        <p:nvSpPr>
          <p:cNvPr id="14" name="Shape 2934"/>
          <p:cNvSpPr/>
          <p:nvPr/>
        </p:nvSpPr>
        <p:spPr>
          <a:xfrm>
            <a:off x="20521017" y="2216377"/>
            <a:ext cx="724340" cy="99596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0800"/>
                </a:moveTo>
                <a:cubicBezTo>
                  <a:pt x="8563" y="10800"/>
                  <a:pt x="6750" y="9481"/>
                  <a:pt x="6750" y="7855"/>
                </a:cubicBezTo>
                <a:cubicBezTo>
                  <a:pt x="6750" y="6228"/>
                  <a:pt x="8563" y="4909"/>
                  <a:pt x="10800" y="4909"/>
                </a:cubicBezTo>
                <a:cubicBezTo>
                  <a:pt x="13037" y="4909"/>
                  <a:pt x="14850" y="6228"/>
                  <a:pt x="14850" y="7855"/>
                </a:cubicBezTo>
                <a:cubicBezTo>
                  <a:pt x="14850" y="9481"/>
                  <a:pt x="13037" y="10800"/>
                  <a:pt x="10800" y="10800"/>
                </a:cubicBezTo>
                <a:moveTo>
                  <a:pt x="10800" y="3927"/>
                </a:moveTo>
                <a:cubicBezTo>
                  <a:pt x="7817" y="3927"/>
                  <a:pt x="5400" y="5686"/>
                  <a:pt x="5400" y="7855"/>
                </a:cubicBezTo>
                <a:cubicBezTo>
                  <a:pt x="5400" y="10023"/>
                  <a:pt x="7817" y="11782"/>
                  <a:pt x="10800" y="11782"/>
                </a:cubicBezTo>
                <a:cubicBezTo>
                  <a:pt x="13783" y="11782"/>
                  <a:pt x="16200" y="10023"/>
                  <a:pt x="16200" y="7855"/>
                </a:cubicBezTo>
                <a:cubicBezTo>
                  <a:pt x="16200" y="5686"/>
                  <a:pt x="13783" y="3927"/>
                  <a:pt x="10800" y="3927"/>
                </a:cubicBezTo>
                <a:moveTo>
                  <a:pt x="10800" y="20127"/>
                </a:moveTo>
                <a:cubicBezTo>
                  <a:pt x="10800" y="20127"/>
                  <a:pt x="1350" y="13745"/>
                  <a:pt x="1350" y="7855"/>
                </a:cubicBezTo>
                <a:cubicBezTo>
                  <a:pt x="1350" y="4059"/>
                  <a:pt x="5581" y="982"/>
                  <a:pt x="10800" y="982"/>
                </a:cubicBezTo>
                <a:cubicBezTo>
                  <a:pt x="16019" y="982"/>
                  <a:pt x="20250" y="4059"/>
                  <a:pt x="20250" y="7855"/>
                </a:cubicBezTo>
                <a:cubicBezTo>
                  <a:pt x="20250" y="13745"/>
                  <a:pt x="10800" y="20127"/>
                  <a:pt x="10800" y="20127"/>
                </a:cubicBezTo>
                <a:moveTo>
                  <a:pt x="10800" y="0"/>
                </a:moveTo>
                <a:cubicBezTo>
                  <a:pt x="4836" y="0"/>
                  <a:pt x="0" y="3517"/>
                  <a:pt x="0" y="7855"/>
                </a:cubicBezTo>
                <a:cubicBezTo>
                  <a:pt x="0" y="14236"/>
                  <a:pt x="10800" y="21600"/>
                  <a:pt x="10800" y="21600"/>
                </a:cubicBezTo>
                <a:cubicBezTo>
                  <a:pt x="10800" y="21600"/>
                  <a:pt x="21600" y="14236"/>
                  <a:pt x="21600" y="7855"/>
                </a:cubicBezTo>
                <a:cubicBezTo>
                  <a:pt x="21600" y="3517"/>
                  <a:pt x="16764" y="0"/>
                  <a:pt x="10800" y="0"/>
                </a:cubicBezTo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 dirty="0">
              <a:latin typeface="Calibri Normaali" charset="0"/>
              <a:ea typeface="Calibri Normaali" charset="0"/>
              <a:cs typeface="Calibri Normaali" charset="0"/>
            </a:endParaRPr>
          </a:p>
        </p:txBody>
      </p:sp>
      <p:sp>
        <p:nvSpPr>
          <p:cNvPr id="17" name="Shape 2715"/>
          <p:cNvSpPr/>
          <p:nvPr/>
        </p:nvSpPr>
        <p:spPr>
          <a:xfrm>
            <a:off x="20470677" y="6319451"/>
            <a:ext cx="825019" cy="82501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709" y="21600"/>
                </a:moveTo>
                <a:lnTo>
                  <a:pt x="17673" y="21600"/>
                </a:lnTo>
                <a:lnTo>
                  <a:pt x="17673" y="20618"/>
                </a:lnTo>
                <a:lnTo>
                  <a:pt x="15709" y="20618"/>
                </a:lnTo>
                <a:cubicBezTo>
                  <a:pt x="15709" y="20618"/>
                  <a:pt x="15709" y="21600"/>
                  <a:pt x="15709" y="21600"/>
                </a:cubicBezTo>
                <a:close/>
                <a:moveTo>
                  <a:pt x="11782" y="21600"/>
                </a:moveTo>
                <a:lnTo>
                  <a:pt x="13745" y="21600"/>
                </a:lnTo>
                <a:lnTo>
                  <a:pt x="13745" y="20618"/>
                </a:lnTo>
                <a:lnTo>
                  <a:pt x="11782" y="20618"/>
                </a:lnTo>
                <a:cubicBezTo>
                  <a:pt x="11782" y="20618"/>
                  <a:pt x="11782" y="21600"/>
                  <a:pt x="11782" y="21600"/>
                </a:cubicBezTo>
                <a:close/>
                <a:moveTo>
                  <a:pt x="7855" y="982"/>
                </a:moveTo>
                <a:lnTo>
                  <a:pt x="9818" y="982"/>
                </a:lnTo>
                <a:lnTo>
                  <a:pt x="9818" y="0"/>
                </a:lnTo>
                <a:lnTo>
                  <a:pt x="7855" y="0"/>
                </a:lnTo>
                <a:cubicBezTo>
                  <a:pt x="7855" y="0"/>
                  <a:pt x="7855" y="982"/>
                  <a:pt x="7855" y="982"/>
                </a:cubicBezTo>
                <a:close/>
                <a:moveTo>
                  <a:pt x="11782" y="982"/>
                </a:moveTo>
                <a:lnTo>
                  <a:pt x="13745" y="982"/>
                </a:lnTo>
                <a:lnTo>
                  <a:pt x="13745" y="0"/>
                </a:lnTo>
                <a:lnTo>
                  <a:pt x="11782" y="0"/>
                </a:lnTo>
                <a:cubicBezTo>
                  <a:pt x="11782" y="0"/>
                  <a:pt x="11782" y="982"/>
                  <a:pt x="11782" y="982"/>
                </a:cubicBezTo>
                <a:close/>
                <a:moveTo>
                  <a:pt x="15709" y="982"/>
                </a:moveTo>
                <a:lnTo>
                  <a:pt x="17673" y="982"/>
                </a:lnTo>
                <a:lnTo>
                  <a:pt x="17673" y="0"/>
                </a:lnTo>
                <a:lnTo>
                  <a:pt x="15709" y="0"/>
                </a:lnTo>
                <a:cubicBezTo>
                  <a:pt x="15709" y="0"/>
                  <a:pt x="15709" y="982"/>
                  <a:pt x="15709" y="982"/>
                </a:cubicBezTo>
                <a:close/>
                <a:moveTo>
                  <a:pt x="19636" y="20346"/>
                </a:moveTo>
                <a:lnTo>
                  <a:pt x="19636" y="21420"/>
                </a:lnTo>
                <a:cubicBezTo>
                  <a:pt x="20470" y="21123"/>
                  <a:pt x="21128" y="20467"/>
                  <a:pt x="21426" y="19636"/>
                </a:cubicBezTo>
                <a:lnTo>
                  <a:pt x="20350" y="19636"/>
                </a:lnTo>
                <a:cubicBezTo>
                  <a:pt x="20177" y="19929"/>
                  <a:pt x="19931" y="20174"/>
                  <a:pt x="19636" y="20346"/>
                </a:cubicBezTo>
                <a:moveTo>
                  <a:pt x="20618" y="5891"/>
                </a:moveTo>
                <a:lnTo>
                  <a:pt x="21600" y="5891"/>
                </a:lnTo>
                <a:lnTo>
                  <a:pt x="21600" y="3927"/>
                </a:lnTo>
                <a:lnTo>
                  <a:pt x="20618" y="3927"/>
                </a:lnTo>
                <a:cubicBezTo>
                  <a:pt x="20618" y="3927"/>
                  <a:pt x="20618" y="5891"/>
                  <a:pt x="20618" y="5891"/>
                </a:cubicBezTo>
                <a:close/>
                <a:moveTo>
                  <a:pt x="20618" y="9818"/>
                </a:moveTo>
                <a:lnTo>
                  <a:pt x="21600" y="9818"/>
                </a:lnTo>
                <a:lnTo>
                  <a:pt x="21600" y="7855"/>
                </a:lnTo>
                <a:lnTo>
                  <a:pt x="20618" y="7855"/>
                </a:lnTo>
                <a:cubicBezTo>
                  <a:pt x="20618" y="7855"/>
                  <a:pt x="20618" y="9818"/>
                  <a:pt x="20618" y="9818"/>
                </a:cubicBezTo>
                <a:close/>
                <a:moveTo>
                  <a:pt x="20618" y="13745"/>
                </a:moveTo>
                <a:lnTo>
                  <a:pt x="21600" y="13745"/>
                </a:lnTo>
                <a:lnTo>
                  <a:pt x="21600" y="11782"/>
                </a:lnTo>
                <a:lnTo>
                  <a:pt x="20618" y="11782"/>
                </a:lnTo>
                <a:cubicBezTo>
                  <a:pt x="20618" y="11782"/>
                  <a:pt x="20618" y="13745"/>
                  <a:pt x="20618" y="13745"/>
                </a:cubicBezTo>
                <a:close/>
                <a:moveTo>
                  <a:pt x="20618" y="17673"/>
                </a:moveTo>
                <a:lnTo>
                  <a:pt x="21600" y="17673"/>
                </a:lnTo>
                <a:lnTo>
                  <a:pt x="21600" y="15709"/>
                </a:lnTo>
                <a:lnTo>
                  <a:pt x="20618" y="15709"/>
                </a:lnTo>
                <a:cubicBezTo>
                  <a:pt x="20618" y="15709"/>
                  <a:pt x="20618" y="17673"/>
                  <a:pt x="20618" y="17673"/>
                </a:cubicBezTo>
                <a:close/>
                <a:moveTo>
                  <a:pt x="1250" y="19636"/>
                </a:moveTo>
                <a:lnTo>
                  <a:pt x="175" y="19636"/>
                </a:lnTo>
                <a:cubicBezTo>
                  <a:pt x="472" y="20467"/>
                  <a:pt x="1130" y="21123"/>
                  <a:pt x="1964" y="21420"/>
                </a:cubicBezTo>
                <a:lnTo>
                  <a:pt x="1964" y="20346"/>
                </a:lnTo>
                <a:cubicBezTo>
                  <a:pt x="1669" y="20174"/>
                  <a:pt x="1423" y="19929"/>
                  <a:pt x="1250" y="19636"/>
                </a:cubicBezTo>
                <a:moveTo>
                  <a:pt x="20350" y="1964"/>
                </a:moveTo>
                <a:lnTo>
                  <a:pt x="21426" y="1964"/>
                </a:lnTo>
                <a:cubicBezTo>
                  <a:pt x="21128" y="1133"/>
                  <a:pt x="20470" y="477"/>
                  <a:pt x="19636" y="180"/>
                </a:cubicBezTo>
                <a:lnTo>
                  <a:pt x="19636" y="1254"/>
                </a:lnTo>
                <a:cubicBezTo>
                  <a:pt x="19931" y="1426"/>
                  <a:pt x="20177" y="1670"/>
                  <a:pt x="20350" y="1964"/>
                </a:cubicBezTo>
                <a:moveTo>
                  <a:pt x="982" y="15709"/>
                </a:moveTo>
                <a:lnTo>
                  <a:pt x="0" y="15709"/>
                </a:lnTo>
                <a:lnTo>
                  <a:pt x="0" y="17673"/>
                </a:lnTo>
                <a:lnTo>
                  <a:pt x="982" y="17673"/>
                </a:lnTo>
                <a:cubicBezTo>
                  <a:pt x="982" y="17673"/>
                  <a:pt x="982" y="15709"/>
                  <a:pt x="982" y="15709"/>
                </a:cubicBezTo>
                <a:close/>
                <a:moveTo>
                  <a:pt x="982" y="7855"/>
                </a:moveTo>
                <a:lnTo>
                  <a:pt x="0" y="7855"/>
                </a:lnTo>
                <a:lnTo>
                  <a:pt x="0" y="9818"/>
                </a:lnTo>
                <a:lnTo>
                  <a:pt x="982" y="9818"/>
                </a:lnTo>
                <a:cubicBezTo>
                  <a:pt x="982" y="9818"/>
                  <a:pt x="982" y="7855"/>
                  <a:pt x="982" y="7855"/>
                </a:cubicBezTo>
                <a:close/>
                <a:moveTo>
                  <a:pt x="982" y="3927"/>
                </a:moveTo>
                <a:lnTo>
                  <a:pt x="0" y="3927"/>
                </a:lnTo>
                <a:lnTo>
                  <a:pt x="0" y="5891"/>
                </a:lnTo>
                <a:lnTo>
                  <a:pt x="982" y="5891"/>
                </a:lnTo>
                <a:cubicBezTo>
                  <a:pt x="982" y="5891"/>
                  <a:pt x="982" y="3927"/>
                  <a:pt x="982" y="3927"/>
                </a:cubicBezTo>
                <a:close/>
                <a:moveTo>
                  <a:pt x="982" y="11782"/>
                </a:moveTo>
                <a:lnTo>
                  <a:pt x="0" y="11782"/>
                </a:lnTo>
                <a:lnTo>
                  <a:pt x="0" y="13745"/>
                </a:lnTo>
                <a:lnTo>
                  <a:pt x="982" y="13745"/>
                </a:lnTo>
                <a:cubicBezTo>
                  <a:pt x="982" y="13745"/>
                  <a:pt x="982" y="11782"/>
                  <a:pt x="982" y="11782"/>
                </a:cubicBezTo>
                <a:close/>
                <a:moveTo>
                  <a:pt x="3927" y="982"/>
                </a:moveTo>
                <a:lnTo>
                  <a:pt x="5891" y="982"/>
                </a:lnTo>
                <a:lnTo>
                  <a:pt x="5891" y="0"/>
                </a:lnTo>
                <a:lnTo>
                  <a:pt x="3927" y="0"/>
                </a:lnTo>
                <a:cubicBezTo>
                  <a:pt x="3927" y="0"/>
                  <a:pt x="3927" y="982"/>
                  <a:pt x="3927" y="982"/>
                </a:cubicBezTo>
                <a:close/>
                <a:moveTo>
                  <a:pt x="7855" y="21600"/>
                </a:moveTo>
                <a:lnTo>
                  <a:pt x="9818" y="21600"/>
                </a:lnTo>
                <a:lnTo>
                  <a:pt x="9818" y="20618"/>
                </a:lnTo>
                <a:lnTo>
                  <a:pt x="7855" y="20618"/>
                </a:lnTo>
                <a:cubicBezTo>
                  <a:pt x="7855" y="20618"/>
                  <a:pt x="7855" y="21600"/>
                  <a:pt x="7855" y="21600"/>
                </a:cubicBezTo>
                <a:close/>
                <a:moveTo>
                  <a:pt x="3927" y="21600"/>
                </a:moveTo>
                <a:lnTo>
                  <a:pt x="5891" y="21600"/>
                </a:lnTo>
                <a:lnTo>
                  <a:pt x="5891" y="20618"/>
                </a:lnTo>
                <a:lnTo>
                  <a:pt x="3927" y="20618"/>
                </a:lnTo>
                <a:cubicBezTo>
                  <a:pt x="3927" y="20618"/>
                  <a:pt x="3927" y="21600"/>
                  <a:pt x="3927" y="21600"/>
                </a:cubicBezTo>
                <a:close/>
                <a:moveTo>
                  <a:pt x="175" y="1964"/>
                </a:moveTo>
                <a:lnTo>
                  <a:pt x="1250" y="1964"/>
                </a:lnTo>
                <a:cubicBezTo>
                  <a:pt x="1423" y="1670"/>
                  <a:pt x="1669" y="1426"/>
                  <a:pt x="1964" y="1254"/>
                </a:cubicBezTo>
                <a:lnTo>
                  <a:pt x="1964" y="180"/>
                </a:lnTo>
                <a:cubicBezTo>
                  <a:pt x="1130" y="477"/>
                  <a:pt x="472" y="1133"/>
                  <a:pt x="175" y="1964"/>
                </a:cubicBezTo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 dirty="0">
              <a:latin typeface="Calibri Normaali" charset="0"/>
              <a:ea typeface="Calibri Normaali" charset="0"/>
              <a:cs typeface="Calibri Normaali" charset="0"/>
            </a:endParaRPr>
          </a:p>
        </p:txBody>
      </p:sp>
      <p:sp>
        <p:nvSpPr>
          <p:cNvPr id="18" name="Tekstin paikkamerkki 17"/>
          <p:cNvSpPr>
            <a:spLocks noGrp="1"/>
          </p:cNvSpPr>
          <p:nvPr>
            <p:ph type="body" sz="quarter" idx="16" hasCustomPrompt="1"/>
          </p:nvPr>
        </p:nvSpPr>
        <p:spPr>
          <a:xfrm>
            <a:off x="19513119" y="1349655"/>
            <a:ext cx="2828925" cy="575172"/>
          </a:xfrm>
        </p:spPr>
        <p:txBody>
          <a:bodyPr anchor="ctr">
            <a:normAutofit/>
          </a:bodyPr>
          <a:lstStyle>
            <a:lvl1pPr marL="0" indent="0" algn="ctr">
              <a:buNone/>
              <a:defRPr sz="3200">
                <a:solidFill>
                  <a:schemeClr val="tx2"/>
                </a:solidFill>
              </a:defRPr>
            </a:lvl1pPr>
          </a:lstStyle>
          <a:p>
            <a:pPr lvl="0"/>
            <a:r>
              <a:rPr lang="fi-FI" dirty="0"/>
              <a:t>Lisää teksti</a:t>
            </a:r>
          </a:p>
        </p:txBody>
      </p:sp>
      <p:sp>
        <p:nvSpPr>
          <p:cNvPr id="19" name="Tekstin paikkamerkki 17"/>
          <p:cNvSpPr>
            <a:spLocks noGrp="1"/>
          </p:cNvSpPr>
          <p:nvPr>
            <p:ph type="body" sz="quarter" idx="17" hasCustomPrompt="1"/>
          </p:nvPr>
        </p:nvSpPr>
        <p:spPr>
          <a:xfrm>
            <a:off x="19513119" y="3468983"/>
            <a:ext cx="2828925" cy="575172"/>
          </a:xfrm>
        </p:spPr>
        <p:txBody>
          <a:bodyPr anchor="ctr">
            <a:noAutofit/>
          </a:bodyPr>
          <a:lstStyle>
            <a:lvl1pPr marL="0" indent="0" algn="ctr">
              <a:buNone/>
              <a:defRPr sz="4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fi-FI" dirty="0"/>
              <a:t>Lisää teksti</a:t>
            </a:r>
          </a:p>
        </p:txBody>
      </p:sp>
      <p:sp>
        <p:nvSpPr>
          <p:cNvPr id="20" name="Tekstin paikkamerkki 17"/>
          <p:cNvSpPr>
            <a:spLocks noGrp="1"/>
          </p:cNvSpPr>
          <p:nvPr>
            <p:ph type="body" sz="quarter" idx="18" hasCustomPrompt="1"/>
          </p:nvPr>
        </p:nvSpPr>
        <p:spPr>
          <a:xfrm>
            <a:off x="19513119" y="5493097"/>
            <a:ext cx="2828925" cy="575172"/>
          </a:xfrm>
        </p:spPr>
        <p:txBody>
          <a:bodyPr anchor="ctr">
            <a:normAutofit/>
          </a:bodyPr>
          <a:lstStyle>
            <a:lvl1pPr marL="0" indent="0" algn="ctr">
              <a:buNone/>
              <a:defRPr sz="3200">
                <a:solidFill>
                  <a:schemeClr val="tx2"/>
                </a:solidFill>
              </a:defRPr>
            </a:lvl1pPr>
          </a:lstStyle>
          <a:p>
            <a:pPr lvl="0"/>
            <a:r>
              <a:rPr lang="fi-FI" dirty="0"/>
              <a:t>Lisää teksti</a:t>
            </a:r>
          </a:p>
        </p:txBody>
      </p:sp>
      <p:sp>
        <p:nvSpPr>
          <p:cNvPr id="21" name="Tekstin paikkamerkki 17"/>
          <p:cNvSpPr>
            <a:spLocks noGrp="1"/>
          </p:cNvSpPr>
          <p:nvPr>
            <p:ph type="body" sz="quarter" idx="19" hasCustomPrompt="1"/>
          </p:nvPr>
        </p:nvSpPr>
        <p:spPr>
          <a:xfrm>
            <a:off x="19513119" y="7464141"/>
            <a:ext cx="2828925" cy="575172"/>
          </a:xfrm>
        </p:spPr>
        <p:txBody>
          <a:bodyPr anchor="ctr">
            <a:noAutofit/>
          </a:bodyPr>
          <a:lstStyle>
            <a:lvl1pPr marL="0" indent="0" algn="ctr">
              <a:buNone/>
              <a:defRPr sz="4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fi-FI" dirty="0"/>
              <a:t>Lisää teksti</a:t>
            </a:r>
          </a:p>
        </p:txBody>
      </p:sp>
      <p:sp>
        <p:nvSpPr>
          <p:cNvPr id="22" name="Tekstin paikkamerkki 17"/>
          <p:cNvSpPr>
            <a:spLocks noGrp="1"/>
          </p:cNvSpPr>
          <p:nvPr>
            <p:ph type="body" sz="quarter" idx="20" hasCustomPrompt="1"/>
          </p:nvPr>
        </p:nvSpPr>
        <p:spPr>
          <a:xfrm>
            <a:off x="19513119" y="9426452"/>
            <a:ext cx="2828925" cy="575172"/>
          </a:xfrm>
        </p:spPr>
        <p:txBody>
          <a:bodyPr anchor="ctr">
            <a:normAutofit/>
          </a:bodyPr>
          <a:lstStyle>
            <a:lvl1pPr marL="0" indent="0" algn="ctr">
              <a:buNone/>
              <a:defRPr sz="3200">
                <a:solidFill>
                  <a:schemeClr val="tx2"/>
                </a:solidFill>
              </a:defRPr>
            </a:lvl1pPr>
          </a:lstStyle>
          <a:p>
            <a:pPr lvl="0"/>
            <a:r>
              <a:rPr lang="fi-FI" dirty="0"/>
              <a:t>Lisää teksti</a:t>
            </a:r>
          </a:p>
        </p:txBody>
      </p:sp>
      <p:sp>
        <p:nvSpPr>
          <p:cNvPr id="23" name="Tekstin paikkamerkki 17"/>
          <p:cNvSpPr>
            <a:spLocks noGrp="1"/>
          </p:cNvSpPr>
          <p:nvPr>
            <p:ph type="body" sz="quarter" idx="21" hasCustomPrompt="1"/>
          </p:nvPr>
        </p:nvSpPr>
        <p:spPr>
          <a:xfrm>
            <a:off x="19513119" y="11619922"/>
            <a:ext cx="2828925" cy="575172"/>
          </a:xfrm>
        </p:spPr>
        <p:txBody>
          <a:bodyPr anchor="ctr">
            <a:noAutofit/>
          </a:bodyPr>
          <a:lstStyle>
            <a:lvl1pPr marL="0" indent="0" algn="ctr">
              <a:buNone/>
              <a:defRPr sz="4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fi-FI" dirty="0"/>
              <a:t>Lisää teksti</a:t>
            </a:r>
          </a:p>
        </p:txBody>
      </p:sp>
      <p:sp>
        <p:nvSpPr>
          <p:cNvPr id="24" name="Tekstin paikkamerkki 17"/>
          <p:cNvSpPr>
            <a:spLocks noGrp="1"/>
          </p:cNvSpPr>
          <p:nvPr>
            <p:ph type="body" sz="quarter" idx="22" hasCustomPrompt="1"/>
          </p:nvPr>
        </p:nvSpPr>
        <p:spPr>
          <a:xfrm>
            <a:off x="19513119" y="12195094"/>
            <a:ext cx="2828925" cy="57517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</a:lstStyle>
          <a:p>
            <a:pPr lvl="0"/>
            <a:r>
              <a:rPr lang="fi-FI" dirty="0"/>
              <a:t>Lisää teksti</a:t>
            </a:r>
          </a:p>
        </p:txBody>
      </p:sp>
    </p:spTree>
    <p:extLst>
      <p:ext uri="{BB962C8B-B14F-4D97-AF65-F5344CB8AC3E}">
        <p14:creationId xmlns:p14="http://schemas.microsoft.com/office/powerpoint/2010/main" val="1235238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aakakuva_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3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24377650" cy="6400800"/>
          </a:xfrm>
          <a:effectLst/>
        </p:spPr>
        <p:txBody>
          <a:bodyPr>
            <a:normAutofit/>
          </a:bodyPr>
          <a:lstStyle>
            <a:lvl1pPr marL="0" indent="0">
              <a:buNone/>
              <a:defRPr sz="4200" b="0" i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Calibri Normaali" charset="0"/>
                <a:ea typeface="Calibri Normaali" charset="0"/>
                <a:cs typeface="Calibri Normaali" charset="0"/>
              </a:defRPr>
            </a:lvl1pPr>
          </a:lstStyle>
          <a:p>
            <a:endParaRPr lang="en-US" dirty="0"/>
          </a:p>
        </p:txBody>
      </p:sp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1675964" y="6997709"/>
            <a:ext cx="21025723" cy="2029060"/>
          </a:xfrm>
        </p:spPr>
        <p:txBody>
          <a:bodyPr anchor="b"/>
          <a:lstStyle/>
          <a:p>
            <a:r>
              <a:rPr lang="fi-FI" dirty="0"/>
              <a:t>Muokkaa tekstiä naps.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quarter" idx="15" hasCustomPrompt="1"/>
          </p:nvPr>
        </p:nvSpPr>
        <p:spPr>
          <a:xfrm>
            <a:off x="1695450" y="9448800"/>
            <a:ext cx="21012150" cy="3505200"/>
          </a:xfrm>
        </p:spPr>
        <p:txBody>
          <a:bodyPr/>
          <a:lstStyle/>
          <a:p>
            <a:pPr lvl="0"/>
            <a:r>
              <a:rPr lang="fi-FI" dirty="0"/>
              <a:t>Muokkaa tekstiä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</p:txBody>
      </p:sp>
      <p:pic>
        <p:nvPicPr>
          <p:cNvPr id="5" name="Kuva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54022" y="11658624"/>
            <a:ext cx="2044700" cy="129537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ko sivu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24377650" cy="13716000"/>
          </a:xfrm>
          <a:effectLst/>
        </p:spPr>
        <p:txBody>
          <a:bodyPr>
            <a:normAutofit/>
          </a:bodyPr>
          <a:lstStyle>
            <a:lvl1pPr marL="0" indent="0">
              <a:buNone/>
              <a:defRPr sz="4200" b="0" i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Calibri Normaali" charset="0"/>
                <a:ea typeface="Calibri Normaali" charset="0"/>
                <a:cs typeface="Calibri Normaali" charset="0"/>
              </a:defRPr>
            </a:lvl1pPr>
          </a:lstStyle>
          <a:p>
            <a:endParaRPr lang="en-US" dirty="0"/>
          </a:p>
        </p:txBody>
      </p:sp>
      <p:sp>
        <p:nvSpPr>
          <p:cNvPr id="3" name="Otsikko 1"/>
          <p:cNvSpPr>
            <a:spLocks noGrp="1"/>
          </p:cNvSpPr>
          <p:nvPr>
            <p:ph type="title" hasCustomPrompt="1"/>
          </p:nvPr>
        </p:nvSpPr>
        <p:spPr>
          <a:xfrm>
            <a:off x="3833380" y="3175004"/>
            <a:ext cx="16710890" cy="7365991"/>
          </a:xfrm>
          <a:effectLst>
            <a:outerShdw blurRad="63500" sx="102000" sy="102000" algn="ctr" rotWithShape="0">
              <a:prstClr val="black">
                <a:alpha val="10000"/>
              </a:prstClr>
            </a:outerShdw>
          </a:effectLst>
        </p:spPr>
        <p:txBody>
          <a:bodyPr anchor="ctr">
            <a:normAutofit/>
          </a:bodyPr>
          <a:lstStyle>
            <a:lvl1pPr algn="ctr">
              <a:defRPr sz="13800" b="1" spc="6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</a:t>
            </a:r>
            <a:br>
              <a:rPr lang="fi-FI" dirty="0"/>
            </a:br>
            <a:r>
              <a:rPr lang="fi-FI" dirty="0"/>
              <a:t>TEKSTIÄ NAPS.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ko sivun kuva_monta_teksti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24377650" cy="13716000"/>
          </a:xfrm>
          <a:solidFill>
            <a:schemeClr val="accent6"/>
          </a:solidFill>
          <a:effectLst/>
        </p:spPr>
        <p:txBody>
          <a:bodyPr>
            <a:normAutofit/>
          </a:bodyPr>
          <a:lstStyle>
            <a:lvl1pPr marL="0" indent="0">
              <a:buNone/>
              <a:defRPr sz="4200" b="0" i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Calibri Normaali" charset="0"/>
                <a:ea typeface="Calibri Normaali" charset="0"/>
                <a:cs typeface="Calibri Normaali" charset="0"/>
              </a:defRPr>
            </a:lvl1pPr>
          </a:lstStyle>
          <a:p>
            <a:endParaRPr lang="en-US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quarter" idx="17" hasCustomPrompt="1"/>
          </p:nvPr>
        </p:nvSpPr>
        <p:spPr>
          <a:xfrm>
            <a:off x="1780649" y="9810697"/>
            <a:ext cx="4817859" cy="1541516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 dirty="0"/>
              <a:t>Muokkaa tekstiä napsauttamalla</a:t>
            </a:r>
          </a:p>
        </p:txBody>
      </p:sp>
      <p:sp>
        <p:nvSpPr>
          <p:cNvPr id="5" name="Tekstin paikkamerkki 3"/>
          <p:cNvSpPr>
            <a:spLocks noGrp="1"/>
          </p:cNvSpPr>
          <p:nvPr>
            <p:ph type="body" sz="quarter" idx="27" hasCustomPrompt="1"/>
          </p:nvPr>
        </p:nvSpPr>
        <p:spPr>
          <a:xfrm>
            <a:off x="1780649" y="8610547"/>
            <a:ext cx="4817859" cy="12001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 dirty="0"/>
              <a:t>Muokkaa tekstiä napsauttamalla</a:t>
            </a:r>
          </a:p>
        </p:txBody>
      </p:sp>
      <p:sp>
        <p:nvSpPr>
          <p:cNvPr id="6" name="Tekstin paikkamerkki 3"/>
          <p:cNvSpPr>
            <a:spLocks noGrp="1"/>
          </p:cNvSpPr>
          <p:nvPr>
            <p:ph type="body" sz="quarter" idx="29" hasCustomPrompt="1"/>
          </p:nvPr>
        </p:nvSpPr>
        <p:spPr>
          <a:xfrm>
            <a:off x="6987889" y="9810697"/>
            <a:ext cx="4817859" cy="1541516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 dirty="0"/>
              <a:t>Muokkaa tekstiä napsauttamalla</a:t>
            </a:r>
          </a:p>
        </p:txBody>
      </p:sp>
      <p:sp>
        <p:nvSpPr>
          <p:cNvPr id="7" name="Tekstin paikkamerkki 3"/>
          <p:cNvSpPr>
            <a:spLocks noGrp="1"/>
          </p:cNvSpPr>
          <p:nvPr>
            <p:ph type="body" sz="quarter" idx="30" hasCustomPrompt="1"/>
          </p:nvPr>
        </p:nvSpPr>
        <p:spPr>
          <a:xfrm>
            <a:off x="6987889" y="8610547"/>
            <a:ext cx="4817859" cy="12001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 dirty="0"/>
              <a:t>Muokkaa tekstiä napsauttamalla</a:t>
            </a:r>
          </a:p>
        </p:txBody>
      </p:sp>
      <p:sp>
        <p:nvSpPr>
          <p:cNvPr id="8" name="Tekstin paikkamerkki 3"/>
          <p:cNvSpPr>
            <a:spLocks noGrp="1"/>
          </p:cNvSpPr>
          <p:nvPr>
            <p:ph type="body" sz="quarter" idx="32" hasCustomPrompt="1"/>
          </p:nvPr>
        </p:nvSpPr>
        <p:spPr>
          <a:xfrm>
            <a:off x="12230633" y="9810697"/>
            <a:ext cx="4817859" cy="1541516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 dirty="0"/>
              <a:t>Muokkaa tekstiä napsauttamalla</a:t>
            </a:r>
          </a:p>
        </p:txBody>
      </p:sp>
      <p:sp>
        <p:nvSpPr>
          <p:cNvPr id="9" name="Tekstin paikkamerkki 3"/>
          <p:cNvSpPr>
            <a:spLocks noGrp="1"/>
          </p:cNvSpPr>
          <p:nvPr>
            <p:ph type="body" sz="quarter" idx="33" hasCustomPrompt="1"/>
          </p:nvPr>
        </p:nvSpPr>
        <p:spPr>
          <a:xfrm>
            <a:off x="12230633" y="8610547"/>
            <a:ext cx="4817859" cy="12001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 dirty="0"/>
              <a:t>Muokkaa tekstiä napsauttamalla</a:t>
            </a:r>
          </a:p>
        </p:txBody>
      </p:sp>
      <p:sp>
        <p:nvSpPr>
          <p:cNvPr id="10" name="Tekstin paikkamerkki 3"/>
          <p:cNvSpPr>
            <a:spLocks noGrp="1"/>
          </p:cNvSpPr>
          <p:nvPr>
            <p:ph type="body" sz="quarter" idx="35" hasCustomPrompt="1"/>
          </p:nvPr>
        </p:nvSpPr>
        <p:spPr>
          <a:xfrm>
            <a:off x="17473377" y="9810697"/>
            <a:ext cx="4817859" cy="1541516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 dirty="0"/>
              <a:t>Muokkaa tekstiä napsauttamalla</a:t>
            </a:r>
          </a:p>
        </p:txBody>
      </p:sp>
      <p:sp>
        <p:nvSpPr>
          <p:cNvPr id="11" name="Tekstin paikkamerkki 3"/>
          <p:cNvSpPr>
            <a:spLocks noGrp="1"/>
          </p:cNvSpPr>
          <p:nvPr>
            <p:ph type="body" sz="quarter" idx="36" hasCustomPrompt="1"/>
          </p:nvPr>
        </p:nvSpPr>
        <p:spPr>
          <a:xfrm>
            <a:off x="17473377" y="8610547"/>
            <a:ext cx="4817859" cy="12001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 dirty="0"/>
              <a:t>Muokkaa tekstiä napsauttamalla</a:t>
            </a:r>
          </a:p>
        </p:txBody>
      </p:sp>
      <p:sp>
        <p:nvSpPr>
          <p:cNvPr id="20" name="Tekstin paikkamerkki 3"/>
          <p:cNvSpPr>
            <a:spLocks noGrp="1"/>
          </p:cNvSpPr>
          <p:nvPr>
            <p:ph type="body" sz="quarter" idx="37" hasCustomPrompt="1"/>
          </p:nvPr>
        </p:nvSpPr>
        <p:spPr>
          <a:xfrm>
            <a:off x="1780649" y="5905962"/>
            <a:ext cx="4817859" cy="1541516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 dirty="0"/>
              <a:t>Muokkaa tekstiä napsauttamalla</a:t>
            </a:r>
          </a:p>
        </p:txBody>
      </p:sp>
      <p:sp>
        <p:nvSpPr>
          <p:cNvPr id="21" name="Tekstin paikkamerkki 3"/>
          <p:cNvSpPr>
            <a:spLocks noGrp="1"/>
          </p:cNvSpPr>
          <p:nvPr>
            <p:ph type="body" sz="quarter" idx="38" hasCustomPrompt="1"/>
          </p:nvPr>
        </p:nvSpPr>
        <p:spPr>
          <a:xfrm>
            <a:off x="1780649" y="4705812"/>
            <a:ext cx="4817859" cy="12001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 dirty="0"/>
              <a:t>Muokkaa tekstiä napsauttamalla</a:t>
            </a:r>
          </a:p>
        </p:txBody>
      </p:sp>
      <p:sp>
        <p:nvSpPr>
          <p:cNvPr id="22" name="Tekstin paikkamerkki 3"/>
          <p:cNvSpPr>
            <a:spLocks noGrp="1"/>
          </p:cNvSpPr>
          <p:nvPr>
            <p:ph type="body" sz="quarter" idx="39" hasCustomPrompt="1"/>
          </p:nvPr>
        </p:nvSpPr>
        <p:spPr>
          <a:xfrm>
            <a:off x="6987889" y="5905962"/>
            <a:ext cx="4817859" cy="1541516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 dirty="0"/>
              <a:t>Muokkaa tekstiä napsauttamalla</a:t>
            </a:r>
          </a:p>
        </p:txBody>
      </p:sp>
      <p:sp>
        <p:nvSpPr>
          <p:cNvPr id="23" name="Tekstin paikkamerkki 3"/>
          <p:cNvSpPr>
            <a:spLocks noGrp="1"/>
          </p:cNvSpPr>
          <p:nvPr>
            <p:ph type="body" sz="quarter" idx="40" hasCustomPrompt="1"/>
          </p:nvPr>
        </p:nvSpPr>
        <p:spPr>
          <a:xfrm>
            <a:off x="6987889" y="4705812"/>
            <a:ext cx="4817859" cy="12001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 dirty="0"/>
              <a:t>Muokkaa tekstiä napsauttamalla</a:t>
            </a:r>
          </a:p>
        </p:txBody>
      </p:sp>
      <p:sp>
        <p:nvSpPr>
          <p:cNvPr id="24" name="Tekstin paikkamerkki 3"/>
          <p:cNvSpPr>
            <a:spLocks noGrp="1"/>
          </p:cNvSpPr>
          <p:nvPr>
            <p:ph type="body" sz="quarter" idx="41" hasCustomPrompt="1"/>
          </p:nvPr>
        </p:nvSpPr>
        <p:spPr>
          <a:xfrm>
            <a:off x="12230633" y="5905962"/>
            <a:ext cx="4817859" cy="1541516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 dirty="0"/>
              <a:t>Muokkaa tekstiä napsauttamalla</a:t>
            </a:r>
          </a:p>
        </p:txBody>
      </p:sp>
      <p:sp>
        <p:nvSpPr>
          <p:cNvPr id="25" name="Tekstin paikkamerkki 3"/>
          <p:cNvSpPr>
            <a:spLocks noGrp="1"/>
          </p:cNvSpPr>
          <p:nvPr>
            <p:ph type="body" sz="quarter" idx="42" hasCustomPrompt="1"/>
          </p:nvPr>
        </p:nvSpPr>
        <p:spPr>
          <a:xfrm>
            <a:off x="12230633" y="4705812"/>
            <a:ext cx="4817859" cy="12001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 dirty="0"/>
              <a:t>Muokkaa tekstiä napsauttamalla</a:t>
            </a:r>
          </a:p>
        </p:txBody>
      </p:sp>
      <p:sp>
        <p:nvSpPr>
          <p:cNvPr id="26" name="Tekstin paikkamerkki 3"/>
          <p:cNvSpPr>
            <a:spLocks noGrp="1"/>
          </p:cNvSpPr>
          <p:nvPr>
            <p:ph type="body" sz="quarter" idx="43" hasCustomPrompt="1"/>
          </p:nvPr>
        </p:nvSpPr>
        <p:spPr>
          <a:xfrm>
            <a:off x="17473377" y="5905962"/>
            <a:ext cx="4817859" cy="1541516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 dirty="0"/>
              <a:t>Muokkaa tekstiä napsauttamalla</a:t>
            </a:r>
          </a:p>
        </p:txBody>
      </p:sp>
      <p:sp>
        <p:nvSpPr>
          <p:cNvPr id="27" name="Tekstin paikkamerkki 3"/>
          <p:cNvSpPr>
            <a:spLocks noGrp="1"/>
          </p:cNvSpPr>
          <p:nvPr>
            <p:ph type="body" sz="quarter" idx="44" hasCustomPrompt="1"/>
          </p:nvPr>
        </p:nvSpPr>
        <p:spPr>
          <a:xfrm>
            <a:off x="17473377" y="4705812"/>
            <a:ext cx="4817859" cy="12001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 dirty="0"/>
              <a:t>Muokkaa tekstiä napsauttamalla</a:t>
            </a:r>
          </a:p>
        </p:txBody>
      </p:sp>
      <p:sp>
        <p:nvSpPr>
          <p:cNvPr id="28" name="Otsikko 27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tekstiä naps.</a:t>
            </a:r>
          </a:p>
        </p:txBody>
      </p:sp>
      <p:pic>
        <p:nvPicPr>
          <p:cNvPr id="30" name="Kuva 2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29722" y="748645"/>
            <a:ext cx="2063329" cy="130717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_vasen_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11285034" y="579864"/>
            <a:ext cx="1895707" cy="6913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Calibri Normaali" charset="0"/>
            </a:endParaRPr>
          </a:p>
        </p:txBody>
      </p:sp>
      <p:sp>
        <p:nvSpPr>
          <p:cNvPr id="2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9434" cy="13716000"/>
          </a:xfrm>
          <a:effectLst/>
        </p:spPr>
        <p:txBody>
          <a:bodyPr>
            <a:normAutofit/>
          </a:bodyPr>
          <a:lstStyle>
            <a:lvl1pPr marL="0" indent="0">
              <a:buNone/>
              <a:defRPr sz="4200" b="0" i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Calibri Normaali" charset="0"/>
                <a:ea typeface="Calibri Normaali" charset="0"/>
                <a:cs typeface="Calibri Normaali" charset="0"/>
              </a:defRPr>
            </a:lvl1pPr>
          </a:lstStyle>
          <a:p>
            <a:endParaRPr lang="en-US" dirty="0"/>
          </a:p>
        </p:txBody>
      </p:sp>
      <p:sp>
        <p:nvSpPr>
          <p:cNvPr id="4" name="Otsikko 1"/>
          <p:cNvSpPr>
            <a:spLocks noGrp="1"/>
          </p:cNvSpPr>
          <p:nvPr>
            <p:ph type="title" hasCustomPrompt="1"/>
          </p:nvPr>
        </p:nvSpPr>
        <p:spPr>
          <a:xfrm>
            <a:off x="13180741" y="3549659"/>
            <a:ext cx="9233337" cy="2651126"/>
          </a:xfrm>
        </p:spPr>
        <p:txBody>
          <a:bodyPr anchor="b"/>
          <a:lstStyle/>
          <a:p>
            <a:r>
              <a:rPr lang="fi-FI" dirty="0"/>
              <a:t>Muokkaa tekstiä naps.</a:t>
            </a:r>
          </a:p>
        </p:txBody>
      </p:sp>
      <p:sp>
        <p:nvSpPr>
          <p:cNvPr id="5" name="Tekstin paikkamerkki 3"/>
          <p:cNvSpPr>
            <a:spLocks noGrp="1"/>
          </p:cNvSpPr>
          <p:nvPr>
            <p:ph type="body" sz="quarter" idx="15" hasCustomPrompt="1"/>
          </p:nvPr>
        </p:nvSpPr>
        <p:spPr>
          <a:xfrm>
            <a:off x="13192615" y="6515100"/>
            <a:ext cx="9227376" cy="6286500"/>
          </a:xfrm>
        </p:spPr>
        <p:txBody>
          <a:bodyPr/>
          <a:lstStyle/>
          <a:p>
            <a:pPr lvl="0"/>
            <a:r>
              <a:rPr lang="fi-FI" dirty="0"/>
              <a:t>Muokkaa tekstiä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uva_oikea_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11285034" y="579864"/>
            <a:ext cx="1895707" cy="6913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Calibri Normaali" charset="0"/>
            </a:endParaRPr>
          </a:p>
        </p:txBody>
      </p:sp>
      <p:sp>
        <p:nvSpPr>
          <p:cNvPr id="2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12178216" y="0"/>
            <a:ext cx="12199434" cy="13716000"/>
          </a:xfrm>
          <a:effectLst/>
        </p:spPr>
        <p:txBody>
          <a:bodyPr>
            <a:normAutofit/>
          </a:bodyPr>
          <a:lstStyle>
            <a:lvl1pPr marL="0" indent="0">
              <a:buNone/>
              <a:defRPr sz="4200" b="0" i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Calibri Normaali" charset="0"/>
                <a:ea typeface="Calibri Normaali" charset="0"/>
                <a:cs typeface="Calibri Normaali" charset="0"/>
              </a:defRPr>
            </a:lvl1pPr>
          </a:lstStyle>
          <a:p>
            <a:endParaRPr lang="en-US" dirty="0"/>
          </a:p>
        </p:txBody>
      </p:sp>
      <p:sp>
        <p:nvSpPr>
          <p:cNvPr id="4" name="Otsikko 1"/>
          <p:cNvSpPr>
            <a:spLocks noGrp="1"/>
          </p:cNvSpPr>
          <p:nvPr>
            <p:ph type="title" hasCustomPrompt="1"/>
          </p:nvPr>
        </p:nvSpPr>
        <p:spPr>
          <a:xfrm>
            <a:off x="1598341" y="3549659"/>
            <a:ext cx="9233337" cy="2651126"/>
          </a:xfrm>
        </p:spPr>
        <p:txBody>
          <a:bodyPr anchor="b"/>
          <a:lstStyle/>
          <a:p>
            <a:r>
              <a:rPr lang="fi-FI" dirty="0"/>
              <a:t>Muokkaa tekstiä naps.</a:t>
            </a:r>
          </a:p>
        </p:txBody>
      </p:sp>
      <p:sp>
        <p:nvSpPr>
          <p:cNvPr id="5" name="Tekstin paikkamerkki 3"/>
          <p:cNvSpPr>
            <a:spLocks noGrp="1"/>
          </p:cNvSpPr>
          <p:nvPr>
            <p:ph type="body" sz="quarter" idx="15" hasCustomPrompt="1"/>
          </p:nvPr>
        </p:nvSpPr>
        <p:spPr>
          <a:xfrm>
            <a:off x="1610215" y="6515100"/>
            <a:ext cx="9227376" cy="6286500"/>
          </a:xfrm>
        </p:spPr>
        <p:txBody>
          <a:bodyPr/>
          <a:lstStyle/>
          <a:p>
            <a:pPr lvl="0"/>
            <a:r>
              <a:rPr lang="fi-FI" dirty="0"/>
              <a:t>Muokkaa tekstiä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6" name="Kuva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7091" y="760446"/>
            <a:ext cx="2044700" cy="129537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sältö_vasen_kuva_nostolaat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11285034" y="579864"/>
            <a:ext cx="1895707" cy="6913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Calibri Normaali" charset="0"/>
            </a:endParaRPr>
          </a:p>
        </p:txBody>
      </p:sp>
      <p:sp>
        <p:nvSpPr>
          <p:cNvPr id="2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12178216" y="0"/>
            <a:ext cx="12199434" cy="9173681"/>
          </a:xfrm>
          <a:effectLst/>
        </p:spPr>
        <p:txBody>
          <a:bodyPr>
            <a:normAutofit/>
          </a:bodyPr>
          <a:lstStyle>
            <a:lvl1pPr marL="0" indent="0">
              <a:buNone/>
              <a:defRPr sz="4200" b="0" i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Calibri Normaali" charset="0"/>
                <a:ea typeface="Calibri Normaali" charset="0"/>
                <a:cs typeface="Calibri Normaali" charset="0"/>
              </a:defRPr>
            </a:lvl1pPr>
          </a:lstStyle>
          <a:p>
            <a:endParaRPr lang="en-US" dirty="0"/>
          </a:p>
        </p:txBody>
      </p:sp>
      <p:sp>
        <p:nvSpPr>
          <p:cNvPr id="4" name="Rectangle 14"/>
          <p:cNvSpPr/>
          <p:nvPr userDrawn="1"/>
        </p:nvSpPr>
        <p:spPr>
          <a:xfrm>
            <a:off x="12178215" y="9173681"/>
            <a:ext cx="12199435" cy="4542319"/>
          </a:xfrm>
          <a:prstGeom prst="rect">
            <a:avLst/>
          </a:prstGeom>
          <a:solidFill>
            <a:schemeClr val="accent2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 Normaali" charset="0"/>
            </a:endParaRPr>
          </a:p>
        </p:txBody>
      </p:sp>
      <p:sp>
        <p:nvSpPr>
          <p:cNvPr id="5" name="Otsikko 1"/>
          <p:cNvSpPr>
            <a:spLocks noGrp="1"/>
          </p:cNvSpPr>
          <p:nvPr>
            <p:ph type="title" hasCustomPrompt="1"/>
          </p:nvPr>
        </p:nvSpPr>
        <p:spPr>
          <a:xfrm>
            <a:off x="1598341" y="3549659"/>
            <a:ext cx="9233337" cy="2651126"/>
          </a:xfrm>
        </p:spPr>
        <p:txBody>
          <a:bodyPr anchor="b"/>
          <a:lstStyle/>
          <a:p>
            <a:r>
              <a:rPr lang="fi-FI" dirty="0"/>
              <a:t>Muokkaa tekstiä naps.</a:t>
            </a:r>
          </a:p>
        </p:txBody>
      </p:sp>
      <p:sp>
        <p:nvSpPr>
          <p:cNvPr id="6" name="Tekstin paikkamerkki 3"/>
          <p:cNvSpPr>
            <a:spLocks noGrp="1"/>
          </p:cNvSpPr>
          <p:nvPr>
            <p:ph type="body" sz="quarter" idx="15" hasCustomPrompt="1"/>
          </p:nvPr>
        </p:nvSpPr>
        <p:spPr>
          <a:xfrm>
            <a:off x="1610215" y="6515100"/>
            <a:ext cx="9227376" cy="6286500"/>
          </a:xfrm>
        </p:spPr>
        <p:txBody>
          <a:bodyPr/>
          <a:lstStyle/>
          <a:p>
            <a:pPr lvl="0"/>
            <a:r>
              <a:rPr lang="fi-FI" dirty="0"/>
              <a:t>Muokkaa tekstiä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7" name="Tekstin paikkamerkki 3"/>
          <p:cNvSpPr>
            <a:spLocks noGrp="1"/>
          </p:cNvSpPr>
          <p:nvPr>
            <p:ph type="body" sz="quarter" idx="16" hasCustomPrompt="1"/>
          </p:nvPr>
        </p:nvSpPr>
        <p:spPr>
          <a:xfrm>
            <a:off x="13664244" y="9925050"/>
            <a:ext cx="9227376" cy="28765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tekstiä napsauttamalla</a:t>
            </a:r>
          </a:p>
          <a:p>
            <a:pPr lvl="1"/>
            <a:r>
              <a:rPr lang="fi-FI" dirty="0"/>
              <a:t>toinen taso</a:t>
            </a:r>
          </a:p>
        </p:txBody>
      </p:sp>
      <p:pic>
        <p:nvPicPr>
          <p:cNvPr id="8" name="Kuva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7091" y="760446"/>
            <a:ext cx="2044700" cy="129537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_oikea_kuva_nostolaat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11285034" y="579864"/>
            <a:ext cx="1895707" cy="6913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Calibri Normaali" charset="0"/>
            </a:endParaRPr>
          </a:p>
        </p:txBody>
      </p:sp>
      <p:sp>
        <p:nvSpPr>
          <p:cNvPr id="2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9434" cy="9173681"/>
          </a:xfrm>
          <a:effectLst/>
        </p:spPr>
        <p:txBody>
          <a:bodyPr>
            <a:normAutofit/>
          </a:bodyPr>
          <a:lstStyle>
            <a:lvl1pPr marL="0" indent="0">
              <a:buNone/>
              <a:defRPr sz="4200" b="0" i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Calibri Normaali" charset="0"/>
                <a:ea typeface="Calibri Normaali" charset="0"/>
                <a:cs typeface="Calibri Normaali" charset="0"/>
              </a:defRPr>
            </a:lvl1pPr>
          </a:lstStyle>
          <a:p>
            <a:endParaRPr lang="en-US" dirty="0"/>
          </a:p>
        </p:txBody>
      </p:sp>
      <p:sp>
        <p:nvSpPr>
          <p:cNvPr id="4" name="Rectangle 14"/>
          <p:cNvSpPr/>
          <p:nvPr userDrawn="1"/>
        </p:nvSpPr>
        <p:spPr>
          <a:xfrm>
            <a:off x="1" y="9173681"/>
            <a:ext cx="12199433" cy="4542319"/>
          </a:xfrm>
          <a:prstGeom prst="rect">
            <a:avLst/>
          </a:prstGeom>
          <a:solidFill>
            <a:schemeClr val="accent2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 Normaali" charset="0"/>
            </a:endParaRPr>
          </a:p>
        </p:txBody>
      </p:sp>
      <p:sp>
        <p:nvSpPr>
          <p:cNvPr id="5" name="Otsikko 1"/>
          <p:cNvSpPr>
            <a:spLocks noGrp="1"/>
          </p:cNvSpPr>
          <p:nvPr>
            <p:ph type="title" hasCustomPrompt="1"/>
          </p:nvPr>
        </p:nvSpPr>
        <p:spPr>
          <a:xfrm>
            <a:off x="13180741" y="3549659"/>
            <a:ext cx="9233337" cy="2651126"/>
          </a:xfrm>
        </p:spPr>
        <p:txBody>
          <a:bodyPr anchor="b"/>
          <a:lstStyle/>
          <a:p>
            <a:r>
              <a:rPr lang="fi-FI" dirty="0"/>
              <a:t>Muokkaa tekstiä naps.</a:t>
            </a:r>
          </a:p>
        </p:txBody>
      </p:sp>
      <p:sp>
        <p:nvSpPr>
          <p:cNvPr id="6" name="Tekstin paikkamerkki 3"/>
          <p:cNvSpPr>
            <a:spLocks noGrp="1"/>
          </p:cNvSpPr>
          <p:nvPr>
            <p:ph type="body" sz="quarter" idx="15" hasCustomPrompt="1"/>
          </p:nvPr>
        </p:nvSpPr>
        <p:spPr>
          <a:xfrm>
            <a:off x="13192615" y="6515100"/>
            <a:ext cx="9227376" cy="6286500"/>
          </a:xfrm>
        </p:spPr>
        <p:txBody>
          <a:bodyPr/>
          <a:lstStyle/>
          <a:p>
            <a:pPr lvl="0"/>
            <a:r>
              <a:rPr lang="fi-FI" dirty="0"/>
              <a:t>Muokkaa tekstiä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7" name="Tekstin paikkamerkki 3"/>
          <p:cNvSpPr>
            <a:spLocks noGrp="1"/>
          </p:cNvSpPr>
          <p:nvPr>
            <p:ph type="body" sz="quarter" idx="16" hasCustomPrompt="1"/>
          </p:nvPr>
        </p:nvSpPr>
        <p:spPr>
          <a:xfrm>
            <a:off x="1486029" y="9925050"/>
            <a:ext cx="9227376" cy="28765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tekstiä napsauttamalla</a:t>
            </a:r>
          </a:p>
          <a:p>
            <a:pPr lvl="1"/>
            <a:r>
              <a:rPr lang="fi-FI" dirty="0"/>
              <a:t>toinen taso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sisältö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7200"/>
            </a:lvl1pPr>
          </a:lstStyle>
          <a:p>
            <a:r>
              <a:rPr lang="fi-FI" dirty="0"/>
              <a:t>Muokkaa tekstiä naps.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quarter" idx="15" hasCustomPrompt="1"/>
          </p:nvPr>
        </p:nvSpPr>
        <p:spPr>
          <a:xfrm>
            <a:off x="1676400" y="4057650"/>
            <a:ext cx="10221347" cy="7307263"/>
          </a:xfrm>
        </p:spPr>
        <p:txBody>
          <a:bodyPr>
            <a:normAutofit/>
          </a:bodyPr>
          <a:lstStyle>
            <a:lvl1pPr>
              <a:defRPr sz="4400"/>
            </a:lvl1pPr>
            <a:lvl2pPr>
              <a:defRPr sz="3600"/>
            </a:lvl2pPr>
            <a:lvl3pPr>
              <a:defRPr sz="32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fi-FI" dirty="0"/>
              <a:t>Muokkaa tekstiä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5" name="Tekstin paikkamerkki 3"/>
          <p:cNvSpPr>
            <a:spLocks noGrp="1"/>
          </p:cNvSpPr>
          <p:nvPr>
            <p:ph type="body" sz="quarter" idx="16" hasCustomPrompt="1"/>
          </p:nvPr>
        </p:nvSpPr>
        <p:spPr>
          <a:xfrm>
            <a:off x="12480340" y="4057650"/>
            <a:ext cx="10221347" cy="7307263"/>
          </a:xfrm>
        </p:spPr>
        <p:txBody>
          <a:bodyPr>
            <a:normAutofit/>
          </a:bodyPr>
          <a:lstStyle>
            <a:lvl1pPr>
              <a:defRPr sz="4400"/>
            </a:lvl1pPr>
            <a:lvl2pPr>
              <a:defRPr sz="3600"/>
            </a:lvl2pPr>
            <a:lvl3pPr>
              <a:defRPr sz="32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fi-FI" dirty="0"/>
              <a:t>Muokkaa tekstiä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6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1676400" y="12712700"/>
            <a:ext cx="548481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BB7BD2-5888-B742-B813-F7CBF1FA8C30}" type="datetime1">
              <a:rPr lang="fi-FI" smtClean="0"/>
              <a:t>31.8.2023</a:t>
            </a:fld>
            <a:endParaRPr lang="fi-FI" dirty="0"/>
          </a:p>
        </p:txBody>
      </p:sp>
      <p:sp>
        <p:nvSpPr>
          <p:cNvPr id="7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8075613" y="12712700"/>
            <a:ext cx="8226425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/>
              <a:t>Esimerkiksi esityksen nimi, esittäjä</a:t>
            </a:r>
            <a:endParaRPr lang="fi-FI" dirty="0"/>
          </a:p>
        </p:txBody>
      </p:sp>
      <p:sp>
        <p:nvSpPr>
          <p:cNvPr id="8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17216438" y="12712700"/>
            <a:ext cx="5484812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4F8806-C074-1048-BDDB-408E5170414D}" type="slidenum">
              <a:rPr lang="fi-FI" smtClean="0"/>
              <a:pPr/>
              <a:t>‹#›</a:t>
            </a:fld>
            <a:endParaRPr lang="fi-FI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sältö_pyöreä_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0"/>
          <p:cNvSpPr>
            <a:spLocks noGrp="1"/>
          </p:cNvSpPr>
          <p:nvPr>
            <p:ph type="pic" sz="quarter" idx="11"/>
          </p:nvPr>
        </p:nvSpPr>
        <p:spPr>
          <a:xfrm>
            <a:off x="12174750" y="2604902"/>
            <a:ext cx="10103260" cy="9282298"/>
          </a:xfrm>
          <a:custGeom>
            <a:avLst/>
            <a:gdLst>
              <a:gd name="connsiteX0" fmla="*/ 0 w 6285292"/>
              <a:gd name="connsiteY0" fmla="*/ 3143251 h 6286501"/>
              <a:gd name="connsiteX1" fmla="*/ 3142646 w 6285292"/>
              <a:gd name="connsiteY1" fmla="*/ 0 h 6286501"/>
              <a:gd name="connsiteX2" fmla="*/ 6285292 w 6285292"/>
              <a:gd name="connsiteY2" fmla="*/ 0 h 6286501"/>
              <a:gd name="connsiteX3" fmla="*/ 6285292 w 6285292"/>
              <a:gd name="connsiteY3" fmla="*/ 3143251 h 6286501"/>
              <a:gd name="connsiteX4" fmla="*/ 3142646 w 6285292"/>
              <a:gd name="connsiteY4" fmla="*/ 6286502 h 6286501"/>
              <a:gd name="connsiteX5" fmla="*/ 0 w 6285292"/>
              <a:gd name="connsiteY5" fmla="*/ 3143251 h 6286501"/>
              <a:gd name="connsiteX0" fmla="*/ 0 w 6728204"/>
              <a:gd name="connsiteY0" fmla="*/ 3143251 h 6286502"/>
              <a:gd name="connsiteX1" fmla="*/ 3142646 w 6728204"/>
              <a:gd name="connsiteY1" fmla="*/ 0 h 6286502"/>
              <a:gd name="connsiteX2" fmla="*/ 6728204 w 6728204"/>
              <a:gd name="connsiteY2" fmla="*/ 14287 h 6286502"/>
              <a:gd name="connsiteX3" fmla="*/ 6285292 w 6728204"/>
              <a:gd name="connsiteY3" fmla="*/ 3143251 h 6286502"/>
              <a:gd name="connsiteX4" fmla="*/ 3142646 w 6728204"/>
              <a:gd name="connsiteY4" fmla="*/ 6286502 h 6286502"/>
              <a:gd name="connsiteX5" fmla="*/ 0 w 6728204"/>
              <a:gd name="connsiteY5" fmla="*/ 3143251 h 6286502"/>
              <a:gd name="connsiteX0" fmla="*/ 0 w 6728204"/>
              <a:gd name="connsiteY0" fmla="*/ 3143251 h 6286502"/>
              <a:gd name="connsiteX1" fmla="*/ 3142646 w 6728204"/>
              <a:gd name="connsiteY1" fmla="*/ 0 h 6286502"/>
              <a:gd name="connsiteX2" fmla="*/ 6728204 w 6728204"/>
              <a:gd name="connsiteY2" fmla="*/ 14287 h 6286502"/>
              <a:gd name="connsiteX3" fmla="*/ 6285292 w 6728204"/>
              <a:gd name="connsiteY3" fmla="*/ 3143251 h 6286502"/>
              <a:gd name="connsiteX4" fmla="*/ 3142646 w 6728204"/>
              <a:gd name="connsiteY4" fmla="*/ 6286502 h 6286502"/>
              <a:gd name="connsiteX5" fmla="*/ 0 w 6728204"/>
              <a:gd name="connsiteY5" fmla="*/ 3143251 h 6286502"/>
              <a:gd name="connsiteX0" fmla="*/ 0 w 6728204"/>
              <a:gd name="connsiteY0" fmla="*/ 3143251 h 6286502"/>
              <a:gd name="connsiteX1" fmla="*/ 3142646 w 6728204"/>
              <a:gd name="connsiteY1" fmla="*/ 0 h 6286502"/>
              <a:gd name="connsiteX2" fmla="*/ 6728204 w 6728204"/>
              <a:gd name="connsiteY2" fmla="*/ 14287 h 6286502"/>
              <a:gd name="connsiteX3" fmla="*/ 6285292 w 6728204"/>
              <a:gd name="connsiteY3" fmla="*/ 3143251 h 6286502"/>
              <a:gd name="connsiteX4" fmla="*/ 3142646 w 6728204"/>
              <a:gd name="connsiteY4" fmla="*/ 6286502 h 6286502"/>
              <a:gd name="connsiteX5" fmla="*/ 0 w 6728204"/>
              <a:gd name="connsiteY5" fmla="*/ 3143251 h 6286502"/>
              <a:gd name="connsiteX0" fmla="*/ 0 w 6842504"/>
              <a:gd name="connsiteY0" fmla="*/ 3143251 h 6286502"/>
              <a:gd name="connsiteX1" fmla="*/ 3142646 w 6842504"/>
              <a:gd name="connsiteY1" fmla="*/ 0 h 6286502"/>
              <a:gd name="connsiteX2" fmla="*/ 6842504 w 6842504"/>
              <a:gd name="connsiteY2" fmla="*/ 14287 h 6286502"/>
              <a:gd name="connsiteX3" fmla="*/ 6285292 w 6842504"/>
              <a:gd name="connsiteY3" fmla="*/ 3143251 h 6286502"/>
              <a:gd name="connsiteX4" fmla="*/ 3142646 w 6842504"/>
              <a:gd name="connsiteY4" fmla="*/ 6286502 h 6286502"/>
              <a:gd name="connsiteX5" fmla="*/ 0 w 6842504"/>
              <a:gd name="connsiteY5" fmla="*/ 3143251 h 6286502"/>
              <a:gd name="connsiteX0" fmla="*/ 0 w 6842504"/>
              <a:gd name="connsiteY0" fmla="*/ 3143251 h 6286502"/>
              <a:gd name="connsiteX1" fmla="*/ 3142646 w 6842504"/>
              <a:gd name="connsiteY1" fmla="*/ 0 h 6286502"/>
              <a:gd name="connsiteX2" fmla="*/ 6842504 w 6842504"/>
              <a:gd name="connsiteY2" fmla="*/ 14287 h 6286502"/>
              <a:gd name="connsiteX3" fmla="*/ 6285292 w 6842504"/>
              <a:gd name="connsiteY3" fmla="*/ 3143251 h 6286502"/>
              <a:gd name="connsiteX4" fmla="*/ 3142646 w 6842504"/>
              <a:gd name="connsiteY4" fmla="*/ 6286502 h 6286502"/>
              <a:gd name="connsiteX5" fmla="*/ 0 w 6842504"/>
              <a:gd name="connsiteY5" fmla="*/ 3143251 h 628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42504" h="6286502">
                <a:moveTo>
                  <a:pt x="0" y="3143251"/>
                </a:moveTo>
                <a:cubicBezTo>
                  <a:pt x="0" y="1407281"/>
                  <a:pt x="1407011" y="0"/>
                  <a:pt x="3142646" y="0"/>
                </a:cubicBezTo>
                <a:lnTo>
                  <a:pt x="6842504" y="14287"/>
                </a:lnTo>
                <a:cubicBezTo>
                  <a:pt x="6056692" y="1133475"/>
                  <a:pt x="6285292" y="2095501"/>
                  <a:pt x="6285292" y="3143251"/>
                </a:cubicBezTo>
                <a:cubicBezTo>
                  <a:pt x="6285292" y="4879221"/>
                  <a:pt x="4878281" y="6286502"/>
                  <a:pt x="3142646" y="6286502"/>
                </a:cubicBezTo>
                <a:cubicBezTo>
                  <a:pt x="1407011" y="6286502"/>
                  <a:pt x="0" y="4879221"/>
                  <a:pt x="0" y="3143251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4" name="Otsikko 1"/>
          <p:cNvSpPr>
            <a:spLocks noGrp="1"/>
          </p:cNvSpPr>
          <p:nvPr>
            <p:ph type="title" hasCustomPrompt="1"/>
          </p:nvPr>
        </p:nvSpPr>
        <p:spPr>
          <a:xfrm>
            <a:off x="1598341" y="2635259"/>
            <a:ext cx="9233337" cy="2651126"/>
          </a:xfrm>
        </p:spPr>
        <p:txBody>
          <a:bodyPr anchor="b"/>
          <a:lstStyle/>
          <a:p>
            <a:r>
              <a:rPr lang="fi-FI" dirty="0"/>
              <a:t>Muokkaa tekstiä naps.</a:t>
            </a:r>
          </a:p>
        </p:txBody>
      </p:sp>
      <p:sp>
        <p:nvSpPr>
          <p:cNvPr id="5" name="Tekstin paikkamerkki 3"/>
          <p:cNvSpPr>
            <a:spLocks noGrp="1"/>
          </p:cNvSpPr>
          <p:nvPr>
            <p:ph type="body" sz="quarter" idx="15" hasCustomPrompt="1"/>
          </p:nvPr>
        </p:nvSpPr>
        <p:spPr>
          <a:xfrm>
            <a:off x="1610215" y="5600700"/>
            <a:ext cx="9227376" cy="6286500"/>
          </a:xfrm>
        </p:spPr>
        <p:txBody>
          <a:bodyPr/>
          <a:lstStyle/>
          <a:p>
            <a:pPr lvl="0"/>
            <a:r>
              <a:rPr lang="fi-FI" dirty="0"/>
              <a:t>Muokkaa tekstiä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875377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_pyöreä_kuva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tsikko 1"/>
          <p:cNvSpPr>
            <a:spLocks noGrp="1"/>
          </p:cNvSpPr>
          <p:nvPr>
            <p:ph type="title" hasCustomPrompt="1"/>
          </p:nvPr>
        </p:nvSpPr>
        <p:spPr>
          <a:xfrm>
            <a:off x="1598341" y="3549659"/>
            <a:ext cx="9233337" cy="2651126"/>
          </a:xfrm>
        </p:spPr>
        <p:txBody>
          <a:bodyPr anchor="b"/>
          <a:lstStyle/>
          <a:p>
            <a:r>
              <a:rPr lang="fi-FI" dirty="0"/>
              <a:t>Muokkaa tekstiä naps.</a:t>
            </a:r>
          </a:p>
        </p:txBody>
      </p:sp>
      <p:sp>
        <p:nvSpPr>
          <p:cNvPr id="10" name="Tekstin paikkamerkki 3"/>
          <p:cNvSpPr>
            <a:spLocks noGrp="1"/>
          </p:cNvSpPr>
          <p:nvPr>
            <p:ph type="body" sz="quarter" idx="15" hasCustomPrompt="1"/>
          </p:nvPr>
        </p:nvSpPr>
        <p:spPr>
          <a:xfrm>
            <a:off x="1610215" y="6515100"/>
            <a:ext cx="9227376" cy="6286500"/>
          </a:xfrm>
        </p:spPr>
        <p:txBody>
          <a:bodyPr/>
          <a:lstStyle/>
          <a:p>
            <a:pPr lvl="0"/>
            <a:r>
              <a:rPr lang="fi-FI" dirty="0"/>
              <a:t>Muokkaa tekstiä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Picture Placeholder 30">
            <a:extLst>
              <a:ext uri="{FF2B5EF4-FFF2-40B4-BE49-F238E27FC236}">
                <a16:creationId xmlns:a16="http://schemas.microsoft.com/office/drawing/2014/main" id="{7583AC14-0725-2D36-6ABC-7870F98348D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2475195" y="986979"/>
            <a:ext cx="7032112" cy="6460703"/>
          </a:xfrm>
          <a:custGeom>
            <a:avLst/>
            <a:gdLst>
              <a:gd name="connsiteX0" fmla="*/ 0 w 6285292"/>
              <a:gd name="connsiteY0" fmla="*/ 3143251 h 6286501"/>
              <a:gd name="connsiteX1" fmla="*/ 3142646 w 6285292"/>
              <a:gd name="connsiteY1" fmla="*/ 0 h 6286501"/>
              <a:gd name="connsiteX2" fmla="*/ 6285292 w 6285292"/>
              <a:gd name="connsiteY2" fmla="*/ 0 h 6286501"/>
              <a:gd name="connsiteX3" fmla="*/ 6285292 w 6285292"/>
              <a:gd name="connsiteY3" fmla="*/ 3143251 h 6286501"/>
              <a:gd name="connsiteX4" fmla="*/ 3142646 w 6285292"/>
              <a:gd name="connsiteY4" fmla="*/ 6286502 h 6286501"/>
              <a:gd name="connsiteX5" fmla="*/ 0 w 6285292"/>
              <a:gd name="connsiteY5" fmla="*/ 3143251 h 6286501"/>
              <a:gd name="connsiteX0" fmla="*/ 0 w 6728204"/>
              <a:gd name="connsiteY0" fmla="*/ 3143251 h 6286502"/>
              <a:gd name="connsiteX1" fmla="*/ 3142646 w 6728204"/>
              <a:gd name="connsiteY1" fmla="*/ 0 h 6286502"/>
              <a:gd name="connsiteX2" fmla="*/ 6728204 w 6728204"/>
              <a:gd name="connsiteY2" fmla="*/ 14287 h 6286502"/>
              <a:gd name="connsiteX3" fmla="*/ 6285292 w 6728204"/>
              <a:gd name="connsiteY3" fmla="*/ 3143251 h 6286502"/>
              <a:gd name="connsiteX4" fmla="*/ 3142646 w 6728204"/>
              <a:gd name="connsiteY4" fmla="*/ 6286502 h 6286502"/>
              <a:gd name="connsiteX5" fmla="*/ 0 w 6728204"/>
              <a:gd name="connsiteY5" fmla="*/ 3143251 h 6286502"/>
              <a:gd name="connsiteX0" fmla="*/ 0 w 6728204"/>
              <a:gd name="connsiteY0" fmla="*/ 3143251 h 6286502"/>
              <a:gd name="connsiteX1" fmla="*/ 3142646 w 6728204"/>
              <a:gd name="connsiteY1" fmla="*/ 0 h 6286502"/>
              <a:gd name="connsiteX2" fmla="*/ 6728204 w 6728204"/>
              <a:gd name="connsiteY2" fmla="*/ 14287 h 6286502"/>
              <a:gd name="connsiteX3" fmla="*/ 6285292 w 6728204"/>
              <a:gd name="connsiteY3" fmla="*/ 3143251 h 6286502"/>
              <a:gd name="connsiteX4" fmla="*/ 3142646 w 6728204"/>
              <a:gd name="connsiteY4" fmla="*/ 6286502 h 6286502"/>
              <a:gd name="connsiteX5" fmla="*/ 0 w 6728204"/>
              <a:gd name="connsiteY5" fmla="*/ 3143251 h 6286502"/>
              <a:gd name="connsiteX0" fmla="*/ 0 w 6728204"/>
              <a:gd name="connsiteY0" fmla="*/ 3143251 h 6286502"/>
              <a:gd name="connsiteX1" fmla="*/ 3142646 w 6728204"/>
              <a:gd name="connsiteY1" fmla="*/ 0 h 6286502"/>
              <a:gd name="connsiteX2" fmla="*/ 6728204 w 6728204"/>
              <a:gd name="connsiteY2" fmla="*/ 14287 h 6286502"/>
              <a:gd name="connsiteX3" fmla="*/ 6285292 w 6728204"/>
              <a:gd name="connsiteY3" fmla="*/ 3143251 h 6286502"/>
              <a:gd name="connsiteX4" fmla="*/ 3142646 w 6728204"/>
              <a:gd name="connsiteY4" fmla="*/ 6286502 h 6286502"/>
              <a:gd name="connsiteX5" fmla="*/ 0 w 6728204"/>
              <a:gd name="connsiteY5" fmla="*/ 3143251 h 6286502"/>
              <a:gd name="connsiteX0" fmla="*/ 0 w 6842504"/>
              <a:gd name="connsiteY0" fmla="*/ 3143251 h 6286502"/>
              <a:gd name="connsiteX1" fmla="*/ 3142646 w 6842504"/>
              <a:gd name="connsiteY1" fmla="*/ 0 h 6286502"/>
              <a:gd name="connsiteX2" fmla="*/ 6842504 w 6842504"/>
              <a:gd name="connsiteY2" fmla="*/ 14287 h 6286502"/>
              <a:gd name="connsiteX3" fmla="*/ 6285292 w 6842504"/>
              <a:gd name="connsiteY3" fmla="*/ 3143251 h 6286502"/>
              <a:gd name="connsiteX4" fmla="*/ 3142646 w 6842504"/>
              <a:gd name="connsiteY4" fmla="*/ 6286502 h 6286502"/>
              <a:gd name="connsiteX5" fmla="*/ 0 w 6842504"/>
              <a:gd name="connsiteY5" fmla="*/ 3143251 h 6286502"/>
              <a:gd name="connsiteX0" fmla="*/ 0 w 6842504"/>
              <a:gd name="connsiteY0" fmla="*/ 3143251 h 6286502"/>
              <a:gd name="connsiteX1" fmla="*/ 3142646 w 6842504"/>
              <a:gd name="connsiteY1" fmla="*/ 0 h 6286502"/>
              <a:gd name="connsiteX2" fmla="*/ 6842504 w 6842504"/>
              <a:gd name="connsiteY2" fmla="*/ 14287 h 6286502"/>
              <a:gd name="connsiteX3" fmla="*/ 6285292 w 6842504"/>
              <a:gd name="connsiteY3" fmla="*/ 3143251 h 6286502"/>
              <a:gd name="connsiteX4" fmla="*/ 3142646 w 6842504"/>
              <a:gd name="connsiteY4" fmla="*/ 6286502 h 6286502"/>
              <a:gd name="connsiteX5" fmla="*/ 0 w 6842504"/>
              <a:gd name="connsiteY5" fmla="*/ 3143251 h 628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42504" h="6286502">
                <a:moveTo>
                  <a:pt x="0" y="3143251"/>
                </a:moveTo>
                <a:cubicBezTo>
                  <a:pt x="0" y="1407281"/>
                  <a:pt x="1407011" y="0"/>
                  <a:pt x="3142646" y="0"/>
                </a:cubicBezTo>
                <a:lnTo>
                  <a:pt x="6842504" y="14287"/>
                </a:lnTo>
                <a:cubicBezTo>
                  <a:pt x="6056692" y="1133475"/>
                  <a:pt x="6285292" y="2095501"/>
                  <a:pt x="6285292" y="3143251"/>
                </a:cubicBezTo>
                <a:cubicBezTo>
                  <a:pt x="6285292" y="4879221"/>
                  <a:pt x="4878281" y="6286502"/>
                  <a:pt x="3142646" y="6286502"/>
                </a:cubicBezTo>
                <a:cubicBezTo>
                  <a:pt x="1407011" y="6286502"/>
                  <a:pt x="0" y="4879221"/>
                  <a:pt x="0" y="3143251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4" name="Picture Placeholder 30">
            <a:extLst>
              <a:ext uri="{FF2B5EF4-FFF2-40B4-BE49-F238E27FC236}">
                <a16:creationId xmlns:a16="http://schemas.microsoft.com/office/drawing/2014/main" id="{F759F204-F925-128A-06C2-59661F46C7C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2705882" y="7857066"/>
            <a:ext cx="4923857" cy="5289434"/>
          </a:xfrm>
          <a:custGeom>
            <a:avLst/>
            <a:gdLst>
              <a:gd name="connsiteX0" fmla="*/ 0 w 2817602"/>
              <a:gd name="connsiteY0" fmla="*/ 1409073 h 2818145"/>
              <a:gd name="connsiteX1" fmla="*/ 1408801 w 2817602"/>
              <a:gd name="connsiteY1" fmla="*/ 0 h 2818145"/>
              <a:gd name="connsiteX2" fmla="*/ 2817602 w 2817602"/>
              <a:gd name="connsiteY2" fmla="*/ 0 h 2818145"/>
              <a:gd name="connsiteX3" fmla="*/ 2817602 w 2817602"/>
              <a:gd name="connsiteY3" fmla="*/ 1409073 h 2818145"/>
              <a:gd name="connsiteX4" fmla="*/ 1408801 w 2817602"/>
              <a:gd name="connsiteY4" fmla="*/ 2818146 h 2818145"/>
              <a:gd name="connsiteX5" fmla="*/ 0 w 2817602"/>
              <a:gd name="connsiteY5" fmla="*/ 1409073 h 2818145"/>
              <a:gd name="connsiteX0" fmla="*/ 0 w 2825351"/>
              <a:gd name="connsiteY0" fmla="*/ 1626049 h 3035122"/>
              <a:gd name="connsiteX1" fmla="*/ 1408801 w 2825351"/>
              <a:gd name="connsiteY1" fmla="*/ 216976 h 3035122"/>
              <a:gd name="connsiteX2" fmla="*/ 2825351 w 2825351"/>
              <a:gd name="connsiteY2" fmla="*/ 0 h 3035122"/>
              <a:gd name="connsiteX3" fmla="*/ 2817602 w 2825351"/>
              <a:gd name="connsiteY3" fmla="*/ 1626049 h 3035122"/>
              <a:gd name="connsiteX4" fmla="*/ 1408801 w 2825351"/>
              <a:gd name="connsiteY4" fmla="*/ 3035122 h 3035122"/>
              <a:gd name="connsiteX5" fmla="*/ 0 w 2825351"/>
              <a:gd name="connsiteY5" fmla="*/ 1626049 h 3035122"/>
              <a:gd name="connsiteX0" fmla="*/ 0 w 2825351"/>
              <a:gd name="connsiteY0" fmla="*/ 1626049 h 3035122"/>
              <a:gd name="connsiteX1" fmla="*/ 1408801 w 2825351"/>
              <a:gd name="connsiteY1" fmla="*/ 216976 h 3035122"/>
              <a:gd name="connsiteX2" fmla="*/ 2825351 w 2825351"/>
              <a:gd name="connsiteY2" fmla="*/ 0 h 3035122"/>
              <a:gd name="connsiteX3" fmla="*/ 2817602 w 2825351"/>
              <a:gd name="connsiteY3" fmla="*/ 1626049 h 3035122"/>
              <a:gd name="connsiteX4" fmla="*/ 1408801 w 2825351"/>
              <a:gd name="connsiteY4" fmla="*/ 3035122 h 3035122"/>
              <a:gd name="connsiteX5" fmla="*/ 0 w 2825351"/>
              <a:gd name="connsiteY5" fmla="*/ 1626049 h 3035122"/>
              <a:gd name="connsiteX0" fmla="*/ 0 w 2825351"/>
              <a:gd name="connsiteY0" fmla="*/ 1626049 h 3035122"/>
              <a:gd name="connsiteX1" fmla="*/ 1408801 w 2825351"/>
              <a:gd name="connsiteY1" fmla="*/ 216976 h 3035122"/>
              <a:gd name="connsiteX2" fmla="*/ 2825351 w 2825351"/>
              <a:gd name="connsiteY2" fmla="*/ 0 h 3035122"/>
              <a:gd name="connsiteX3" fmla="*/ 2817602 w 2825351"/>
              <a:gd name="connsiteY3" fmla="*/ 1626049 h 3035122"/>
              <a:gd name="connsiteX4" fmla="*/ 1408801 w 2825351"/>
              <a:gd name="connsiteY4" fmla="*/ 3035122 h 3035122"/>
              <a:gd name="connsiteX5" fmla="*/ 0 w 2825351"/>
              <a:gd name="connsiteY5" fmla="*/ 1626049 h 3035122"/>
              <a:gd name="connsiteX0" fmla="*/ 0 w 2825351"/>
              <a:gd name="connsiteY0" fmla="*/ 1626049 h 3035122"/>
              <a:gd name="connsiteX1" fmla="*/ 1408801 w 2825351"/>
              <a:gd name="connsiteY1" fmla="*/ 216976 h 3035122"/>
              <a:gd name="connsiteX2" fmla="*/ 2825351 w 2825351"/>
              <a:gd name="connsiteY2" fmla="*/ 0 h 3035122"/>
              <a:gd name="connsiteX3" fmla="*/ 2817602 w 2825351"/>
              <a:gd name="connsiteY3" fmla="*/ 1626049 h 3035122"/>
              <a:gd name="connsiteX4" fmla="*/ 1408801 w 2825351"/>
              <a:gd name="connsiteY4" fmla="*/ 3035122 h 3035122"/>
              <a:gd name="connsiteX5" fmla="*/ 0 w 2825351"/>
              <a:gd name="connsiteY5" fmla="*/ 1626049 h 3035122"/>
              <a:gd name="connsiteX0" fmla="*/ 0 w 2825351"/>
              <a:gd name="connsiteY0" fmla="*/ 1626049 h 3035122"/>
              <a:gd name="connsiteX1" fmla="*/ 1408801 w 2825351"/>
              <a:gd name="connsiteY1" fmla="*/ 216976 h 3035122"/>
              <a:gd name="connsiteX2" fmla="*/ 2825351 w 2825351"/>
              <a:gd name="connsiteY2" fmla="*/ 0 h 3035122"/>
              <a:gd name="connsiteX3" fmla="*/ 2817602 w 2825351"/>
              <a:gd name="connsiteY3" fmla="*/ 1626049 h 3035122"/>
              <a:gd name="connsiteX4" fmla="*/ 1408801 w 2825351"/>
              <a:gd name="connsiteY4" fmla="*/ 3035122 h 3035122"/>
              <a:gd name="connsiteX5" fmla="*/ 0 w 2825351"/>
              <a:gd name="connsiteY5" fmla="*/ 1626049 h 3035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25351" h="3035122">
                <a:moveTo>
                  <a:pt x="0" y="1626049"/>
                </a:moveTo>
                <a:cubicBezTo>
                  <a:pt x="0" y="847839"/>
                  <a:pt x="630742" y="216976"/>
                  <a:pt x="1408801" y="216976"/>
                </a:cubicBezTo>
                <a:cubicBezTo>
                  <a:pt x="2192873" y="201358"/>
                  <a:pt x="2081947" y="397789"/>
                  <a:pt x="2825351" y="0"/>
                </a:cubicBezTo>
                <a:cubicBezTo>
                  <a:pt x="2825351" y="469691"/>
                  <a:pt x="2817602" y="1156358"/>
                  <a:pt x="2817602" y="1626049"/>
                </a:cubicBezTo>
                <a:cubicBezTo>
                  <a:pt x="2817602" y="2404259"/>
                  <a:pt x="2186860" y="3035122"/>
                  <a:pt x="1408801" y="3035122"/>
                </a:cubicBezTo>
                <a:cubicBezTo>
                  <a:pt x="630742" y="3035122"/>
                  <a:pt x="0" y="2404259"/>
                  <a:pt x="0" y="1626049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Picture Placeholder 30">
            <a:extLst>
              <a:ext uri="{FF2B5EF4-FFF2-40B4-BE49-F238E27FC236}">
                <a16:creationId xmlns:a16="http://schemas.microsoft.com/office/drawing/2014/main" id="{E8B2FBBB-374F-D60B-FD05-3BCDF563C67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8273367" y="5604120"/>
            <a:ext cx="4194468" cy="4505891"/>
          </a:xfrm>
          <a:custGeom>
            <a:avLst/>
            <a:gdLst>
              <a:gd name="connsiteX0" fmla="*/ 0 w 2817602"/>
              <a:gd name="connsiteY0" fmla="*/ 1409073 h 2818145"/>
              <a:gd name="connsiteX1" fmla="*/ 1408801 w 2817602"/>
              <a:gd name="connsiteY1" fmla="*/ 0 h 2818145"/>
              <a:gd name="connsiteX2" fmla="*/ 2817602 w 2817602"/>
              <a:gd name="connsiteY2" fmla="*/ 0 h 2818145"/>
              <a:gd name="connsiteX3" fmla="*/ 2817602 w 2817602"/>
              <a:gd name="connsiteY3" fmla="*/ 1409073 h 2818145"/>
              <a:gd name="connsiteX4" fmla="*/ 1408801 w 2817602"/>
              <a:gd name="connsiteY4" fmla="*/ 2818146 h 2818145"/>
              <a:gd name="connsiteX5" fmla="*/ 0 w 2817602"/>
              <a:gd name="connsiteY5" fmla="*/ 1409073 h 2818145"/>
              <a:gd name="connsiteX0" fmla="*/ 0 w 2825351"/>
              <a:gd name="connsiteY0" fmla="*/ 1626049 h 3035122"/>
              <a:gd name="connsiteX1" fmla="*/ 1408801 w 2825351"/>
              <a:gd name="connsiteY1" fmla="*/ 216976 h 3035122"/>
              <a:gd name="connsiteX2" fmla="*/ 2825351 w 2825351"/>
              <a:gd name="connsiteY2" fmla="*/ 0 h 3035122"/>
              <a:gd name="connsiteX3" fmla="*/ 2817602 w 2825351"/>
              <a:gd name="connsiteY3" fmla="*/ 1626049 h 3035122"/>
              <a:gd name="connsiteX4" fmla="*/ 1408801 w 2825351"/>
              <a:gd name="connsiteY4" fmla="*/ 3035122 h 3035122"/>
              <a:gd name="connsiteX5" fmla="*/ 0 w 2825351"/>
              <a:gd name="connsiteY5" fmla="*/ 1626049 h 3035122"/>
              <a:gd name="connsiteX0" fmla="*/ 0 w 2825351"/>
              <a:gd name="connsiteY0" fmla="*/ 1626049 h 3035122"/>
              <a:gd name="connsiteX1" fmla="*/ 1408801 w 2825351"/>
              <a:gd name="connsiteY1" fmla="*/ 216976 h 3035122"/>
              <a:gd name="connsiteX2" fmla="*/ 2825351 w 2825351"/>
              <a:gd name="connsiteY2" fmla="*/ 0 h 3035122"/>
              <a:gd name="connsiteX3" fmla="*/ 2817602 w 2825351"/>
              <a:gd name="connsiteY3" fmla="*/ 1626049 h 3035122"/>
              <a:gd name="connsiteX4" fmla="*/ 1408801 w 2825351"/>
              <a:gd name="connsiteY4" fmla="*/ 3035122 h 3035122"/>
              <a:gd name="connsiteX5" fmla="*/ 0 w 2825351"/>
              <a:gd name="connsiteY5" fmla="*/ 1626049 h 3035122"/>
              <a:gd name="connsiteX0" fmla="*/ 0 w 2825351"/>
              <a:gd name="connsiteY0" fmla="*/ 1626049 h 3035122"/>
              <a:gd name="connsiteX1" fmla="*/ 1408801 w 2825351"/>
              <a:gd name="connsiteY1" fmla="*/ 216976 h 3035122"/>
              <a:gd name="connsiteX2" fmla="*/ 2825351 w 2825351"/>
              <a:gd name="connsiteY2" fmla="*/ 0 h 3035122"/>
              <a:gd name="connsiteX3" fmla="*/ 2817602 w 2825351"/>
              <a:gd name="connsiteY3" fmla="*/ 1626049 h 3035122"/>
              <a:gd name="connsiteX4" fmla="*/ 1408801 w 2825351"/>
              <a:gd name="connsiteY4" fmla="*/ 3035122 h 3035122"/>
              <a:gd name="connsiteX5" fmla="*/ 0 w 2825351"/>
              <a:gd name="connsiteY5" fmla="*/ 1626049 h 3035122"/>
              <a:gd name="connsiteX0" fmla="*/ 0 w 2825351"/>
              <a:gd name="connsiteY0" fmla="*/ 1626049 h 3035122"/>
              <a:gd name="connsiteX1" fmla="*/ 1408801 w 2825351"/>
              <a:gd name="connsiteY1" fmla="*/ 216976 h 3035122"/>
              <a:gd name="connsiteX2" fmla="*/ 2825351 w 2825351"/>
              <a:gd name="connsiteY2" fmla="*/ 0 h 3035122"/>
              <a:gd name="connsiteX3" fmla="*/ 2817602 w 2825351"/>
              <a:gd name="connsiteY3" fmla="*/ 1626049 h 3035122"/>
              <a:gd name="connsiteX4" fmla="*/ 1408801 w 2825351"/>
              <a:gd name="connsiteY4" fmla="*/ 3035122 h 3035122"/>
              <a:gd name="connsiteX5" fmla="*/ 0 w 2825351"/>
              <a:gd name="connsiteY5" fmla="*/ 1626049 h 3035122"/>
              <a:gd name="connsiteX0" fmla="*/ 0 w 2825351"/>
              <a:gd name="connsiteY0" fmla="*/ 1626049 h 3035122"/>
              <a:gd name="connsiteX1" fmla="*/ 1408801 w 2825351"/>
              <a:gd name="connsiteY1" fmla="*/ 216976 h 3035122"/>
              <a:gd name="connsiteX2" fmla="*/ 2825351 w 2825351"/>
              <a:gd name="connsiteY2" fmla="*/ 0 h 3035122"/>
              <a:gd name="connsiteX3" fmla="*/ 2817602 w 2825351"/>
              <a:gd name="connsiteY3" fmla="*/ 1626049 h 3035122"/>
              <a:gd name="connsiteX4" fmla="*/ 1408801 w 2825351"/>
              <a:gd name="connsiteY4" fmla="*/ 3035122 h 3035122"/>
              <a:gd name="connsiteX5" fmla="*/ 0 w 2825351"/>
              <a:gd name="connsiteY5" fmla="*/ 1626049 h 3035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25351" h="3035122">
                <a:moveTo>
                  <a:pt x="0" y="1626049"/>
                </a:moveTo>
                <a:cubicBezTo>
                  <a:pt x="0" y="847839"/>
                  <a:pt x="630742" y="216976"/>
                  <a:pt x="1408801" y="216976"/>
                </a:cubicBezTo>
                <a:cubicBezTo>
                  <a:pt x="2192873" y="201358"/>
                  <a:pt x="2081947" y="397789"/>
                  <a:pt x="2825351" y="0"/>
                </a:cubicBezTo>
                <a:cubicBezTo>
                  <a:pt x="2825351" y="469691"/>
                  <a:pt x="2817602" y="1156358"/>
                  <a:pt x="2817602" y="1626049"/>
                </a:cubicBezTo>
                <a:cubicBezTo>
                  <a:pt x="2817602" y="2404259"/>
                  <a:pt x="2186860" y="3035122"/>
                  <a:pt x="1408801" y="3035122"/>
                </a:cubicBezTo>
                <a:cubicBezTo>
                  <a:pt x="630742" y="3035122"/>
                  <a:pt x="0" y="2404259"/>
                  <a:pt x="0" y="1626049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kuvaa_tekst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3"/>
          <p:cNvSpPr>
            <a:spLocks noGrp="1"/>
          </p:cNvSpPr>
          <p:nvPr>
            <p:ph type="pic" sz="quarter" idx="14"/>
          </p:nvPr>
        </p:nvSpPr>
        <p:spPr>
          <a:xfrm>
            <a:off x="9181766" y="3969832"/>
            <a:ext cx="6039671" cy="5767292"/>
          </a:xfrm>
          <a:effectLst/>
        </p:spPr>
        <p:txBody>
          <a:bodyPr>
            <a:normAutofit/>
          </a:bodyPr>
          <a:lstStyle>
            <a:lvl1pPr marL="0" indent="0">
              <a:buNone/>
              <a:defRPr sz="4200" b="0" i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Calibri Normaali" charset="0"/>
                <a:ea typeface="Calibri Normaali" charset="0"/>
                <a:cs typeface="Calibri Normaali" charset="0"/>
              </a:defRPr>
            </a:lvl1pPr>
          </a:lstStyle>
          <a:p>
            <a:endParaRPr lang="en-US" dirty="0"/>
          </a:p>
        </p:txBody>
      </p:sp>
      <p:sp>
        <p:nvSpPr>
          <p:cNvPr id="8" name="Picture Placeholder 13"/>
          <p:cNvSpPr>
            <a:spLocks noGrp="1"/>
          </p:cNvSpPr>
          <p:nvPr>
            <p:ph type="pic" sz="quarter" idx="15"/>
          </p:nvPr>
        </p:nvSpPr>
        <p:spPr>
          <a:xfrm>
            <a:off x="15749858" y="3969832"/>
            <a:ext cx="6039671" cy="5767292"/>
          </a:xfrm>
          <a:effectLst/>
        </p:spPr>
        <p:txBody>
          <a:bodyPr>
            <a:normAutofit/>
          </a:bodyPr>
          <a:lstStyle>
            <a:lvl1pPr marL="0" indent="0">
              <a:buNone/>
              <a:defRPr sz="4200" b="0" i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Calibri Normaali" charset="0"/>
                <a:ea typeface="Calibri Normaali" charset="0"/>
                <a:cs typeface="Calibri Normaali" charset="0"/>
              </a:defRPr>
            </a:lvl1pPr>
          </a:lstStyle>
          <a:p>
            <a:endParaRPr lang="en-US" dirty="0"/>
          </a:p>
        </p:txBody>
      </p:sp>
      <p:sp>
        <p:nvSpPr>
          <p:cNvPr id="9" name="Picture Placeholder 13"/>
          <p:cNvSpPr>
            <a:spLocks noGrp="1"/>
          </p:cNvSpPr>
          <p:nvPr>
            <p:ph type="pic" sz="quarter" idx="16"/>
          </p:nvPr>
        </p:nvSpPr>
        <p:spPr>
          <a:xfrm>
            <a:off x="2546768" y="3969832"/>
            <a:ext cx="6039671" cy="5767292"/>
          </a:xfrm>
          <a:effectLst/>
        </p:spPr>
        <p:txBody>
          <a:bodyPr>
            <a:normAutofit/>
          </a:bodyPr>
          <a:lstStyle>
            <a:lvl1pPr marL="0" indent="0">
              <a:buNone/>
              <a:defRPr sz="4200" b="0" i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Calibri Normaali" charset="0"/>
                <a:ea typeface="Calibri Normaali" charset="0"/>
                <a:cs typeface="Calibri Normaali" charset="0"/>
              </a:defRPr>
            </a:lvl1pPr>
          </a:lstStyle>
          <a:p>
            <a:endParaRPr lang="en-US" dirty="0"/>
          </a:p>
        </p:txBody>
      </p:sp>
      <p:sp>
        <p:nvSpPr>
          <p:cNvPr id="5" name="Tekstin paikkamerkki 3"/>
          <p:cNvSpPr>
            <a:spLocks noGrp="1"/>
          </p:cNvSpPr>
          <p:nvPr>
            <p:ph type="body" sz="quarter" idx="17" hasCustomPrompt="1"/>
          </p:nvPr>
        </p:nvSpPr>
        <p:spPr>
          <a:xfrm>
            <a:off x="2546768" y="11392362"/>
            <a:ext cx="6039671" cy="1541516"/>
          </a:xfrm>
        </p:spPr>
        <p:txBody>
          <a:bodyPr>
            <a:normAutofit/>
          </a:bodyPr>
          <a:lstStyle>
            <a:lvl1pPr marL="0" indent="0" algn="ctr">
              <a:buNone/>
              <a:defRPr sz="3200"/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 dirty="0"/>
              <a:t>Muokkaa tekstiä naps.</a:t>
            </a:r>
          </a:p>
        </p:txBody>
      </p:sp>
      <p:sp>
        <p:nvSpPr>
          <p:cNvPr id="6" name="Tekstin paikkamerkki 3"/>
          <p:cNvSpPr>
            <a:spLocks noGrp="1"/>
          </p:cNvSpPr>
          <p:nvPr>
            <p:ph type="body" sz="quarter" idx="27" hasCustomPrompt="1"/>
          </p:nvPr>
        </p:nvSpPr>
        <p:spPr>
          <a:xfrm>
            <a:off x="2546768" y="10192212"/>
            <a:ext cx="6039671" cy="12001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4000" b="1">
                <a:solidFill>
                  <a:schemeClr val="accent2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 dirty="0"/>
              <a:t>Muokkaa tekstiä napsauttamalla</a:t>
            </a:r>
          </a:p>
        </p:txBody>
      </p:sp>
      <p:sp>
        <p:nvSpPr>
          <p:cNvPr id="10" name="Tekstin paikkamerkki 3"/>
          <p:cNvSpPr>
            <a:spLocks noGrp="1"/>
          </p:cNvSpPr>
          <p:nvPr>
            <p:ph type="body" sz="quarter" idx="28" hasCustomPrompt="1"/>
          </p:nvPr>
        </p:nvSpPr>
        <p:spPr>
          <a:xfrm>
            <a:off x="9181766" y="11392362"/>
            <a:ext cx="6039671" cy="1541516"/>
          </a:xfrm>
        </p:spPr>
        <p:txBody>
          <a:bodyPr>
            <a:normAutofit/>
          </a:bodyPr>
          <a:lstStyle>
            <a:lvl1pPr marL="0" indent="0" algn="ctr">
              <a:buNone/>
              <a:defRPr sz="3200"/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 dirty="0"/>
              <a:t>Muokkaa tekstiä naps.</a:t>
            </a:r>
          </a:p>
        </p:txBody>
      </p:sp>
      <p:sp>
        <p:nvSpPr>
          <p:cNvPr id="11" name="Tekstin paikkamerkki 3"/>
          <p:cNvSpPr>
            <a:spLocks noGrp="1"/>
          </p:cNvSpPr>
          <p:nvPr>
            <p:ph type="body" sz="quarter" idx="29" hasCustomPrompt="1"/>
          </p:nvPr>
        </p:nvSpPr>
        <p:spPr>
          <a:xfrm>
            <a:off x="9181766" y="10192212"/>
            <a:ext cx="6039671" cy="12001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4000" b="1">
                <a:solidFill>
                  <a:schemeClr val="accent2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 dirty="0"/>
              <a:t>Muokkaa tekstiä napsauttamalla</a:t>
            </a:r>
          </a:p>
        </p:txBody>
      </p:sp>
      <p:sp>
        <p:nvSpPr>
          <p:cNvPr id="12" name="Tekstin paikkamerkki 3"/>
          <p:cNvSpPr>
            <a:spLocks noGrp="1"/>
          </p:cNvSpPr>
          <p:nvPr>
            <p:ph type="body" sz="quarter" idx="30" hasCustomPrompt="1"/>
          </p:nvPr>
        </p:nvSpPr>
        <p:spPr>
          <a:xfrm>
            <a:off x="15749858" y="11392362"/>
            <a:ext cx="6039671" cy="1541516"/>
          </a:xfrm>
        </p:spPr>
        <p:txBody>
          <a:bodyPr>
            <a:normAutofit/>
          </a:bodyPr>
          <a:lstStyle>
            <a:lvl1pPr marL="0" indent="0" algn="ctr">
              <a:buNone/>
              <a:defRPr sz="3200"/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 dirty="0"/>
              <a:t>Muokkaa tekstiä naps.</a:t>
            </a:r>
          </a:p>
        </p:txBody>
      </p:sp>
      <p:sp>
        <p:nvSpPr>
          <p:cNvPr id="13" name="Tekstin paikkamerkki 3"/>
          <p:cNvSpPr>
            <a:spLocks noGrp="1"/>
          </p:cNvSpPr>
          <p:nvPr>
            <p:ph type="body" sz="quarter" idx="31" hasCustomPrompt="1"/>
          </p:nvPr>
        </p:nvSpPr>
        <p:spPr>
          <a:xfrm>
            <a:off x="15749858" y="10192212"/>
            <a:ext cx="6039671" cy="12001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4000" b="1">
                <a:solidFill>
                  <a:schemeClr val="accent2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 dirty="0"/>
              <a:t>Muokkaa tekstiä napsauttamalla</a:t>
            </a:r>
          </a:p>
        </p:txBody>
      </p:sp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fi-FI" dirty="0"/>
              <a:t>Muokkaa tekstiä naps.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nkilön esitte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in paikkamerkki 3"/>
          <p:cNvSpPr>
            <a:spLocks noGrp="1"/>
          </p:cNvSpPr>
          <p:nvPr>
            <p:ph type="body" sz="quarter" idx="15" hasCustomPrompt="1"/>
          </p:nvPr>
        </p:nvSpPr>
        <p:spPr>
          <a:xfrm>
            <a:off x="1695450" y="8820150"/>
            <a:ext cx="21012150" cy="876300"/>
          </a:xfrm>
        </p:spPr>
        <p:txBody>
          <a:bodyPr anchor="b"/>
          <a:lstStyle>
            <a:lvl1pPr algn="ctr">
              <a:defRPr b="1" spc="600" baseline="0">
                <a:solidFill>
                  <a:schemeClr val="accent2"/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marL="457109" marR="0" lvl="0" indent="-457109" algn="ctr" defTabSz="1828434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 dirty="0"/>
              <a:t>NIMESI TÄHÄN</a:t>
            </a:r>
          </a:p>
        </p:txBody>
      </p:sp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fi-FI" dirty="0"/>
              <a:t>Muokkaa tekstiä naps.</a:t>
            </a:r>
          </a:p>
        </p:txBody>
      </p:sp>
      <p:sp>
        <p:nvSpPr>
          <p:cNvPr id="7" name="Tekstin paikkamerkki 3"/>
          <p:cNvSpPr>
            <a:spLocks noGrp="1"/>
          </p:cNvSpPr>
          <p:nvPr>
            <p:ph type="body" sz="quarter" idx="16" hasCustomPrompt="1"/>
          </p:nvPr>
        </p:nvSpPr>
        <p:spPr>
          <a:xfrm>
            <a:off x="1695450" y="10155860"/>
            <a:ext cx="21012150" cy="2457450"/>
          </a:xfrm>
        </p:spPr>
        <p:txBody>
          <a:bodyPr anchor="t">
            <a:normAutofit/>
          </a:bodyPr>
          <a:lstStyle>
            <a:lvl1pPr algn="ctr">
              <a:defRPr sz="3200" baseline="0"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marL="457109" marR="0" lvl="0" indent="-457109" algn="ctr" defTabSz="1828434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 dirty="0"/>
              <a:t>Vapaavalintainen teksti</a:t>
            </a:r>
          </a:p>
        </p:txBody>
      </p:sp>
      <p:sp>
        <p:nvSpPr>
          <p:cNvPr id="4" name="Picture Placeholder 30">
            <a:extLst>
              <a:ext uri="{FF2B5EF4-FFF2-40B4-BE49-F238E27FC236}">
                <a16:creationId xmlns:a16="http://schemas.microsoft.com/office/drawing/2014/main" id="{E1095E17-3990-C0EA-84B9-61769FC5736F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0258444" y="4213331"/>
            <a:ext cx="3860762" cy="4147409"/>
          </a:xfrm>
          <a:custGeom>
            <a:avLst/>
            <a:gdLst>
              <a:gd name="connsiteX0" fmla="*/ 0 w 2817602"/>
              <a:gd name="connsiteY0" fmla="*/ 1409073 h 2818145"/>
              <a:gd name="connsiteX1" fmla="*/ 1408801 w 2817602"/>
              <a:gd name="connsiteY1" fmla="*/ 0 h 2818145"/>
              <a:gd name="connsiteX2" fmla="*/ 2817602 w 2817602"/>
              <a:gd name="connsiteY2" fmla="*/ 0 h 2818145"/>
              <a:gd name="connsiteX3" fmla="*/ 2817602 w 2817602"/>
              <a:gd name="connsiteY3" fmla="*/ 1409073 h 2818145"/>
              <a:gd name="connsiteX4" fmla="*/ 1408801 w 2817602"/>
              <a:gd name="connsiteY4" fmla="*/ 2818146 h 2818145"/>
              <a:gd name="connsiteX5" fmla="*/ 0 w 2817602"/>
              <a:gd name="connsiteY5" fmla="*/ 1409073 h 2818145"/>
              <a:gd name="connsiteX0" fmla="*/ 0 w 2825351"/>
              <a:gd name="connsiteY0" fmla="*/ 1626049 h 3035122"/>
              <a:gd name="connsiteX1" fmla="*/ 1408801 w 2825351"/>
              <a:gd name="connsiteY1" fmla="*/ 216976 h 3035122"/>
              <a:gd name="connsiteX2" fmla="*/ 2825351 w 2825351"/>
              <a:gd name="connsiteY2" fmla="*/ 0 h 3035122"/>
              <a:gd name="connsiteX3" fmla="*/ 2817602 w 2825351"/>
              <a:gd name="connsiteY3" fmla="*/ 1626049 h 3035122"/>
              <a:gd name="connsiteX4" fmla="*/ 1408801 w 2825351"/>
              <a:gd name="connsiteY4" fmla="*/ 3035122 h 3035122"/>
              <a:gd name="connsiteX5" fmla="*/ 0 w 2825351"/>
              <a:gd name="connsiteY5" fmla="*/ 1626049 h 3035122"/>
              <a:gd name="connsiteX0" fmla="*/ 0 w 2825351"/>
              <a:gd name="connsiteY0" fmla="*/ 1626049 h 3035122"/>
              <a:gd name="connsiteX1" fmla="*/ 1408801 w 2825351"/>
              <a:gd name="connsiteY1" fmla="*/ 216976 h 3035122"/>
              <a:gd name="connsiteX2" fmla="*/ 2825351 w 2825351"/>
              <a:gd name="connsiteY2" fmla="*/ 0 h 3035122"/>
              <a:gd name="connsiteX3" fmla="*/ 2817602 w 2825351"/>
              <a:gd name="connsiteY3" fmla="*/ 1626049 h 3035122"/>
              <a:gd name="connsiteX4" fmla="*/ 1408801 w 2825351"/>
              <a:gd name="connsiteY4" fmla="*/ 3035122 h 3035122"/>
              <a:gd name="connsiteX5" fmla="*/ 0 w 2825351"/>
              <a:gd name="connsiteY5" fmla="*/ 1626049 h 3035122"/>
              <a:gd name="connsiteX0" fmla="*/ 0 w 2825351"/>
              <a:gd name="connsiteY0" fmla="*/ 1626049 h 3035122"/>
              <a:gd name="connsiteX1" fmla="*/ 1408801 w 2825351"/>
              <a:gd name="connsiteY1" fmla="*/ 216976 h 3035122"/>
              <a:gd name="connsiteX2" fmla="*/ 2825351 w 2825351"/>
              <a:gd name="connsiteY2" fmla="*/ 0 h 3035122"/>
              <a:gd name="connsiteX3" fmla="*/ 2817602 w 2825351"/>
              <a:gd name="connsiteY3" fmla="*/ 1626049 h 3035122"/>
              <a:gd name="connsiteX4" fmla="*/ 1408801 w 2825351"/>
              <a:gd name="connsiteY4" fmla="*/ 3035122 h 3035122"/>
              <a:gd name="connsiteX5" fmla="*/ 0 w 2825351"/>
              <a:gd name="connsiteY5" fmla="*/ 1626049 h 3035122"/>
              <a:gd name="connsiteX0" fmla="*/ 0 w 2825351"/>
              <a:gd name="connsiteY0" fmla="*/ 1626049 h 3035122"/>
              <a:gd name="connsiteX1" fmla="*/ 1408801 w 2825351"/>
              <a:gd name="connsiteY1" fmla="*/ 216976 h 3035122"/>
              <a:gd name="connsiteX2" fmla="*/ 2825351 w 2825351"/>
              <a:gd name="connsiteY2" fmla="*/ 0 h 3035122"/>
              <a:gd name="connsiteX3" fmla="*/ 2817602 w 2825351"/>
              <a:gd name="connsiteY3" fmla="*/ 1626049 h 3035122"/>
              <a:gd name="connsiteX4" fmla="*/ 1408801 w 2825351"/>
              <a:gd name="connsiteY4" fmla="*/ 3035122 h 3035122"/>
              <a:gd name="connsiteX5" fmla="*/ 0 w 2825351"/>
              <a:gd name="connsiteY5" fmla="*/ 1626049 h 3035122"/>
              <a:gd name="connsiteX0" fmla="*/ 0 w 2825351"/>
              <a:gd name="connsiteY0" fmla="*/ 1626049 h 3035122"/>
              <a:gd name="connsiteX1" fmla="*/ 1408801 w 2825351"/>
              <a:gd name="connsiteY1" fmla="*/ 216976 h 3035122"/>
              <a:gd name="connsiteX2" fmla="*/ 2825351 w 2825351"/>
              <a:gd name="connsiteY2" fmla="*/ 0 h 3035122"/>
              <a:gd name="connsiteX3" fmla="*/ 2817602 w 2825351"/>
              <a:gd name="connsiteY3" fmla="*/ 1626049 h 3035122"/>
              <a:gd name="connsiteX4" fmla="*/ 1408801 w 2825351"/>
              <a:gd name="connsiteY4" fmla="*/ 3035122 h 3035122"/>
              <a:gd name="connsiteX5" fmla="*/ 0 w 2825351"/>
              <a:gd name="connsiteY5" fmla="*/ 1626049 h 3035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25351" h="3035122">
                <a:moveTo>
                  <a:pt x="0" y="1626049"/>
                </a:moveTo>
                <a:cubicBezTo>
                  <a:pt x="0" y="847839"/>
                  <a:pt x="630742" y="216976"/>
                  <a:pt x="1408801" y="216976"/>
                </a:cubicBezTo>
                <a:cubicBezTo>
                  <a:pt x="2192873" y="201358"/>
                  <a:pt x="2081947" y="397789"/>
                  <a:pt x="2825351" y="0"/>
                </a:cubicBezTo>
                <a:cubicBezTo>
                  <a:pt x="2825351" y="469691"/>
                  <a:pt x="2817602" y="1156358"/>
                  <a:pt x="2817602" y="1626049"/>
                </a:cubicBezTo>
                <a:cubicBezTo>
                  <a:pt x="2817602" y="2404259"/>
                  <a:pt x="2186860" y="3035122"/>
                  <a:pt x="1408801" y="3035122"/>
                </a:cubicBezTo>
                <a:cubicBezTo>
                  <a:pt x="630742" y="3035122"/>
                  <a:pt x="0" y="2404259"/>
                  <a:pt x="0" y="1626049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imin esitte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0">
            <a:extLst>
              <a:ext uri="{FF2B5EF4-FFF2-40B4-BE49-F238E27FC236}">
                <a16:creationId xmlns:a16="http://schemas.microsoft.com/office/drawing/2014/main" id="{05A226F9-6559-2711-5A6C-D1874529E77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2674428" y="4348007"/>
            <a:ext cx="3030299" cy="3255287"/>
          </a:xfrm>
          <a:custGeom>
            <a:avLst/>
            <a:gdLst>
              <a:gd name="connsiteX0" fmla="*/ 0 w 2817602"/>
              <a:gd name="connsiteY0" fmla="*/ 1409073 h 2818145"/>
              <a:gd name="connsiteX1" fmla="*/ 1408801 w 2817602"/>
              <a:gd name="connsiteY1" fmla="*/ 0 h 2818145"/>
              <a:gd name="connsiteX2" fmla="*/ 2817602 w 2817602"/>
              <a:gd name="connsiteY2" fmla="*/ 0 h 2818145"/>
              <a:gd name="connsiteX3" fmla="*/ 2817602 w 2817602"/>
              <a:gd name="connsiteY3" fmla="*/ 1409073 h 2818145"/>
              <a:gd name="connsiteX4" fmla="*/ 1408801 w 2817602"/>
              <a:gd name="connsiteY4" fmla="*/ 2818146 h 2818145"/>
              <a:gd name="connsiteX5" fmla="*/ 0 w 2817602"/>
              <a:gd name="connsiteY5" fmla="*/ 1409073 h 2818145"/>
              <a:gd name="connsiteX0" fmla="*/ 0 w 2825351"/>
              <a:gd name="connsiteY0" fmla="*/ 1626049 h 3035122"/>
              <a:gd name="connsiteX1" fmla="*/ 1408801 w 2825351"/>
              <a:gd name="connsiteY1" fmla="*/ 216976 h 3035122"/>
              <a:gd name="connsiteX2" fmla="*/ 2825351 w 2825351"/>
              <a:gd name="connsiteY2" fmla="*/ 0 h 3035122"/>
              <a:gd name="connsiteX3" fmla="*/ 2817602 w 2825351"/>
              <a:gd name="connsiteY3" fmla="*/ 1626049 h 3035122"/>
              <a:gd name="connsiteX4" fmla="*/ 1408801 w 2825351"/>
              <a:gd name="connsiteY4" fmla="*/ 3035122 h 3035122"/>
              <a:gd name="connsiteX5" fmla="*/ 0 w 2825351"/>
              <a:gd name="connsiteY5" fmla="*/ 1626049 h 3035122"/>
              <a:gd name="connsiteX0" fmla="*/ 0 w 2825351"/>
              <a:gd name="connsiteY0" fmla="*/ 1626049 h 3035122"/>
              <a:gd name="connsiteX1" fmla="*/ 1408801 w 2825351"/>
              <a:gd name="connsiteY1" fmla="*/ 216976 h 3035122"/>
              <a:gd name="connsiteX2" fmla="*/ 2825351 w 2825351"/>
              <a:gd name="connsiteY2" fmla="*/ 0 h 3035122"/>
              <a:gd name="connsiteX3" fmla="*/ 2817602 w 2825351"/>
              <a:gd name="connsiteY3" fmla="*/ 1626049 h 3035122"/>
              <a:gd name="connsiteX4" fmla="*/ 1408801 w 2825351"/>
              <a:gd name="connsiteY4" fmla="*/ 3035122 h 3035122"/>
              <a:gd name="connsiteX5" fmla="*/ 0 w 2825351"/>
              <a:gd name="connsiteY5" fmla="*/ 1626049 h 3035122"/>
              <a:gd name="connsiteX0" fmla="*/ 0 w 2825351"/>
              <a:gd name="connsiteY0" fmla="*/ 1626049 h 3035122"/>
              <a:gd name="connsiteX1" fmla="*/ 1408801 w 2825351"/>
              <a:gd name="connsiteY1" fmla="*/ 216976 h 3035122"/>
              <a:gd name="connsiteX2" fmla="*/ 2825351 w 2825351"/>
              <a:gd name="connsiteY2" fmla="*/ 0 h 3035122"/>
              <a:gd name="connsiteX3" fmla="*/ 2817602 w 2825351"/>
              <a:gd name="connsiteY3" fmla="*/ 1626049 h 3035122"/>
              <a:gd name="connsiteX4" fmla="*/ 1408801 w 2825351"/>
              <a:gd name="connsiteY4" fmla="*/ 3035122 h 3035122"/>
              <a:gd name="connsiteX5" fmla="*/ 0 w 2825351"/>
              <a:gd name="connsiteY5" fmla="*/ 1626049 h 3035122"/>
              <a:gd name="connsiteX0" fmla="*/ 0 w 2825351"/>
              <a:gd name="connsiteY0" fmla="*/ 1626049 h 3035122"/>
              <a:gd name="connsiteX1" fmla="*/ 1408801 w 2825351"/>
              <a:gd name="connsiteY1" fmla="*/ 216976 h 3035122"/>
              <a:gd name="connsiteX2" fmla="*/ 2825351 w 2825351"/>
              <a:gd name="connsiteY2" fmla="*/ 0 h 3035122"/>
              <a:gd name="connsiteX3" fmla="*/ 2817602 w 2825351"/>
              <a:gd name="connsiteY3" fmla="*/ 1626049 h 3035122"/>
              <a:gd name="connsiteX4" fmla="*/ 1408801 w 2825351"/>
              <a:gd name="connsiteY4" fmla="*/ 3035122 h 3035122"/>
              <a:gd name="connsiteX5" fmla="*/ 0 w 2825351"/>
              <a:gd name="connsiteY5" fmla="*/ 1626049 h 3035122"/>
              <a:gd name="connsiteX0" fmla="*/ 0 w 2825351"/>
              <a:gd name="connsiteY0" fmla="*/ 1626049 h 3035122"/>
              <a:gd name="connsiteX1" fmla="*/ 1408801 w 2825351"/>
              <a:gd name="connsiteY1" fmla="*/ 216976 h 3035122"/>
              <a:gd name="connsiteX2" fmla="*/ 2825351 w 2825351"/>
              <a:gd name="connsiteY2" fmla="*/ 0 h 3035122"/>
              <a:gd name="connsiteX3" fmla="*/ 2817602 w 2825351"/>
              <a:gd name="connsiteY3" fmla="*/ 1626049 h 3035122"/>
              <a:gd name="connsiteX4" fmla="*/ 1408801 w 2825351"/>
              <a:gd name="connsiteY4" fmla="*/ 3035122 h 3035122"/>
              <a:gd name="connsiteX5" fmla="*/ 0 w 2825351"/>
              <a:gd name="connsiteY5" fmla="*/ 1626049 h 3035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25351" h="3035122">
                <a:moveTo>
                  <a:pt x="0" y="1626049"/>
                </a:moveTo>
                <a:cubicBezTo>
                  <a:pt x="0" y="847839"/>
                  <a:pt x="630742" y="216976"/>
                  <a:pt x="1408801" y="216976"/>
                </a:cubicBezTo>
                <a:cubicBezTo>
                  <a:pt x="2192873" y="201358"/>
                  <a:pt x="2081947" y="397789"/>
                  <a:pt x="2825351" y="0"/>
                </a:cubicBezTo>
                <a:cubicBezTo>
                  <a:pt x="2825351" y="469691"/>
                  <a:pt x="2817602" y="1156358"/>
                  <a:pt x="2817602" y="1626049"/>
                </a:cubicBezTo>
                <a:cubicBezTo>
                  <a:pt x="2817602" y="2404259"/>
                  <a:pt x="2186860" y="3035122"/>
                  <a:pt x="1408801" y="3035122"/>
                </a:cubicBezTo>
                <a:cubicBezTo>
                  <a:pt x="630742" y="3035122"/>
                  <a:pt x="0" y="2404259"/>
                  <a:pt x="0" y="1626049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6" name="Tekstin paikkamerkki 3"/>
          <p:cNvSpPr>
            <a:spLocks noGrp="1"/>
          </p:cNvSpPr>
          <p:nvPr>
            <p:ph type="body" sz="quarter" idx="17" hasCustomPrompt="1"/>
          </p:nvPr>
        </p:nvSpPr>
        <p:spPr>
          <a:xfrm>
            <a:off x="1780649" y="9810697"/>
            <a:ext cx="4817859" cy="1541516"/>
          </a:xfrm>
        </p:spPr>
        <p:txBody>
          <a:bodyPr>
            <a:normAutofit/>
          </a:bodyPr>
          <a:lstStyle>
            <a:lvl1pPr marL="0" indent="0" algn="ctr">
              <a:buNone/>
              <a:defRPr sz="3200"/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 dirty="0"/>
              <a:t>Muokkaa tekstiä naps.</a:t>
            </a:r>
          </a:p>
        </p:txBody>
      </p:sp>
      <p:sp>
        <p:nvSpPr>
          <p:cNvPr id="7" name="Tekstin paikkamerkki 3"/>
          <p:cNvSpPr>
            <a:spLocks noGrp="1"/>
          </p:cNvSpPr>
          <p:nvPr>
            <p:ph type="body" sz="quarter" idx="27" hasCustomPrompt="1"/>
          </p:nvPr>
        </p:nvSpPr>
        <p:spPr>
          <a:xfrm>
            <a:off x="1780649" y="8610547"/>
            <a:ext cx="4817859" cy="12001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4000" b="1">
                <a:solidFill>
                  <a:schemeClr val="accent2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 dirty="0"/>
              <a:t>Muokkaa tekstiä napsauttamalla</a:t>
            </a:r>
          </a:p>
        </p:txBody>
      </p:sp>
      <p:sp>
        <p:nvSpPr>
          <p:cNvPr id="16" name="Tekstin paikkamerkki 3"/>
          <p:cNvSpPr>
            <a:spLocks noGrp="1"/>
          </p:cNvSpPr>
          <p:nvPr>
            <p:ph type="body" sz="quarter" idx="29" hasCustomPrompt="1"/>
          </p:nvPr>
        </p:nvSpPr>
        <p:spPr>
          <a:xfrm>
            <a:off x="6987889" y="9810697"/>
            <a:ext cx="4817859" cy="1541516"/>
          </a:xfrm>
        </p:spPr>
        <p:txBody>
          <a:bodyPr>
            <a:normAutofit/>
          </a:bodyPr>
          <a:lstStyle>
            <a:lvl1pPr marL="0" indent="0" algn="ctr">
              <a:buNone/>
              <a:defRPr sz="3200"/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 dirty="0"/>
              <a:t>Muokkaa tekstiä naps.</a:t>
            </a:r>
          </a:p>
        </p:txBody>
      </p:sp>
      <p:sp>
        <p:nvSpPr>
          <p:cNvPr id="17" name="Tekstin paikkamerkki 3"/>
          <p:cNvSpPr>
            <a:spLocks noGrp="1"/>
          </p:cNvSpPr>
          <p:nvPr>
            <p:ph type="body" sz="quarter" idx="30" hasCustomPrompt="1"/>
          </p:nvPr>
        </p:nvSpPr>
        <p:spPr>
          <a:xfrm>
            <a:off x="6987889" y="8610547"/>
            <a:ext cx="4817859" cy="12001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4000" b="1">
                <a:solidFill>
                  <a:schemeClr val="accent2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 dirty="0"/>
              <a:t>Muokkaa tekstiä napsauttamalla</a:t>
            </a:r>
          </a:p>
        </p:txBody>
      </p:sp>
      <p:sp>
        <p:nvSpPr>
          <p:cNvPr id="19" name="Tekstin paikkamerkki 3"/>
          <p:cNvSpPr>
            <a:spLocks noGrp="1"/>
          </p:cNvSpPr>
          <p:nvPr>
            <p:ph type="body" sz="quarter" idx="32" hasCustomPrompt="1"/>
          </p:nvPr>
        </p:nvSpPr>
        <p:spPr>
          <a:xfrm>
            <a:off x="12230633" y="9810697"/>
            <a:ext cx="4817859" cy="1541516"/>
          </a:xfrm>
        </p:spPr>
        <p:txBody>
          <a:bodyPr>
            <a:normAutofit/>
          </a:bodyPr>
          <a:lstStyle>
            <a:lvl1pPr marL="0" indent="0" algn="ctr">
              <a:buNone/>
              <a:defRPr sz="3200"/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 dirty="0"/>
              <a:t>Muokkaa tekstiä naps.</a:t>
            </a:r>
          </a:p>
        </p:txBody>
      </p:sp>
      <p:sp>
        <p:nvSpPr>
          <p:cNvPr id="20" name="Tekstin paikkamerkki 3"/>
          <p:cNvSpPr>
            <a:spLocks noGrp="1"/>
          </p:cNvSpPr>
          <p:nvPr>
            <p:ph type="body" sz="quarter" idx="33" hasCustomPrompt="1"/>
          </p:nvPr>
        </p:nvSpPr>
        <p:spPr>
          <a:xfrm>
            <a:off x="12230633" y="8610547"/>
            <a:ext cx="4817859" cy="12001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4000" b="1">
                <a:solidFill>
                  <a:schemeClr val="accent2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 dirty="0"/>
              <a:t>Muokkaa tekstiä napsauttamalla</a:t>
            </a:r>
          </a:p>
        </p:txBody>
      </p:sp>
      <p:sp>
        <p:nvSpPr>
          <p:cNvPr id="22" name="Tekstin paikkamerkki 3"/>
          <p:cNvSpPr>
            <a:spLocks noGrp="1"/>
          </p:cNvSpPr>
          <p:nvPr>
            <p:ph type="body" sz="quarter" idx="35" hasCustomPrompt="1"/>
          </p:nvPr>
        </p:nvSpPr>
        <p:spPr>
          <a:xfrm>
            <a:off x="17473377" y="9810697"/>
            <a:ext cx="4817859" cy="1541516"/>
          </a:xfrm>
        </p:spPr>
        <p:txBody>
          <a:bodyPr>
            <a:normAutofit/>
          </a:bodyPr>
          <a:lstStyle>
            <a:lvl1pPr marL="0" indent="0" algn="ctr">
              <a:buNone/>
              <a:defRPr sz="3200"/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 dirty="0"/>
              <a:t>Muokkaa tekstiä naps.</a:t>
            </a:r>
          </a:p>
        </p:txBody>
      </p:sp>
      <p:sp>
        <p:nvSpPr>
          <p:cNvPr id="23" name="Tekstin paikkamerkki 3"/>
          <p:cNvSpPr>
            <a:spLocks noGrp="1"/>
          </p:cNvSpPr>
          <p:nvPr>
            <p:ph type="body" sz="quarter" idx="36" hasCustomPrompt="1"/>
          </p:nvPr>
        </p:nvSpPr>
        <p:spPr>
          <a:xfrm>
            <a:off x="17473377" y="8610547"/>
            <a:ext cx="4817859" cy="12001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4000" b="1">
                <a:solidFill>
                  <a:schemeClr val="accent2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 dirty="0"/>
              <a:t>Muokkaa tekstiä napsauttamalla</a:t>
            </a:r>
          </a:p>
        </p:txBody>
      </p:sp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 dirty="0"/>
              <a:t>Muokkaa tekstiä naps.</a:t>
            </a:r>
          </a:p>
        </p:txBody>
      </p:sp>
      <p:sp>
        <p:nvSpPr>
          <p:cNvPr id="4" name="Picture Placeholder 30">
            <a:extLst>
              <a:ext uri="{FF2B5EF4-FFF2-40B4-BE49-F238E27FC236}">
                <a16:creationId xmlns:a16="http://schemas.microsoft.com/office/drawing/2014/main" id="{4D358501-FD22-177A-F443-846E00FFB63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7905337" y="4348007"/>
            <a:ext cx="3030299" cy="3255287"/>
          </a:xfrm>
          <a:custGeom>
            <a:avLst/>
            <a:gdLst>
              <a:gd name="connsiteX0" fmla="*/ 0 w 2817602"/>
              <a:gd name="connsiteY0" fmla="*/ 1409073 h 2818145"/>
              <a:gd name="connsiteX1" fmla="*/ 1408801 w 2817602"/>
              <a:gd name="connsiteY1" fmla="*/ 0 h 2818145"/>
              <a:gd name="connsiteX2" fmla="*/ 2817602 w 2817602"/>
              <a:gd name="connsiteY2" fmla="*/ 0 h 2818145"/>
              <a:gd name="connsiteX3" fmla="*/ 2817602 w 2817602"/>
              <a:gd name="connsiteY3" fmla="*/ 1409073 h 2818145"/>
              <a:gd name="connsiteX4" fmla="*/ 1408801 w 2817602"/>
              <a:gd name="connsiteY4" fmla="*/ 2818146 h 2818145"/>
              <a:gd name="connsiteX5" fmla="*/ 0 w 2817602"/>
              <a:gd name="connsiteY5" fmla="*/ 1409073 h 2818145"/>
              <a:gd name="connsiteX0" fmla="*/ 0 w 2825351"/>
              <a:gd name="connsiteY0" fmla="*/ 1626049 h 3035122"/>
              <a:gd name="connsiteX1" fmla="*/ 1408801 w 2825351"/>
              <a:gd name="connsiteY1" fmla="*/ 216976 h 3035122"/>
              <a:gd name="connsiteX2" fmla="*/ 2825351 w 2825351"/>
              <a:gd name="connsiteY2" fmla="*/ 0 h 3035122"/>
              <a:gd name="connsiteX3" fmla="*/ 2817602 w 2825351"/>
              <a:gd name="connsiteY3" fmla="*/ 1626049 h 3035122"/>
              <a:gd name="connsiteX4" fmla="*/ 1408801 w 2825351"/>
              <a:gd name="connsiteY4" fmla="*/ 3035122 h 3035122"/>
              <a:gd name="connsiteX5" fmla="*/ 0 w 2825351"/>
              <a:gd name="connsiteY5" fmla="*/ 1626049 h 3035122"/>
              <a:gd name="connsiteX0" fmla="*/ 0 w 2825351"/>
              <a:gd name="connsiteY0" fmla="*/ 1626049 h 3035122"/>
              <a:gd name="connsiteX1" fmla="*/ 1408801 w 2825351"/>
              <a:gd name="connsiteY1" fmla="*/ 216976 h 3035122"/>
              <a:gd name="connsiteX2" fmla="*/ 2825351 w 2825351"/>
              <a:gd name="connsiteY2" fmla="*/ 0 h 3035122"/>
              <a:gd name="connsiteX3" fmla="*/ 2817602 w 2825351"/>
              <a:gd name="connsiteY3" fmla="*/ 1626049 h 3035122"/>
              <a:gd name="connsiteX4" fmla="*/ 1408801 w 2825351"/>
              <a:gd name="connsiteY4" fmla="*/ 3035122 h 3035122"/>
              <a:gd name="connsiteX5" fmla="*/ 0 w 2825351"/>
              <a:gd name="connsiteY5" fmla="*/ 1626049 h 3035122"/>
              <a:gd name="connsiteX0" fmla="*/ 0 w 2825351"/>
              <a:gd name="connsiteY0" fmla="*/ 1626049 h 3035122"/>
              <a:gd name="connsiteX1" fmla="*/ 1408801 w 2825351"/>
              <a:gd name="connsiteY1" fmla="*/ 216976 h 3035122"/>
              <a:gd name="connsiteX2" fmla="*/ 2825351 w 2825351"/>
              <a:gd name="connsiteY2" fmla="*/ 0 h 3035122"/>
              <a:gd name="connsiteX3" fmla="*/ 2817602 w 2825351"/>
              <a:gd name="connsiteY3" fmla="*/ 1626049 h 3035122"/>
              <a:gd name="connsiteX4" fmla="*/ 1408801 w 2825351"/>
              <a:gd name="connsiteY4" fmla="*/ 3035122 h 3035122"/>
              <a:gd name="connsiteX5" fmla="*/ 0 w 2825351"/>
              <a:gd name="connsiteY5" fmla="*/ 1626049 h 3035122"/>
              <a:gd name="connsiteX0" fmla="*/ 0 w 2825351"/>
              <a:gd name="connsiteY0" fmla="*/ 1626049 h 3035122"/>
              <a:gd name="connsiteX1" fmla="*/ 1408801 w 2825351"/>
              <a:gd name="connsiteY1" fmla="*/ 216976 h 3035122"/>
              <a:gd name="connsiteX2" fmla="*/ 2825351 w 2825351"/>
              <a:gd name="connsiteY2" fmla="*/ 0 h 3035122"/>
              <a:gd name="connsiteX3" fmla="*/ 2817602 w 2825351"/>
              <a:gd name="connsiteY3" fmla="*/ 1626049 h 3035122"/>
              <a:gd name="connsiteX4" fmla="*/ 1408801 w 2825351"/>
              <a:gd name="connsiteY4" fmla="*/ 3035122 h 3035122"/>
              <a:gd name="connsiteX5" fmla="*/ 0 w 2825351"/>
              <a:gd name="connsiteY5" fmla="*/ 1626049 h 3035122"/>
              <a:gd name="connsiteX0" fmla="*/ 0 w 2825351"/>
              <a:gd name="connsiteY0" fmla="*/ 1626049 h 3035122"/>
              <a:gd name="connsiteX1" fmla="*/ 1408801 w 2825351"/>
              <a:gd name="connsiteY1" fmla="*/ 216976 h 3035122"/>
              <a:gd name="connsiteX2" fmla="*/ 2825351 w 2825351"/>
              <a:gd name="connsiteY2" fmla="*/ 0 h 3035122"/>
              <a:gd name="connsiteX3" fmla="*/ 2817602 w 2825351"/>
              <a:gd name="connsiteY3" fmla="*/ 1626049 h 3035122"/>
              <a:gd name="connsiteX4" fmla="*/ 1408801 w 2825351"/>
              <a:gd name="connsiteY4" fmla="*/ 3035122 h 3035122"/>
              <a:gd name="connsiteX5" fmla="*/ 0 w 2825351"/>
              <a:gd name="connsiteY5" fmla="*/ 1626049 h 3035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25351" h="3035122">
                <a:moveTo>
                  <a:pt x="0" y="1626049"/>
                </a:moveTo>
                <a:cubicBezTo>
                  <a:pt x="0" y="847839"/>
                  <a:pt x="630742" y="216976"/>
                  <a:pt x="1408801" y="216976"/>
                </a:cubicBezTo>
                <a:cubicBezTo>
                  <a:pt x="2192873" y="201358"/>
                  <a:pt x="2081947" y="397789"/>
                  <a:pt x="2825351" y="0"/>
                </a:cubicBezTo>
                <a:cubicBezTo>
                  <a:pt x="2825351" y="469691"/>
                  <a:pt x="2817602" y="1156358"/>
                  <a:pt x="2817602" y="1626049"/>
                </a:cubicBezTo>
                <a:cubicBezTo>
                  <a:pt x="2817602" y="2404259"/>
                  <a:pt x="2186860" y="3035122"/>
                  <a:pt x="1408801" y="3035122"/>
                </a:cubicBezTo>
                <a:cubicBezTo>
                  <a:pt x="630742" y="3035122"/>
                  <a:pt x="0" y="2404259"/>
                  <a:pt x="0" y="1626049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5" name="Picture Placeholder 30">
            <a:extLst>
              <a:ext uri="{FF2B5EF4-FFF2-40B4-BE49-F238E27FC236}">
                <a16:creationId xmlns:a16="http://schemas.microsoft.com/office/drawing/2014/main" id="{3D0C8F18-C574-CD7F-1CEF-58E97D1146EE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3136246" y="4348007"/>
            <a:ext cx="3030299" cy="3255287"/>
          </a:xfrm>
          <a:custGeom>
            <a:avLst/>
            <a:gdLst>
              <a:gd name="connsiteX0" fmla="*/ 0 w 2817602"/>
              <a:gd name="connsiteY0" fmla="*/ 1409073 h 2818145"/>
              <a:gd name="connsiteX1" fmla="*/ 1408801 w 2817602"/>
              <a:gd name="connsiteY1" fmla="*/ 0 h 2818145"/>
              <a:gd name="connsiteX2" fmla="*/ 2817602 w 2817602"/>
              <a:gd name="connsiteY2" fmla="*/ 0 h 2818145"/>
              <a:gd name="connsiteX3" fmla="*/ 2817602 w 2817602"/>
              <a:gd name="connsiteY3" fmla="*/ 1409073 h 2818145"/>
              <a:gd name="connsiteX4" fmla="*/ 1408801 w 2817602"/>
              <a:gd name="connsiteY4" fmla="*/ 2818146 h 2818145"/>
              <a:gd name="connsiteX5" fmla="*/ 0 w 2817602"/>
              <a:gd name="connsiteY5" fmla="*/ 1409073 h 2818145"/>
              <a:gd name="connsiteX0" fmla="*/ 0 w 2825351"/>
              <a:gd name="connsiteY0" fmla="*/ 1626049 h 3035122"/>
              <a:gd name="connsiteX1" fmla="*/ 1408801 w 2825351"/>
              <a:gd name="connsiteY1" fmla="*/ 216976 h 3035122"/>
              <a:gd name="connsiteX2" fmla="*/ 2825351 w 2825351"/>
              <a:gd name="connsiteY2" fmla="*/ 0 h 3035122"/>
              <a:gd name="connsiteX3" fmla="*/ 2817602 w 2825351"/>
              <a:gd name="connsiteY3" fmla="*/ 1626049 h 3035122"/>
              <a:gd name="connsiteX4" fmla="*/ 1408801 w 2825351"/>
              <a:gd name="connsiteY4" fmla="*/ 3035122 h 3035122"/>
              <a:gd name="connsiteX5" fmla="*/ 0 w 2825351"/>
              <a:gd name="connsiteY5" fmla="*/ 1626049 h 3035122"/>
              <a:gd name="connsiteX0" fmla="*/ 0 w 2825351"/>
              <a:gd name="connsiteY0" fmla="*/ 1626049 h 3035122"/>
              <a:gd name="connsiteX1" fmla="*/ 1408801 w 2825351"/>
              <a:gd name="connsiteY1" fmla="*/ 216976 h 3035122"/>
              <a:gd name="connsiteX2" fmla="*/ 2825351 w 2825351"/>
              <a:gd name="connsiteY2" fmla="*/ 0 h 3035122"/>
              <a:gd name="connsiteX3" fmla="*/ 2817602 w 2825351"/>
              <a:gd name="connsiteY3" fmla="*/ 1626049 h 3035122"/>
              <a:gd name="connsiteX4" fmla="*/ 1408801 w 2825351"/>
              <a:gd name="connsiteY4" fmla="*/ 3035122 h 3035122"/>
              <a:gd name="connsiteX5" fmla="*/ 0 w 2825351"/>
              <a:gd name="connsiteY5" fmla="*/ 1626049 h 3035122"/>
              <a:gd name="connsiteX0" fmla="*/ 0 w 2825351"/>
              <a:gd name="connsiteY0" fmla="*/ 1626049 h 3035122"/>
              <a:gd name="connsiteX1" fmla="*/ 1408801 w 2825351"/>
              <a:gd name="connsiteY1" fmla="*/ 216976 h 3035122"/>
              <a:gd name="connsiteX2" fmla="*/ 2825351 w 2825351"/>
              <a:gd name="connsiteY2" fmla="*/ 0 h 3035122"/>
              <a:gd name="connsiteX3" fmla="*/ 2817602 w 2825351"/>
              <a:gd name="connsiteY3" fmla="*/ 1626049 h 3035122"/>
              <a:gd name="connsiteX4" fmla="*/ 1408801 w 2825351"/>
              <a:gd name="connsiteY4" fmla="*/ 3035122 h 3035122"/>
              <a:gd name="connsiteX5" fmla="*/ 0 w 2825351"/>
              <a:gd name="connsiteY5" fmla="*/ 1626049 h 3035122"/>
              <a:gd name="connsiteX0" fmla="*/ 0 w 2825351"/>
              <a:gd name="connsiteY0" fmla="*/ 1626049 h 3035122"/>
              <a:gd name="connsiteX1" fmla="*/ 1408801 w 2825351"/>
              <a:gd name="connsiteY1" fmla="*/ 216976 h 3035122"/>
              <a:gd name="connsiteX2" fmla="*/ 2825351 w 2825351"/>
              <a:gd name="connsiteY2" fmla="*/ 0 h 3035122"/>
              <a:gd name="connsiteX3" fmla="*/ 2817602 w 2825351"/>
              <a:gd name="connsiteY3" fmla="*/ 1626049 h 3035122"/>
              <a:gd name="connsiteX4" fmla="*/ 1408801 w 2825351"/>
              <a:gd name="connsiteY4" fmla="*/ 3035122 h 3035122"/>
              <a:gd name="connsiteX5" fmla="*/ 0 w 2825351"/>
              <a:gd name="connsiteY5" fmla="*/ 1626049 h 3035122"/>
              <a:gd name="connsiteX0" fmla="*/ 0 w 2825351"/>
              <a:gd name="connsiteY0" fmla="*/ 1626049 h 3035122"/>
              <a:gd name="connsiteX1" fmla="*/ 1408801 w 2825351"/>
              <a:gd name="connsiteY1" fmla="*/ 216976 h 3035122"/>
              <a:gd name="connsiteX2" fmla="*/ 2825351 w 2825351"/>
              <a:gd name="connsiteY2" fmla="*/ 0 h 3035122"/>
              <a:gd name="connsiteX3" fmla="*/ 2817602 w 2825351"/>
              <a:gd name="connsiteY3" fmla="*/ 1626049 h 3035122"/>
              <a:gd name="connsiteX4" fmla="*/ 1408801 w 2825351"/>
              <a:gd name="connsiteY4" fmla="*/ 3035122 h 3035122"/>
              <a:gd name="connsiteX5" fmla="*/ 0 w 2825351"/>
              <a:gd name="connsiteY5" fmla="*/ 1626049 h 3035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25351" h="3035122">
                <a:moveTo>
                  <a:pt x="0" y="1626049"/>
                </a:moveTo>
                <a:cubicBezTo>
                  <a:pt x="0" y="847839"/>
                  <a:pt x="630742" y="216976"/>
                  <a:pt x="1408801" y="216976"/>
                </a:cubicBezTo>
                <a:cubicBezTo>
                  <a:pt x="2192873" y="201358"/>
                  <a:pt x="2081947" y="397789"/>
                  <a:pt x="2825351" y="0"/>
                </a:cubicBezTo>
                <a:cubicBezTo>
                  <a:pt x="2825351" y="469691"/>
                  <a:pt x="2817602" y="1156358"/>
                  <a:pt x="2817602" y="1626049"/>
                </a:cubicBezTo>
                <a:cubicBezTo>
                  <a:pt x="2817602" y="2404259"/>
                  <a:pt x="2186860" y="3035122"/>
                  <a:pt x="1408801" y="3035122"/>
                </a:cubicBezTo>
                <a:cubicBezTo>
                  <a:pt x="630742" y="3035122"/>
                  <a:pt x="0" y="2404259"/>
                  <a:pt x="0" y="1626049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8" name="Picture Placeholder 30">
            <a:extLst>
              <a:ext uri="{FF2B5EF4-FFF2-40B4-BE49-F238E27FC236}">
                <a16:creationId xmlns:a16="http://schemas.microsoft.com/office/drawing/2014/main" id="{1288AA4A-1741-8CEB-3C60-91A91BC35D81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18367156" y="4348007"/>
            <a:ext cx="3030299" cy="3255287"/>
          </a:xfrm>
          <a:custGeom>
            <a:avLst/>
            <a:gdLst>
              <a:gd name="connsiteX0" fmla="*/ 0 w 2817602"/>
              <a:gd name="connsiteY0" fmla="*/ 1409073 h 2818145"/>
              <a:gd name="connsiteX1" fmla="*/ 1408801 w 2817602"/>
              <a:gd name="connsiteY1" fmla="*/ 0 h 2818145"/>
              <a:gd name="connsiteX2" fmla="*/ 2817602 w 2817602"/>
              <a:gd name="connsiteY2" fmla="*/ 0 h 2818145"/>
              <a:gd name="connsiteX3" fmla="*/ 2817602 w 2817602"/>
              <a:gd name="connsiteY3" fmla="*/ 1409073 h 2818145"/>
              <a:gd name="connsiteX4" fmla="*/ 1408801 w 2817602"/>
              <a:gd name="connsiteY4" fmla="*/ 2818146 h 2818145"/>
              <a:gd name="connsiteX5" fmla="*/ 0 w 2817602"/>
              <a:gd name="connsiteY5" fmla="*/ 1409073 h 2818145"/>
              <a:gd name="connsiteX0" fmla="*/ 0 w 2825351"/>
              <a:gd name="connsiteY0" fmla="*/ 1626049 h 3035122"/>
              <a:gd name="connsiteX1" fmla="*/ 1408801 w 2825351"/>
              <a:gd name="connsiteY1" fmla="*/ 216976 h 3035122"/>
              <a:gd name="connsiteX2" fmla="*/ 2825351 w 2825351"/>
              <a:gd name="connsiteY2" fmla="*/ 0 h 3035122"/>
              <a:gd name="connsiteX3" fmla="*/ 2817602 w 2825351"/>
              <a:gd name="connsiteY3" fmla="*/ 1626049 h 3035122"/>
              <a:gd name="connsiteX4" fmla="*/ 1408801 w 2825351"/>
              <a:gd name="connsiteY4" fmla="*/ 3035122 h 3035122"/>
              <a:gd name="connsiteX5" fmla="*/ 0 w 2825351"/>
              <a:gd name="connsiteY5" fmla="*/ 1626049 h 3035122"/>
              <a:gd name="connsiteX0" fmla="*/ 0 w 2825351"/>
              <a:gd name="connsiteY0" fmla="*/ 1626049 h 3035122"/>
              <a:gd name="connsiteX1" fmla="*/ 1408801 w 2825351"/>
              <a:gd name="connsiteY1" fmla="*/ 216976 h 3035122"/>
              <a:gd name="connsiteX2" fmla="*/ 2825351 w 2825351"/>
              <a:gd name="connsiteY2" fmla="*/ 0 h 3035122"/>
              <a:gd name="connsiteX3" fmla="*/ 2817602 w 2825351"/>
              <a:gd name="connsiteY3" fmla="*/ 1626049 h 3035122"/>
              <a:gd name="connsiteX4" fmla="*/ 1408801 w 2825351"/>
              <a:gd name="connsiteY4" fmla="*/ 3035122 h 3035122"/>
              <a:gd name="connsiteX5" fmla="*/ 0 w 2825351"/>
              <a:gd name="connsiteY5" fmla="*/ 1626049 h 3035122"/>
              <a:gd name="connsiteX0" fmla="*/ 0 w 2825351"/>
              <a:gd name="connsiteY0" fmla="*/ 1626049 h 3035122"/>
              <a:gd name="connsiteX1" fmla="*/ 1408801 w 2825351"/>
              <a:gd name="connsiteY1" fmla="*/ 216976 h 3035122"/>
              <a:gd name="connsiteX2" fmla="*/ 2825351 w 2825351"/>
              <a:gd name="connsiteY2" fmla="*/ 0 h 3035122"/>
              <a:gd name="connsiteX3" fmla="*/ 2817602 w 2825351"/>
              <a:gd name="connsiteY3" fmla="*/ 1626049 h 3035122"/>
              <a:gd name="connsiteX4" fmla="*/ 1408801 w 2825351"/>
              <a:gd name="connsiteY4" fmla="*/ 3035122 h 3035122"/>
              <a:gd name="connsiteX5" fmla="*/ 0 w 2825351"/>
              <a:gd name="connsiteY5" fmla="*/ 1626049 h 3035122"/>
              <a:gd name="connsiteX0" fmla="*/ 0 w 2825351"/>
              <a:gd name="connsiteY0" fmla="*/ 1626049 h 3035122"/>
              <a:gd name="connsiteX1" fmla="*/ 1408801 w 2825351"/>
              <a:gd name="connsiteY1" fmla="*/ 216976 h 3035122"/>
              <a:gd name="connsiteX2" fmla="*/ 2825351 w 2825351"/>
              <a:gd name="connsiteY2" fmla="*/ 0 h 3035122"/>
              <a:gd name="connsiteX3" fmla="*/ 2817602 w 2825351"/>
              <a:gd name="connsiteY3" fmla="*/ 1626049 h 3035122"/>
              <a:gd name="connsiteX4" fmla="*/ 1408801 w 2825351"/>
              <a:gd name="connsiteY4" fmla="*/ 3035122 h 3035122"/>
              <a:gd name="connsiteX5" fmla="*/ 0 w 2825351"/>
              <a:gd name="connsiteY5" fmla="*/ 1626049 h 3035122"/>
              <a:gd name="connsiteX0" fmla="*/ 0 w 2825351"/>
              <a:gd name="connsiteY0" fmla="*/ 1626049 h 3035122"/>
              <a:gd name="connsiteX1" fmla="*/ 1408801 w 2825351"/>
              <a:gd name="connsiteY1" fmla="*/ 216976 h 3035122"/>
              <a:gd name="connsiteX2" fmla="*/ 2825351 w 2825351"/>
              <a:gd name="connsiteY2" fmla="*/ 0 h 3035122"/>
              <a:gd name="connsiteX3" fmla="*/ 2817602 w 2825351"/>
              <a:gd name="connsiteY3" fmla="*/ 1626049 h 3035122"/>
              <a:gd name="connsiteX4" fmla="*/ 1408801 w 2825351"/>
              <a:gd name="connsiteY4" fmla="*/ 3035122 h 3035122"/>
              <a:gd name="connsiteX5" fmla="*/ 0 w 2825351"/>
              <a:gd name="connsiteY5" fmla="*/ 1626049 h 3035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25351" h="3035122">
                <a:moveTo>
                  <a:pt x="0" y="1626049"/>
                </a:moveTo>
                <a:cubicBezTo>
                  <a:pt x="0" y="847839"/>
                  <a:pt x="630742" y="216976"/>
                  <a:pt x="1408801" y="216976"/>
                </a:cubicBezTo>
                <a:cubicBezTo>
                  <a:pt x="2192873" y="201358"/>
                  <a:pt x="2081947" y="397789"/>
                  <a:pt x="2825351" y="0"/>
                </a:cubicBezTo>
                <a:cubicBezTo>
                  <a:pt x="2825351" y="469691"/>
                  <a:pt x="2817602" y="1156358"/>
                  <a:pt x="2817602" y="1626049"/>
                </a:cubicBezTo>
                <a:cubicBezTo>
                  <a:pt x="2817602" y="2404259"/>
                  <a:pt x="2186860" y="3035122"/>
                  <a:pt x="1408801" y="3035122"/>
                </a:cubicBezTo>
                <a:cubicBezTo>
                  <a:pt x="630742" y="3035122"/>
                  <a:pt x="0" y="2404259"/>
                  <a:pt x="0" y="1626049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kajana_pysty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3"/>
          <p:cNvCxnSpPr/>
          <p:nvPr userDrawn="1"/>
        </p:nvCxnSpPr>
        <p:spPr>
          <a:xfrm>
            <a:off x="12148631" y="4343400"/>
            <a:ext cx="0" cy="937260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Hexagon 82"/>
          <p:cNvSpPr/>
          <p:nvPr userDrawn="1"/>
        </p:nvSpPr>
        <p:spPr>
          <a:xfrm rot="5400000">
            <a:off x="11546787" y="3985314"/>
            <a:ext cx="1200150" cy="119973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 Normaali" charset="0"/>
            </a:endParaRPr>
          </a:p>
        </p:txBody>
      </p:sp>
      <p:sp>
        <p:nvSpPr>
          <p:cNvPr id="8" name="Tekstin paikkamerkki 3"/>
          <p:cNvSpPr>
            <a:spLocks noGrp="1"/>
          </p:cNvSpPr>
          <p:nvPr>
            <p:ph type="body" sz="quarter" idx="17" hasCustomPrompt="1"/>
          </p:nvPr>
        </p:nvSpPr>
        <p:spPr>
          <a:xfrm>
            <a:off x="13527172" y="5185258"/>
            <a:ext cx="4817859" cy="1541516"/>
          </a:xfrm>
        </p:spPr>
        <p:txBody>
          <a:bodyPr>
            <a:normAutofit/>
          </a:bodyPr>
          <a:lstStyle>
            <a:lvl1pPr marL="0" indent="0" algn="l">
              <a:buNone/>
              <a:defRPr sz="3200"/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 dirty="0"/>
              <a:t>Muokkaa tekstiä naps.</a:t>
            </a:r>
          </a:p>
        </p:txBody>
      </p:sp>
      <p:sp>
        <p:nvSpPr>
          <p:cNvPr id="9" name="Tekstin paikkamerkki 3"/>
          <p:cNvSpPr>
            <a:spLocks noGrp="1"/>
          </p:cNvSpPr>
          <p:nvPr>
            <p:ph type="body" sz="quarter" idx="27" hasCustomPrompt="1"/>
          </p:nvPr>
        </p:nvSpPr>
        <p:spPr>
          <a:xfrm>
            <a:off x="13527172" y="3985108"/>
            <a:ext cx="4817859" cy="1200150"/>
          </a:xfrm>
        </p:spPr>
        <p:txBody>
          <a:bodyPr anchor="ctr">
            <a:normAutofit/>
          </a:bodyPr>
          <a:lstStyle>
            <a:lvl1pPr marL="0" indent="0" algn="l">
              <a:buNone/>
              <a:defRPr sz="4000" b="1">
                <a:solidFill>
                  <a:schemeClr val="accent6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 dirty="0"/>
              <a:t>Muokkaa tekstiä napsauttamalla</a:t>
            </a:r>
          </a:p>
        </p:txBody>
      </p:sp>
      <p:sp>
        <p:nvSpPr>
          <p:cNvPr id="10" name="Tekstin paikkamerkki 3"/>
          <p:cNvSpPr>
            <a:spLocks noGrp="1"/>
          </p:cNvSpPr>
          <p:nvPr>
            <p:ph type="body" sz="quarter" idx="28" hasCustomPrompt="1"/>
          </p:nvPr>
        </p:nvSpPr>
        <p:spPr>
          <a:xfrm>
            <a:off x="5952232" y="9824302"/>
            <a:ext cx="4817859" cy="1541516"/>
          </a:xfrm>
        </p:spPr>
        <p:txBody>
          <a:bodyPr>
            <a:normAutofit/>
          </a:bodyPr>
          <a:lstStyle>
            <a:lvl1pPr marL="0" indent="0" algn="r">
              <a:buNone/>
              <a:defRPr sz="3200"/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 dirty="0"/>
              <a:t>Muokkaa tekstiä naps.</a:t>
            </a:r>
          </a:p>
        </p:txBody>
      </p:sp>
      <p:sp>
        <p:nvSpPr>
          <p:cNvPr id="11" name="Tekstin paikkamerkki 3"/>
          <p:cNvSpPr>
            <a:spLocks noGrp="1"/>
          </p:cNvSpPr>
          <p:nvPr>
            <p:ph type="body" sz="quarter" idx="29" hasCustomPrompt="1"/>
          </p:nvPr>
        </p:nvSpPr>
        <p:spPr>
          <a:xfrm>
            <a:off x="5952232" y="8624152"/>
            <a:ext cx="4817859" cy="1200150"/>
          </a:xfrm>
        </p:spPr>
        <p:txBody>
          <a:bodyPr anchor="ctr">
            <a:normAutofit/>
          </a:bodyPr>
          <a:lstStyle>
            <a:lvl1pPr marL="0" indent="0" algn="r">
              <a:buNone/>
              <a:defRPr sz="4000" b="1">
                <a:solidFill>
                  <a:schemeClr val="accent2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 dirty="0"/>
              <a:t>Muokkaa tekstiä napsauttamalla</a:t>
            </a:r>
          </a:p>
        </p:txBody>
      </p:sp>
      <p:sp>
        <p:nvSpPr>
          <p:cNvPr id="12" name="Otsikko 1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 dirty="0"/>
              <a:t>Muokkaa tekstiä naps.</a:t>
            </a:r>
          </a:p>
        </p:txBody>
      </p:sp>
      <p:sp>
        <p:nvSpPr>
          <p:cNvPr id="13" name="Hexagon 82"/>
          <p:cNvSpPr/>
          <p:nvPr userDrawn="1"/>
        </p:nvSpPr>
        <p:spPr>
          <a:xfrm rot="5400000">
            <a:off x="11546787" y="8624358"/>
            <a:ext cx="1200150" cy="11997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 Normaali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kajana_pysty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3"/>
          <p:cNvCxnSpPr/>
          <p:nvPr userDrawn="1"/>
        </p:nvCxnSpPr>
        <p:spPr>
          <a:xfrm>
            <a:off x="12138660" y="0"/>
            <a:ext cx="9971" cy="1371600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kstin paikkamerkki 3"/>
          <p:cNvSpPr>
            <a:spLocks noGrp="1"/>
          </p:cNvSpPr>
          <p:nvPr>
            <p:ph type="body" sz="quarter" idx="17" hasCustomPrompt="1"/>
          </p:nvPr>
        </p:nvSpPr>
        <p:spPr>
          <a:xfrm>
            <a:off x="13527172" y="2038350"/>
            <a:ext cx="4817859" cy="1541516"/>
          </a:xfrm>
        </p:spPr>
        <p:txBody>
          <a:bodyPr>
            <a:normAutofit/>
          </a:bodyPr>
          <a:lstStyle>
            <a:lvl1pPr marL="0" indent="0" algn="l">
              <a:buNone/>
              <a:defRPr sz="3200"/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 dirty="0"/>
              <a:t>Muokkaa tekstiä naps.</a:t>
            </a:r>
          </a:p>
        </p:txBody>
      </p:sp>
      <p:sp>
        <p:nvSpPr>
          <p:cNvPr id="11" name="Tekstin paikkamerkki 3"/>
          <p:cNvSpPr>
            <a:spLocks noGrp="1"/>
          </p:cNvSpPr>
          <p:nvPr>
            <p:ph type="body" sz="quarter" idx="27" hasCustomPrompt="1"/>
          </p:nvPr>
        </p:nvSpPr>
        <p:spPr>
          <a:xfrm>
            <a:off x="13527172" y="838200"/>
            <a:ext cx="4817859" cy="1200150"/>
          </a:xfrm>
        </p:spPr>
        <p:txBody>
          <a:bodyPr anchor="ctr">
            <a:normAutofit/>
          </a:bodyPr>
          <a:lstStyle>
            <a:lvl1pPr marL="0" indent="0" algn="l">
              <a:buNone/>
              <a:defRPr sz="4000" b="1">
                <a:solidFill>
                  <a:schemeClr val="accent6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 dirty="0"/>
              <a:t>Muokkaa tekstiä napsauttamalla</a:t>
            </a:r>
          </a:p>
        </p:txBody>
      </p:sp>
      <p:sp>
        <p:nvSpPr>
          <p:cNvPr id="12" name="Tekstin paikkamerkki 3"/>
          <p:cNvSpPr>
            <a:spLocks noGrp="1"/>
          </p:cNvSpPr>
          <p:nvPr>
            <p:ph type="body" sz="quarter" idx="28" hasCustomPrompt="1"/>
          </p:nvPr>
        </p:nvSpPr>
        <p:spPr>
          <a:xfrm>
            <a:off x="5952232" y="6677394"/>
            <a:ext cx="4817859" cy="1541516"/>
          </a:xfrm>
        </p:spPr>
        <p:txBody>
          <a:bodyPr>
            <a:normAutofit/>
          </a:bodyPr>
          <a:lstStyle>
            <a:lvl1pPr marL="0" indent="0" algn="r">
              <a:buNone/>
              <a:defRPr sz="3200"/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 dirty="0"/>
              <a:t>Muokkaa tekstiä naps.</a:t>
            </a:r>
          </a:p>
        </p:txBody>
      </p:sp>
      <p:sp>
        <p:nvSpPr>
          <p:cNvPr id="13" name="Tekstin paikkamerkki 3"/>
          <p:cNvSpPr>
            <a:spLocks noGrp="1"/>
          </p:cNvSpPr>
          <p:nvPr>
            <p:ph type="body" sz="quarter" idx="29" hasCustomPrompt="1"/>
          </p:nvPr>
        </p:nvSpPr>
        <p:spPr>
          <a:xfrm>
            <a:off x="5952232" y="5477244"/>
            <a:ext cx="4817859" cy="1200150"/>
          </a:xfrm>
        </p:spPr>
        <p:txBody>
          <a:bodyPr anchor="ctr">
            <a:normAutofit/>
          </a:bodyPr>
          <a:lstStyle>
            <a:lvl1pPr marL="0" indent="0" algn="r">
              <a:buNone/>
              <a:defRPr sz="4000" b="1">
                <a:solidFill>
                  <a:schemeClr val="accent2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 dirty="0"/>
              <a:t>Muokkaa tekstiä napsauttamalla</a:t>
            </a:r>
          </a:p>
        </p:txBody>
      </p:sp>
      <p:sp>
        <p:nvSpPr>
          <p:cNvPr id="14" name="Tekstin paikkamerkki 3"/>
          <p:cNvSpPr>
            <a:spLocks noGrp="1"/>
          </p:cNvSpPr>
          <p:nvPr>
            <p:ph type="body" sz="quarter" idx="30" hasCustomPrompt="1"/>
          </p:nvPr>
        </p:nvSpPr>
        <p:spPr>
          <a:xfrm>
            <a:off x="13527172" y="10945978"/>
            <a:ext cx="4817859" cy="1541516"/>
          </a:xfrm>
        </p:spPr>
        <p:txBody>
          <a:bodyPr>
            <a:normAutofit/>
          </a:bodyPr>
          <a:lstStyle>
            <a:lvl1pPr marL="0" indent="0" algn="l">
              <a:buNone/>
              <a:defRPr sz="3200"/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 dirty="0"/>
              <a:t>Muokkaa tekstiä naps.</a:t>
            </a:r>
          </a:p>
        </p:txBody>
      </p:sp>
      <p:sp>
        <p:nvSpPr>
          <p:cNvPr id="15" name="Tekstin paikkamerkki 3"/>
          <p:cNvSpPr>
            <a:spLocks noGrp="1"/>
          </p:cNvSpPr>
          <p:nvPr>
            <p:ph type="body" sz="quarter" idx="31" hasCustomPrompt="1"/>
          </p:nvPr>
        </p:nvSpPr>
        <p:spPr>
          <a:xfrm>
            <a:off x="13527172" y="9745828"/>
            <a:ext cx="4817859" cy="1200150"/>
          </a:xfrm>
        </p:spPr>
        <p:txBody>
          <a:bodyPr anchor="ctr">
            <a:normAutofit/>
          </a:bodyPr>
          <a:lstStyle>
            <a:lvl1pPr marL="0" indent="0" algn="l">
              <a:buNone/>
              <a:defRPr sz="4000" b="1">
                <a:solidFill>
                  <a:schemeClr val="accent6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 dirty="0"/>
              <a:t>Muokkaa tekstiä napsauttamalla</a:t>
            </a:r>
          </a:p>
        </p:txBody>
      </p:sp>
      <p:sp>
        <p:nvSpPr>
          <p:cNvPr id="16" name="Hexagon 82"/>
          <p:cNvSpPr/>
          <p:nvPr userDrawn="1"/>
        </p:nvSpPr>
        <p:spPr>
          <a:xfrm rot="5400000">
            <a:off x="11546787" y="838406"/>
            <a:ext cx="1200150" cy="119973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 Normaali" charset="0"/>
            </a:endParaRPr>
          </a:p>
        </p:txBody>
      </p:sp>
      <p:sp>
        <p:nvSpPr>
          <p:cNvPr id="17" name="Hexagon 82"/>
          <p:cNvSpPr/>
          <p:nvPr userDrawn="1"/>
        </p:nvSpPr>
        <p:spPr>
          <a:xfrm rot="5400000">
            <a:off x="11546787" y="9746034"/>
            <a:ext cx="1200150" cy="119973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 Normaali" charset="0"/>
            </a:endParaRPr>
          </a:p>
        </p:txBody>
      </p:sp>
      <p:sp>
        <p:nvSpPr>
          <p:cNvPr id="18" name="Hexagon 82"/>
          <p:cNvSpPr/>
          <p:nvPr userDrawn="1"/>
        </p:nvSpPr>
        <p:spPr>
          <a:xfrm rot="5400000">
            <a:off x="11546787" y="5477450"/>
            <a:ext cx="1200150" cy="11997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 Normaali" charset="0"/>
            </a:endParaRPr>
          </a:p>
        </p:txBody>
      </p:sp>
    </p:spTree>
  </p:cSld>
  <p:clrMapOvr>
    <a:masterClrMapping/>
  </p:clrMapOvr>
  <p:transition spd="slow">
    <p:push dir="u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kajana_pysty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3"/>
          <p:cNvCxnSpPr/>
          <p:nvPr userDrawn="1"/>
        </p:nvCxnSpPr>
        <p:spPr>
          <a:xfrm>
            <a:off x="12138660" y="0"/>
            <a:ext cx="0" cy="1030986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kstin paikkamerkki 3"/>
          <p:cNvSpPr>
            <a:spLocks noGrp="1"/>
          </p:cNvSpPr>
          <p:nvPr>
            <p:ph type="body" sz="quarter" idx="28" hasCustomPrompt="1"/>
          </p:nvPr>
        </p:nvSpPr>
        <p:spPr>
          <a:xfrm>
            <a:off x="5952232" y="2291337"/>
            <a:ext cx="4817859" cy="1541516"/>
          </a:xfrm>
        </p:spPr>
        <p:txBody>
          <a:bodyPr>
            <a:normAutofit/>
          </a:bodyPr>
          <a:lstStyle>
            <a:lvl1pPr marL="0" indent="0" algn="r">
              <a:buNone/>
              <a:defRPr sz="3200"/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 dirty="0"/>
              <a:t>Muokkaa tekstiä naps.</a:t>
            </a:r>
          </a:p>
        </p:txBody>
      </p:sp>
      <p:sp>
        <p:nvSpPr>
          <p:cNvPr id="10" name="Tekstin paikkamerkki 3"/>
          <p:cNvSpPr>
            <a:spLocks noGrp="1"/>
          </p:cNvSpPr>
          <p:nvPr>
            <p:ph type="body" sz="quarter" idx="29" hasCustomPrompt="1"/>
          </p:nvPr>
        </p:nvSpPr>
        <p:spPr>
          <a:xfrm>
            <a:off x="5952232" y="1091187"/>
            <a:ext cx="4817859" cy="1200150"/>
          </a:xfrm>
        </p:spPr>
        <p:txBody>
          <a:bodyPr anchor="ctr">
            <a:normAutofit/>
          </a:bodyPr>
          <a:lstStyle>
            <a:lvl1pPr marL="0" indent="0" algn="r">
              <a:buNone/>
              <a:defRPr sz="4000" b="1">
                <a:solidFill>
                  <a:schemeClr val="accent2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 dirty="0"/>
              <a:t>Muokkaa tekstiä napsauttamalla</a:t>
            </a:r>
          </a:p>
        </p:txBody>
      </p:sp>
      <p:sp>
        <p:nvSpPr>
          <p:cNvPr id="11" name="Tekstin paikkamerkki 3"/>
          <p:cNvSpPr>
            <a:spLocks noGrp="1"/>
          </p:cNvSpPr>
          <p:nvPr>
            <p:ph type="body" sz="quarter" idx="30" hasCustomPrompt="1"/>
          </p:nvPr>
        </p:nvSpPr>
        <p:spPr>
          <a:xfrm>
            <a:off x="13527172" y="6882968"/>
            <a:ext cx="4817859" cy="1541516"/>
          </a:xfrm>
        </p:spPr>
        <p:txBody>
          <a:bodyPr>
            <a:normAutofit/>
          </a:bodyPr>
          <a:lstStyle>
            <a:lvl1pPr marL="0" indent="0" algn="l">
              <a:buNone/>
              <a:defRPr sz="3200"/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 dirty="0"/>
              <a:t>Muokkaa tekstiä naps.</a:t>
            </a:r>
          </a:p>
        </p:txBody>
      </p:sp>
      <p:sp>
        <p:nvSpPr>
          <p:cNvPr id="12" name="Tekstin paikkamerkki 3"/>
          <p:cNvSpPr>
            <a:spLocks noGrp="1"/>
          </p:cNvSpPr>
          <p:nvPr>
            <p:ph type="body" sz="quarter" idx="31" hasCustomPrompt="1"/>
          </p:nvPr>
        </p:nvSpPr>
        <p:spPr>
          <a:xfrm>
            <a:off x="13527172" y="5682818"/>
            <a:ext cx="4817859" cy="1200150"/>
          </a:xfrm>
        </p:spPr>
        <p:txBody>
          <a:bodyPr anchor="ctr">
            <a:normAutofit/>
          </a:bodyPr>
          <a:lstStyle>
            <a:lvl1pPr marL="0" indent="0" algn="l">
              <a:buNone/>
              <a:defRPr sz="4000" b="1">
                <a:solidFill>
                  <a:schemeClr val="accent6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 dirty="0"/>
              <a:t>Muokkaa tekstiä napsauttamalla</a:t>
            </a:r>
          </a:p>
        </p:txBody>
      </p:sp>
      <p:sp>
        <p:nvSpPr>
          <p:cNvPr id="13" name="Tekstin paikkamerkki 3"/>
          <p:cNvSpPr>
            <a:spLocks noGrp="1"/>
          </p:cNvSpPr>
          <p:nvPr>
            <p:ph type="body" sz="quarter" idx="32" hasCustomPrompt="1"/>
          </p:nvPr>
        </p:nvSpPr>
        <p:spPr>
          <a:xfrm>
            <a:off x="5952232" y="10953170"/>
            <a:ext cx="4817859" cy="1541516"/>
          </a:xfrm>
        </p:spPr>
        <p:txBody>
          <a:bodyPr>
            <a:normAutofit/>
          </a:bodyPr>
          <a:lstStyle>
            <a:lvl1pPr marL="0" indent="0" algn="r">
              <a:buNone/>
              <a:defRPr sz="3200"/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 dirty="0"/>
              <a:t>Muokkaa tekstiä naps.</a:t>
            </a:r>
          </a:p>
        </p:txBody>
      </p:sp>
      <p:sp>
        <p:nvSpPr>
          <p:cNvPr id="14" name="Tekstin paikkamerkki 3"/>
          <p:cNvSpPr>
            <a:spLocks noGrp="1"/>
          </p:cNvSpPr>
          <p:nvPr>
            <p:ph type="body" sz="quarter" idx="33" hasCustomPrompt="1"/>
          </p:nvPr>
        </p:nvSpPr>
        <p:spPr>
          <a:xfrm>
            <a:off x="5952232" y="9753020"/>
            <a:ext cx="4817859" cy="1200150"/>
          </a:xfrm>
        </p:spPr>
        <p:txBody>
          <a:bodyPr anchor="ctr">
            <a:normAutofit/>
          </a:bodyPr>
          <a:lstStyle>
            <a:lvl1pPr marL="0" indent="0" algn="r">
              <a:buNone/>
              <a:defRPr sz="4000" b="1">
                <a:solidFill>
                  <a:schemeClr val="accent2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 dirty="0"/>
              <a:t>Muokkaa tekstiä napsauttamalla</a:t>
            </a:r>
          </a:p>
        </p:txBody>
      </p:sp>
      <p:sp>
        <p:nvSpPr>
          <p:cNvPr id="16" name="Hexagon 82"/>
          <p:cNvSpPr/>
          <p:nvPr userDrawn="1"/>
        </p:nvSpPr>
        <p:spPr>
          <a:xfrm rot="5400000">
            <a:off x="11546787" y="1091393"/>
            <a:ext cx="1200150" cy="11997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 Normaali" charset="0"/>
            </a:endParaRPr>
          </a:p>
        </p:txBody>
      </p:sp>
      <p:sp>
        <p:nvSpPr>
          <p:cNvPr id="17" name="Hexagon 82"/>
          <p:cNvSpPr/>
          <p:nvPr userDrawn="1"/>
        </p:nvSpPr>
        <p:spPr>
          <a:xfrm rot="5400000">
            <a:off x="11546787" y="9709991"/>
            <a:ext cx="1200150" cy="11997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 Normaali" charset="0"/>
            </a:endParaRPr>
          </a:p>
        </p:txBody>
      </p:sp>
      <p:sp>
        <p:nvSpPr>
          <p:cNvPr id="18" name="Hexagon 82"/>
          <p:cNvSpPr/>
          <p:nvPr userDrawn="1"/>
        </p:nvSpPr>
        <p:spPr>
          <a:xfrm rot="5400000">
            <a:off x="11546787" y="5683024"/>
            <a:ext cx="1200150" cy="1199738"/>
          </a:xfrm>
          <a:prstGeom prst="ellipse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 Normaali" charset="0"/>
            </a:endParaRPr>
          </a:p>
        </p:txBody>
      </p:sp>
    </p:spTree>
  </p:cSld>
  <p:clrMapOvr>
    <a:masterClrMapping/>
  </p:clrMapOvr>
  <p:transition spd="slow">
    <p:push dir="u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kajana_vaaka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 dirty="0"/>
              <a:t>Muokkaa tekstiä naps.</a:t>
            </a:r>
          </a:p>
        </p:txBody>
      </p:sp>
      <p:cxnSp>
        <p:nvCxnSpPr>
          <p:cNvPr id="3" name="Straight Connector 3"/>
          <p:cNvCxnSpPr/>
          <p:nvPr userDrawn="1"/>
        </p:nvCxnSpPr>
        <p:spPr>
          <a:xfrm flipV="1">
            <a:off x="2994660" y="7629908"/>
            <a:ext cx="2138299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5"/>
          <p:cNvSpPr/>
          <p:nvPr userDrawn="1"/>
        </p:nvSpPr>
        <p:spPr>
          <a:xfrm>
            <a:off x="17255017" y="7512337"/>
            <a:ext cx="235142" cy="235142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 Normaali" charset="0"/>
            </a:endParaRPr>
          </a:p>
        </p:txBody>
      </p:sp>
      <p:sp>
        <p:nvSpPr>
          <p:cNvPr id="5" name="Oval 81"/>
          <p:cNvSpPr/>
          <p:nvPr userDrawn="1"/>
        </p:nvSpPr>
        <p:spPr>
          <a:xfrm>
            <a:off x="2828098" y="7512337"/>
            <a:ext cx="235142" cy="235142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 Normaali" charset="0"/>
            </a:endParaRPr>
          </a:p>
        </p:txBody>
      </p:sp>
      <p:sp>
        <p:nvSpPr>
          <p:cNvPr id="6" name="Oval 91"/>
          <p:cNvSpPr/>
          <p:nvPr userDrawn="1"/>
        </p:nvSpPr>
        <p:spPr>
          <a:xfrm>
            <a:off x="10041557" y="7512337"/>
            <a:ext cx="235142" cy="235142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 Normaali" charset="0"/>
            </a:endParaRPr>
          </a:p>
        </p:txBody>
      </p:sp>
      <p:sp>
        <p:nvSpPr>
          <p:cNvPr id="7" name="Tekstin paikkamerkki 3"/>
          <p:cNvSpPr>
            <a:spLocks noGrp="1"/>
          </p:cNvSpPr>
          <p:nvPr>
            <p:ph type="body" sz="quarter" idx="28" hasCustomPrompt="1"/>
          </p:nvPr>
        </p:nvSpPr>
        <p:spPr>
          <a:xfrm>
            <a:off x="2828098" y="8300181"/>
            <a:ext cx="4817859" cy="1541516"/>
          </a:xfrm>
        </p:spPr>
        <p:txBody>
          <a:bodyPr>
            <a:normAutofit/>
          </a:bodyPr>
          <a:lstStyle>
            <a:lvl1pPr marL="0" indent="0" algn="l">
              <a:buNone/>
              <a:defRPr sz="3200"/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 dirty="0"/>
              <a:t>Muokkaa tekstiä naps.</a:t>
            </a:r>
          </a:p>
        </p:txBody>
      </p:sp>
      <p:sp>
        <p:nvSpPr>
          <p:cNvPr id="8" name="Tekstin paikkamerkki 3"/>
          <p:cNvSpPr>
            <a:spLocks noGrp="1"/>
          </p:cNvSpPr>
          <p:nvPr>
            <p:ph type="body" sz="quarter" idx="29" hasCustomPrompt="1"/>
          </p:nvPr>
        </p:nvSpPr>
        <p:spPr>
          <a:xfrm>
            <a:off x="2828098" y="5877056"/>
            <a:ext cx="4817859" cy="1200150"/>
          </a:xfrm>
        </p:spPr>
        <p:txBody>
          <a:bodyPr anchor="ctr">
            <a:noAutofit/>
          </a:bodyPr>
          <a:lstStyle>
            <a:lvl1pPr marL="0" indent="0" algn="l">
              <a:buNone/>
              <a:defRPr sz="4800" b="1">
                <a:solidFill>
                  <a:schemeClr val="accent2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 dirty="0"/>
              <a:t>Muokkaa tekstiä napsauttamalla</a:t>
            </a:r>
          </a:p>
        </p:txBody>
      </p:sp>
      <p:sp>
        <p:nvSpPr>
          <p:cNvPr id="9" name="Tekstin paikkamerkki 3"/>
          <p:cNvSpPr>
            <a:spLocks noGrp="1"/>
          </p:cNvSpPr>
          <p:nvPr>
            <p:ph type="body" sz="quarter" idx="30" hasCustomPrompt="1"/>
          </p:nvPr>
        </p:nvSpPr>
        <p:spPr>
          <a:xfrm>
            <a:off x="10041557" y="5535690"/>
            <a:ext cx="4817859" cy="1541516"/>
          </a:xfrm>
        </p:spPr>
        <p:txBody>
          <a:bodyPr anchor="b">
            <a:normAutofit/>
          </a:bodyPr>
          <a:lstStyle>
            <a:lvl1pPr marL="0" indent="0" algn="l">
              <a:buNone/>
              <a:defRPr sz="3200"/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 dirty="0"/>
              <a:t>Muokkaa tekstiä naps.</a:t>
            </a:r>
          </a:p>
        </p:txBody>
      </p:sp>
      <p:sp>
        <p:nvSpPr>
          <p:cNvPr id="10" name="Tekstin paikkamerkki 3"/>
          <p:cNvSpPr>
            <a:spLocks noGrp="1"/>
          </p:cNvSpPr>
          <p:nvPr>
            <p:ph type="body" sz="quarter" idx="31" hasCustomPrompt="1"/>
          </p:nvPr>
        </p:nvSpPr>
        <p:spPr>
          <a:xfrm>
            <a:off x="10041557" y="8300181"/>
            <a:ext cx="4817859" cy="1200150"/>
          </a:xfrm>
        </p:spPr>
        <p:txBody>
          <a:bodyPr anchor="ctr">
            <a:noAutofit/>
          </a:bodyPr>
          <a:lstStyle>
            <a:lvl1pPr marL="0" indent="0" algn="l">
              <a:buNone/>
              <a:defRPr sz="4800" b="1">
                <a:solidFill>
                  <a:schemeClr val="accent2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 dirty="0"/>
              <a:t>Muokkaa tekstiä napsauttamalla</a:t>
            </a:r>
          </a:p>
        </p:txBody>
      </p:sp>
      <p:sp>
        <p:nvSpPr>
          <p:cNvPr id="11" name="Tekstin paikkamerkki 3"/>
          <p:cNvSpPr>
            <a:spLocks noGrp="1"/>
          </p:cNvSpPr>
          <p:nvPr>
            <p:ph type="body" sz="quarter" idx="32" hasCustomPrompt="1"/>
          </p:nvPr>
        </p:nvSpPr>
        <p:spPr>
          <a:xfrm>
            <a:off x="17255017" y="8300181"/>
            <a:ext cx="4817859" cy="1541516"/>
          </a:xfrm>
        </p:spPr>
        <p:txBody>
          <a:bodyPr>
            <a:normAutofit/>
          </a:bodyPr>
          <a:lstStyle>
            <a:lvl1pPr marL="0" indent="0" algn="l">
              <a:buNone/>
              <a:defRPr sz="3200"/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 dirty="0"/>
              <a:t>Muokkaa tekstiä naps.</a:t>
            </a:r>
          </a:p>
        </p:txBody>
      </p:sp>
      <p:sp>
        <p:nvSpPr>
          <p:cNvPr id="12" name="Tekstin paikkamerkki 3"/>
          <p:cNvSpPr>
            <a:spLocks noGrp="1"/>
          </p:cNvSpPr>
          <p:nvPr>
            <p:ph type="body" sz="quarter" idx="33" hasCustomPrompt="1"/>
          </p:nvPr>
        </p:nvSpPr>
        <p:spPr>
          <a:xfrm>
            <a:off x="17255017" y="5877056"/>
            <a:ext cx="4817859" cy="1200150"/>
          </a:xfrm>
        </p:spPr>
        <p:txBody>
          <a:bodyPr anchor="ctr">
            <a:noAutofit/>
          </a:bodyPr>
          <a:lstStyle>
            <a:lvl1pPr marL="0" indent="0" algn="l">
              <a:buNone/>
              <a:defRPr sz="4800" b="1">
                <a:solidFill>
                  <a:schemeClr val="accent2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 dirty="0"/>
              <a:t>Muokkaa tekstiä napsauttamalla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kajana_vaaka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 dirty="0"/>
              <a:t>Muokkaa tekstiä naps.</a:t>
            </a:r>
          </a:p>
        </p:txBody>
      </p:sp>
      <p:cxnSp>
        <p:nvCxnSpPr>
          <p:cNvPr id="3" name="Straight Connector 3"/>
          <p:cNvCxnSpPr/>
          <p:nvPr userDrawn="1"/>
        </p:nvCxnSpPr>
        <p:spPr>
          <a:xfrm>
            <a:off x="0" y="7629908"/>
            <a:ext cx="2437765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5"/>
          <p:cNvSpPr/>
          <p:nvPr userDrawn="1"/>
        </p:nvSpPr>
        <p:spPr>
          <a:xfrm>
            <a:off x="17255017" y="7512337"/>
            <a:ext cx="235142" cy="235142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 Normaali" charset="0"/>
            </a:endParaRPr>
          </a:p>
        </p:txBody>
      </p:sp>
      <p:sp>
        <p:nvSpPr>
          <p:cNvPr id="5" name="Oval 81"/>
          <p:cNvSpPr/>
          <p:nvPr userDrawn="1"/>
        </p:nvSpPr>
        <p:spPr>
          <a:xfrm>
            <a:off x="2828098" y="7512337"/>
            <a:ext cx="235142" cy="235142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 Normaali" charset="0"/>
            </a:endParaRPr>
          </a:p>
        </p:txBody>
      </p:sp>
      <p:sp>
        <p:nvSpPr>
          <p:cNvPr id="6" name="Oval 91"/>
          <p:cNvSpPr/>
          <p:nvPr userDrawn="1"/>
        </p:nvSpPr>
        <p:spPr>
          <a:xfrm>
            <a:off x="9923986" y="7512337"/>
            <a:ext cx="235142" cy="235142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 Normaali" charset="0"/>
            </a:endParaRPr>
          </a:p>
        </p:txBody>
      </p:sp>
      <p:sp>
        <p:nvSpPr>
          <p:cNvPr id="7" name="Tekstin paikkamerkki 3"/>
          <p:cNvSpPr>
            <a:spLocks noGrp="1"/>
          </p:cNvSpPr>
          <p:nvPr>
            <p:ph type="body" sz="quarter" idx="28" hasCustomPrompt="1"/>
          </p:nvPr>
        </p:nvSpPr>
        <p:spPr>
          <a:xfrm>
            <a:off x="2828098" y="8300181"/>
            <a:ext cx="4817859" cy="1541516"/>
          </a:xfrm>
        </p:spPr>
        <p:txBody>
          <a:bodyPr>
            <a:normAutofit/>
          </a:bodyPr>
          <a:lstStyle>
            <a:lvl1pPr marL="0" indent="0" algn="l">
              <a:buNone/>
              <a:defRPr sz="3200"/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 dirty="0"/>
              <a:t>Muokkaa tekstiä naps.</a:t>
            </a:r>
          </a:p>
        </p:txBody>
      </p:sp>
      <p:sp>
        <p:nvSpPr>
          <p:cNvPr id="8" name="Tekstin paikkamerkki 3"/>
          <p:cNvSpPr>
            <a:spLocks noGrp="1"/>
          </p:cNvSpPr>
          <p:nvPr>
            <p:ph type="body" sz="quarter" idx="29" hasCustomPrompt="1"/>
          </p:nvPr>
        </p:nvSpPr>
        <p:spPr>
          <a:xfrm>
            <a:off x="2828098" y="5877056"/>
            <a:ext cx="4817859" cy="1200150"/>
          </a:xfrm>
        </p:spPr>
        <p:txBody>
          <a:bodyPr anchor="ctr">
            <a:noAutofit/>
          </a:bodyPr>
          <a:lstStyle>
            <a:lvl1pPr marL="0" indent="0" algn="l">
              <a:buNone/>
              <a:defRPr sz="4800" b="1">
                <a:solidFill>
                  <a:schemeClr val="accent2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 dirty="0"/>
              <a:t>Muokkaa tekstiä napsauttamalla</a:t>
            </a:r>
          </a:p>
        </p:txBody>
      </p:sp>
      <p:sp>
        <p:nvSpPr>
          <p:cNvPr id="9" name="Tekstin paikkamerkki 3"/>
          <p:cNvSpPr>
            <a:spLocks noGrp="1"/>
          </p:cNvSpPr>
          <p:nvPr>
            <p:ph type="body" sz="quarter" idx="30" hasCustomPrompt="1"/>
          </p:nvPr>
        </p:nvSpPr>
        <p:spPr>
          <a:xfrm>
            <a:off x="10041557" y="5535690"/>
            <a:ext cx="4817859" cy="1541516"/>
          </a:xfrm>
        </p:spPr>
        <p:txBody>
          <a:bodyPr anchor="b">
            <a:normAutofit/>
          </a:bodyPr>
          <a:lstStyle>
            <a:lvl1pPr marL="0" indent="0" algn="l">
              <a:buNone/>
              <a:defRPr sz="3200"/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 dirty="0"/>
              <a:t>Muokkaa tekstiä naps.</a:t>
            </a:r>
          </a:p>
        </p:txBody>
      </p:sp>
      <p:sp>
        <p:nvSpPr>
          <p:cNvPr id="10" name="Tekstin paikkamerkki 3"/>
          <p:cNvSpPr>
            <a:spLocks noGrp="1"/>
          </p:cNvSpPr>
          <p:nvPr>
            <p:ph type="body" sz="quarter" idx="31" hasCustomPrompt="1"/>
          </p:nvPr>
        </p:nvSpPr>
        <p:spPr>
          <a:xfrm>
            <a:off x="10041557" y="8300181"/>
            <a:ext cx="4817859" cy="1200150"/>
          </a:xfrm>
        </p:spPr>
        <p:txBody>
          <a:bodyPr anchor="ctr">
            <a:noAutofit/>
          </a:bodyPr>
          <a:lstStyle>
            <a:lvl1pPr marL="0" indent="0" algn="l">
              <a:buNone/>
              <a:defRPr sz="4800" b="1">
                <a:solidFill>
                  <a:schemeClr val="accent2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 dirty="0"/>
              <a:t>Muokkaa tekstiä napsauttamalla</a:t>
            </a:r>
          </a:p>
        </p:txBody>
      </p:sp>
      <p:sp>
        <p:nvSpPr>
          <p:cNvPr id="11" name="Tekstin paikkamerkki 3"/>
          <p:cNvSpPr>
            <a:spLocks noGrp="1"/>
          </p:cNvSpPr>
          <p:nvPr>
            <p:ph type="body" sz="quarter" idx="32" hasCustomPrompt="1"/>
          </p:nvPr>
        </p:nvSpPr>
        <p:spPr>
          <a:xfrm>
            <a:off x="17255017" y="8300181"/>
            <a:ext cx="4817859" cy="1541516"/>
          </a:xfrm>
        </p:spPr>
        <p:txBody>
          <a:bodyPr>
            <a:normAutofit/>
          </a:bodyPr>
          <a:lstStyle>
            <a:lvl1pPr marL="0" indent="0" algn="l">
              <a:buNone/>
              <a:defRPr sz="3200"/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 dirty="0"/>
              <a:t>Muokkaa tekstiä naps.</a:t>
            </a:r>
          </a:p>
        </p:txBody>
      </p:sp>
      <p:sp>
        <p:nvSpPr>
          <p:cNvPr id="12" name="Tekstin paikkamerkki 3"/>
          <p:cNvSpPr>
            <a:spLocks noGrp="1"/>
          </p:cNvSpPr>
          <p:nvPr>
            <p:ph type="body" sz="quarter" idx="33" hasCustomPrompt="1"/>
          </p:nvPr>
        </p:nvSpPr>
        <p:spPr>
          <a:xfrm>
            <a:off x="17255017" y="5877056"/>
            <a:ext cx="4817859" cy="1200150"/>
          </a:xfrm>
        </p:spPr>
        <p:txBody>
          <a:bodyPr anchor="ctr">
            <a:noAutofit/>
          </a:bodyPr>
          <a:lstStyle>
            <a:lvl1pPr marL="0" indent="0" algn="l">
              <a:buNone/>
              <a:defRPr sz="4800" b="1">
                <a:solidFill>
                  <a:schemeClr val="accent2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 dirty="0"/>
              <a:t>Muokkaa tekstiä napsauttamalla</a:t>
            </a:r>
          </a:p>
        </p:txBody>
      </p:sp>
    </p:spTree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Otsikko_sisältö_1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29722" y="748645"/>
            <a:ext cx="2063329" cy="1307177"/>
          </a:xfrm>
          <a:prstGeom prst="rect">
            <a:avLst/>
          </a:prstGeom>
          <a:noFill/>
        </p:spPr>
      </p:pic>
      <p:sp>
        <p:nvSpPr>
          <p:cNvPr id="6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1675964" y="730259"/>
            <a:ext cx="21025723" cy="2651126"/>
          </a:xfrm>
          <a:prstGeom prst="rect">
            <a:avLst/>
          </a:prstGeom>
        </p:spPr>
        <p:txBody>
          <a:bodyPr vert="horz" lIns="182843" tIns="91422" rIns="182843" bIns="91422" rtlCol="0"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tekstiä naps.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 hasCustomPrompt="1"/>
          </p:nvPr>
        </p:nvSpPr>
        <p:spPr>
          <a:xfrm>
            <a:off x="1675964" y="3651250"/>
            <a:ext cx="21025723" cy="8702676"/>
          </a:xfrm>
          <a:prstGeom prst="rect">
            <a:avLst/>
          </a:prstGeom>
        </p:spPr>
        <p:txBody>
          <a:bodyPr vert="horz" lIns="182843" tIns="91422" rIns="182843" bIns="91422"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8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1676400" y="12712700"/>
            <a:ext cx="548481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bg1"/>
                </a:solidFill>
              </a:defRPr>
            </a:lvl1pPr>
          </a:lstStyle>
          <a:p>
            <a:fld id="{A1AE01F3-027E-114B-8A34-2791D7B27E5B}" type="datetime1">
              <a:rPr lang="fi-FI" smtClean="0"/>
              <a:t>31.8.2023</a:t>
            </a:fld>
            <a:endParaRPr lang="fi-FI" dirty="0"/>
          </a:p>
        </p:txBody>
      </p:sp>
      <p:sp>
        <p:nvSpPr>
          <p:cNvPr id="9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8075613" y="12712700"/>
            <a:ext cx="8226425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r>
              <a:rPr lang="fi-FI"/>
              <a:t>Esimerkiksi esityksen nimi, esittäjä</a:t>
            </a:r>
            <a:endParaRPr lang="fi-FI" dirty="0"/>
          </a:p>
        </p:txBody>
      </p:sp>
      <p:sp>
        <p:nvSpPr>
          <p:cNvPr id="10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17216438" y="12712700"/>
            <a:ext cx="5484812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4F4F8806-C074-1048-BDDB-408E5170414D}" type="slidenum">
              <a:rPr lang="fi-FI" smtClean="0"/>
              <a:pPr/>
              <a:t>‹#›</a:t>
            </a:fld>
            <a:endParaRPr lang="fi-FI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kajana_vaaka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 dirty="0"/>
              <a:t>Muokkaa tekstiä naps.</a:t>
            </a:r>
          </a:p>
        </p:txBody>
      </p:sp>
      <p:cxnSp>
        <p:nvCxnSpPr>
          <p:cNvPr id="3" name="Straight Connector 3"/>
          <p:cNvCxnSpPr/>
          <p:nvPr userDrawn="1"/>
        </p:nvCxnSpPr>
        <p:spPr>
          <a:xfrm>
            <a:off x="0" y="7629908"/>
            <a:ext cx="1603117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81"/>
          <p:cNvSpPr/>
          <p:nvPr userDrawn="1"/>
        </p:nvSpPr>
        <p:spPr>
          <a:xfrm>
            <a:off x="3772938" y="7512337"/>
            <a:ext cx="235142" cy="235142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 Normaali" charset="0"/>
            </a:endParaRPr>
          </a:p>
        </p:txBody>
      </p:sp>
      <p:sp>
        <p:nvSpPr>
          <p:cNvPr id="5" name="Oval 91"/>
          <p:cNvSpPr/>
          <p:nvPr userDrawn="1"/>
        </p:nvSpPr>
        <p:spPr>
          <a:xfrm>
            <a:off x="16031172" y="7512337"/>
            <a:ext cx="235142" cy="235142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 Normaali" charset="0"/>
            </a:endParaRPr>
          </a:p>
        </p:txBody>
      </p:sp>
      <p:sp>
        <p:nvSpPr>
          <p:cNvPr id="6" name="Tekstin paikkamerkki 3"/>
          <p:cNvSpPr>
            <a:spLocks noGrp="1"/>
          </p:cNvSpPr>
          <p:nvPr>
            <p:ph type="body" sz="quarter" idx="28" hasCustomPrompt="1"/>
          </p:nvPr>
        </p:nvSpPr>
        <p:spPr>
          <a:xfrm>
            <a:off x="3772938" y="5535690"/>
            <a:ext cx="4817859" cy="1541516"/>
          </a:xfrm>
        </p:spPr>
        <p:txBody>
          <a:bodyPr anchor="b">
            <a:normAutofit/>
          </a:bodyPr>
          <a:lstStyle>
            <a:lvl1pPr marL="0" indent="0" algn="l">
              <a:buNone/>
              <a:defRPr sz="3200"/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 dirty="0"/>
              <a:t>Muokkaa tekstiä naps.</a:t>
            </a:r>
          </a:p>
        </p:txBody>
      </p:sp>
      <p:sp>
        <p:nvSpPr>
          <p:cNvPr id="7" name="Tekstin paikkamerkki 3"/>
          <p:cNvSpPr>
            <a:spLocks noGrp="1"/>
          </p:cNvSpPr>
          <p:nvPr>
            <p:ph type="body" sz="quarter" idx="29" hasCustomPrompt="1"/>
          </p:nvPr>
        </p:nvSpPr>
        <p:spPr>
          <a:xfrm>
            <a:off x="3772938" y="8300181"/>
            <a:ext cx="4817859" cy="1200150"/>
          </a:xfrm>
        </p:spPr>
        <p:txBody>
          <a:bodyPr anchor="ctr">
            <a:noAutofit/>
          </a:bodyPr>
          <a:lstStyle>
            <a:lvl1pPr marL="0" indent="0" algn="l">
              <a:buNone/>
              <a:defRPr sz="4800" b="1">
                <a:solidFill>
                  <a:schemeClr val="accent2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 dirty="0"/>
              <a:t>Muokkaa tekstiä napsauttamalla</a:t>
            </a:r>
          </a:p>
        </p:txBody>
      </p:sp>
      <p:sp>
        <p:nvSpPr>
          <p:cNvPr id="10" name="Tekstin paikkamerkki 3"/>
          <p:cNvSpPr>
            <a:spLocks noGrp="1"/>
          </p:cNvSpPr>
          <p:nvPr>
            <p:ph type="body" sz="quarter" idx="32" hasCustomPrompt="1"/>
          </p:nvPr>
        </p:nvSpPr>
        <p:spPr>
          <a:xfrm>
            <a:off x="16031172" y="8300181"/>
            <a:ext cx="4817859" cy="1541516"/>
          </a:xfrm>
        </p:spPr>
        <p:txBody>
          <a:bodyPr>
            <a:normAutofit/>
          </a:bodyPr>
          <a:lstStyle>
            <a:lvl1pPr marL="0" indent="0" algn="l">
              <a:buNone/>
              <a:defRPr sz="3200"/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 dirty="0"/>
              <a:t>Muokkaa tekstiä naps.</a:t>
            </a:r>
          </a:p>
        </p:txBody>
      </p:sp>
      <p:sp>
        <p:nvSpPr>
          <p:cNvPr id="11" name="Tekstin paikkamerkki 3"/>
          <p:cNvSpPr>
            <a:spLocks noGrp="1"/>
          </p:cNvSpPr>
          <p:nvPr>
            <p:ph type="body" sz="quarter" idx="33" hasCustomPrompt="1"/>
          </p:nvPr>
        </p:nvSpPr>
        <p:spPr>
          <a:xfrm>
            <a:off x="16031172" y="5877056"/>
            <a:ext cx="4817859" cy="1200150"/>
          </a:xfrm>
        </p:spPr>
        <p:txBody>
          <a:bodyPr anchor="ctr">
            <a:noAutofit/>
          </a:bodyPr>
          <a:lstStyle>
            <a:lvl1pPr marL="0" indent="0" algn="l">
              <a:buNone/>
              <a:defRPr sz="4800" b="1">
                <a:solidFill>
                  <a:schemeClr val="accent2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 dirty="0"/>
              <a:t>Muokkaa tekstiä napsauttamalla</a:t>
            </a:r>
          </a:p>
        </p:txBody>
      </p:sp>
    </p:spTree>
  </p:cSld>
  <p:clrMapOvr>
    <a:masterClrMapping/>
  </p:clrMapOvr>
  <p:transition spd="slow">
    <p:push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31.8.2023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290506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tsikko_sisältö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1675964" y="730259"/>
            <a:ext cx="21025723" cy="2651126"/>
          </a:xfrm>
          <a:prstGeom prst="rect">
            <a:avLst/>
          </a:prstGeom>
        </p:spPr>
        <p:txBody>
          <a:bodyPr vert="horz" lIns="182843" tIns="91422" rIns="182843" bIns="91422" rtlCol="0" anchor="ctr">
            <a:normAutofit/>
          </a:bodyPr>
          <a:lstStyle/>
          <a:p>
            <a:r>
              <a:rPr lang="fi-FI" dirty="0"/>
              <a:t>Muokkaa tekstiä naps.</a:t>
            </a:r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idx="1" hasCustomPrompt="1"/>
          </p:nvPr>
        </p:nvSpPr>
        <p:spPr>
          <a:xfrm>
            <a:off x="1675964" y="3651250"/>
            <a:ext cx="21025723" cy="8702676"/>
          </a:xfrm>
          <a:prstGeom prst="rect">
            <a:avLst/>
          </a:prstGeom>
        </p:spPr>
        <p:txBody>
          <a:bodyPr vert="horz" lIns="182843" tIns="91422" rIns="182843" bIns="91422" rtlCol="0">
            <a:normAutofit/>
          </a:bodyPr>
          <a:lstStyle/>
          <a:p>
            <a:pPr lvl="0"/>
            <a:r>
              <a:rPr lang="fi-FI" dirty="0"/>
              <a:t>Muokkaa tekstiä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9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1676400" y="12712700"/>
            <a:ext cx="548481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D9699E-233E-F348-BB40-2634D738D0E4}" type="datetime1">
              <a:rPr lang="fi-FI" smtClean="0"/>
              <a:t>31.8.2023</a:t>
            </a:fld>
            <a:endParaRPr lang="fi-FI" dirty="0"/>
          </a:p>
        </p:txBody>
      </p:sp>
      <p:sp>
        <p:nvSpPr>
          <p:cNvPr id="10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8075613" y="12712700"/>
            <a:ext cx="8226425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/>
              <a:t>Esimerkiksi esityksen nimi, esittäjä</a:t>
            </a:r>
            <a:endParaRPr lang="fi-FI" dirty="0"/>
          </a:p>
        </p:txBody>
      </p:sp>
      <p:sp>
        <p:nvSpPr>
          <p:cNvPr id="11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17216438" y="12712700"/>
            <a:ext cx="5484812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4F8806-C074-1048-BDDB-408E5170414D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35014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sityksen kan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708A817F-F830-F37A-CA8B-5AC2E1884E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75" y="0"/>
            <a:ext cx="24374475" cy="13717786"/>
          </a:xfrm>
          <a:prstGeom prst="rect">
            <a:avLst/>
          </a:prstGeom>
        </p:spPr>
      </p:pic>
      <p:sp>
        <p:nvSpPr>
          <p:cNvPr id="3" name="Otsikko 1"/>
          <p:cNvSpPr>
            <a:spLocks noGrp="1"/>
          </p:cNvSpPr>
          <p:nvPr>
            <p:ph type="title" hasCustomPrompt="1"/>
          </p:nvPr>
        </p:nvSpPr>
        <p:spPr>
          <a:xfrm>
            <a:off x="5211031" y="1007179"/>
            <a:ext cx="13653079" cy="7365991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13800" b="1" spc="600"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MUOKKAA </a:t>
            </a:r>
            <a:br>
              <a:rPr lang="fi-FI" dirty="0"/>
            </a:br>
            <a:r>
              <a:rPr lang="fi-FI" dirty="0"/>
              <a:t>TEKSTIÄ NAPS.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quarter" idx="15"/>
          </p:nvPr>
        </p:nvSpPr>
        <p:spPr>
          <a:xfrm>
            <a:off x="5211032" y="9038249"/>
            <a:ext cx="13653079" cy="201518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4400">
                <a:solidFill>
                  <a:schemeClr val="tx2"/>
                </a:solidFill>
              </a:defRPr>
            </a:lvl1pPr>
            <a:lvl2pPr marL="914217" indent="0" algn="ctr">
              <a:buNone/>
              <a:defRPr sz="3600">
                <a:solidFill>
                  <a:schemeClr val="bg1"/>
                </a:solidFill>
              </a:defRPr>
            </a:lvl2pPr>
            <a:lvl3pPr marL="1828434" indent="0" algn="ctr">
              <a:buNone/>
              <a:defRPr sz="3200">
                <a:solidFill>
                  <a:schemeClr val="bg1"/>
                </a:solidFill>
              </a:defRPr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endParaRPr lang="fi-FI" dirty="0"/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3169E70A-7E6B-A668-1DCC-9408D4D65E8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7606" y="748645"/>
            <a:ext cx="2063329" cy="13071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17979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Esityksen kan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>
            <a:extLst>
              <a:ext uri="{FF2B5EF4-FFF2-40B4-BE49-F238E27FC236}">
                <a16:creationId xmlns:a16="http://schemas.microsoft.com/office/drawing/2014/main" id="{708A817F-F830-F37A-CA8B-5AC2E1884E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76" y="0"/>
            <a:ext cx="24374473" cy="13717786"/>
          </a:xfrm>
          <a:prstGeom prst="rect">
            <a:avLst/>
          </a:prstGeom>
        </p:spPr>
      </p:pic>
      <p:sp>
        <p:nvSpPr>
          <p:cNvPr id="3" name="Otsikko 1"/>
          <p:cNvSpPr>
            <a:spLocks noGrp="1"/>
          </p:cNvSpPr>
          <p:nvPr>
            <p:ph type="title" hasCustomPrompt="1"/>
          </p:nvPr>
        </p:nvSpPr>
        <p:spPr>
          <a:xfrm>
            <a:off x="5211031" y="1007179"/>
            <a:ext cx="13653079" cy="7365991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13800" b="1" spc="600"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MUOKKAA </a:t>
            </a:r>
            <a:br>
              <a:rPr lang="fi-FI" dirty="0"/>
            </a:br>
            <a:r>
              <a:rPr lang="fi-FI" dirty="0"/>
              <a:t>TEKSTIÄ NAPS.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quarter" idx="15"/>
          </p:nvPr>
        </p:nvSpPr>
        <p:spPr>
          <a:xfrm>
            <a:off x="5211032" y="9038249"/>
            <a:ext cx="13653079" cy="201518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4400">
                <a:solidFill>
                  <a:schemeClr val="tx2"/>
                </a:solidFill>
              </a:defRPr>
            </a:lvl1pPr>
            <a:lvl2pPr marL="914217" indent="0" algn="ctr">
              <a:buNone/>
              <a:defRPr sz="3600">
                <a:solidFill>
                  <a:schemeClr val="bg1"/>
                </a:solidFill>
              </a:defRPr>
            </a:lvl2pPr>
            <a:lvl3pPr marL="1828434" indent="0" algn="ctr">
              <a:buNone/>
              <a:defRPr sz="3200">
                <a:solidFill>
                  <a:schemeClr val="bg1"/>
                </a:solidFill>
              </a:defRPr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endParaRPr lang="fi-FI" dirty="0"/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3169E70A-7E6B-A668-1DCC-9408D4D65E8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7606" y="748645"/>
            <a:ext cx="2063329" cy="13071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92357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Esityksen kan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>
            <a:extLst>
              <a:ext uri="{FF2B5EF4-FFF2-40B4-BE49-F238E27FC236}">
                <a16:creationId xmlns:a16="http://schemas.microsoft.com/office/drawing/2014/main" id="{708A817F-F830-F37A-CA8B-5AC2E1884E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76" y="0"/>
            <a:ext cx="24374473" cy="13717785"/>
          </a:xfrm>
          <a:prstGeom prst="rect">
            <a:avLst/>
          </a:prstGeom>
        </p:spPr>
      </p:pic>
      <p:sp>
        <p:nvSpPr>
          <p:cNvPr id="3" name="Otsikko 1"/>
          <p:cNvSpPr>
            <a:spLocks noGrp="1"/>
          </p:cNvSpPr>
          <p:nvPr>
            <p:ph type="title" hasCustomPrompt="1"/>
          </p:nvPr>
        </p:nvSpPr>
        <p:spPr>
          <a:xfrm>
            <a:off x="5211031" y="1007179"/>
            <a:ext cx="13653079" cy="7365991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13800" b="1" spc="600"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MUOKKAA </a:t>
            </a:r>
            <a:br>
              <a:rPr lang="fi-FI" dirty="0"/>
            </a:br>
            <a:r>
              <a:rPr lang="fi-FI" dirty="0"/>
              <a:t>TEKSTIÄ NAPS.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quarter" idx="15"/>
          </p:nvPr>
        </p:nvSpPr>
        <p:spPr>
          <a:xfrm>
            <a:off x="5211032" y="9038249"/>
            <a:ext cx="13653079" cy="201518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4400">
                <a:solidFill>
                  <a:schemeClr val="tx2"/>
                </a:solidFill>
              </a:defRPr>
            </a:lvl1pPr>
            <a:lvl2pPr marL="914217" indent="0" algn="ctr">
              <a:buNone/>
              <a:defRPr sz="3600">
                <a:solidFill>
                  <a:schemeClr val="bg1"/>
                </a:solidFill>
              </a:defRPr>
            </a:lvl2pPr>
            <a:lvl3pPr marL="1828434" indent="0" algn="ctr">
              <a:buNone/>
              <a:defRPr sz="3200">
                <a:solidFill>
                  <a:schemeClr val="bg1"/>
                </a:solidFill>
              </a:defRPr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endParaRPr lang="fi-FI" dirty="0"/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3169E70A-7E6B-A668-1DCC-9408D4D65E8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7606" y="748645"/>
            <a:ext cx="2063329" cy="13071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36469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Esityksen kan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>
            <a:extLst>
              <a:ext uri="{FF2B5EF4-FFF2-40B4-BE49-F238E27FC236}">
                <a16:creationId xmlns:a16="http://schemas.microsoft.com/office/drawing/2014/main" id="{708A817F-F830-F37A-CA8B-5AC2E1884E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77" y="0"/>
            <a:ext cx="24374471" cy="13717785"/>
          </a:xfrm>
          <a:prstGeom prst="rect">
            <a:avLst/>
          </a:prstGeom>
        </p:spPr>
      </p:pic>
      <p:sp>
        <p:nvSpPr>
          <p:cNvPr id="3" name="Otsikko 1"/>
          <p:cNvSpPr>
            <a:spLocks noGrp="1"/>
          </p:cNvSpPr>
          <p:nvPr>
            <p:ph type="title" hasCustomPrompt="1"/>
          </p:nvPr>
        </p:nvSpPr>
        <p:spPr>
          <a:xfrm>
            <a:off x="5211031" y="1007179"/>
            <a:ext cx="13653079" cy="7365991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13800" b="1" spc="600"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MUOKKAA </a:t>
            </a:r>
            <a:br>
              <a:rPr lang="fi-FI" dirty="0"/>
            </a:br>
            <a:r>
              <a:rPr lang="fi-FI" dirty="0"/>
              <a:t>TEKSTIÄ NAPS.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quarter" idx="15"/>
          </p:nvPr>
        </p:nvSpPr>
        <p:spPr>
          <a:xfrm>
            <a:off x="5211032" y="9038249"/>
            <a:ext cx="13653079" cy="201518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4400">
                <a:solidFill>
                  <a:schemeClr val="tx2"/>
                </a:solidFill>
              </a:defRPr>
            </a:lvl1pPr>
            <a:lvl2pPr marL="914217" indent="0" algn="ctr">
              <a:buNone/>
              <a:defRPr sz="3600">
                <a:solidFill>
                  <a:schemeClr val="bg1"/>
                </a:solidFill>
              </a:defRPr>
            </a:lvl2pPr>
            <a:lvl3pPr marL="1828434" indent="0" algn="ctr">
              <a:buNone/>
              <a:defRPr sz="3200">
                <a:solidFill>
                  <a:schemeClr val="bg1"/>
                </a:solidFill>
              </a:defRPr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endParaRPr lang="fi-FI" dirty="0"/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3169E70A-7E6B-A668-1DCC-9408D4D65E8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7606" y="748645"/>
            <a:ext cx="2063329" cy="13071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74576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Esityksen kan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>
            <a:extLst>
              <a:ext uri="{FF2B5EF4-FFF2-40B4-BE49-F238E27FC236}">
                <a16:creationId xmlns:a16="http://schemas.microsoft.com/office/drawing/2014/main" id="{708A817F-F830-F37A-CA8B-5AC2E1884E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77" y="0"/>
            <a:ext cx="24374471" cy="13717784"/>
          </a:xfrm>
          <a:prstGeom prst="rect">
            <a:avLst/>
          </a:prstGeom>
        </p:spPr>
      </p:pic>
      <p:sp>
        <p:nvSpPr>
          <p:cNvPr id="3" name="Otsikko 1"/>
          <p:cNvSpPr>
            <a:spLocks noGrp="1"/>
          </p:cNvSpPr>
          <p:nvPr>
            <p:ph type="title" hasCustomPrompt="1"/>
          </p:nvPr>
        </p:nvSpPr>
        <p:spPr>
          <a:xfrm>
            <a:off x="5211031" y="1007179"/>
            <a:ext cx="13653079" cy="7365991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13800" b="1" spc="600"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MUOKKAA </a:t>
            </a:r>
            <a:br>
              <a:rPr lang="fi-FI" dirty="0"/>
            </a:br>
            <a:r>
              <a:rPr lang="fi-FI" dirty="0"/>
              <a:t>TEKSTIÄ NAPS.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quarter" idx="15"/>
          </p:nvPr>
        </p:nvSpPr>
        <p:spPr>
          <a:xfrm>
            <a:off x="5211032" y="9038249"/>
            <a:ext cx="13653079" cy="201518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4400">
                <a:solidFill>
                  <a:schemeClr val="tx2"/>
                </a:solidFill>
              </a:defRPr>
            </a:lvl1pPr>
            <a:lvl2pPr marL="914217" indent="0" algn="ctr">
              <a:buNone/>
              <a:defRPr sz="3600">
                <a:solidFill>
                  <a:schemeClr val="bg1"/>
                </a:solidFill>
              </a:defRPr>
            </a:lvl2pPr>
            <a:lvl3pPr marL="1828434" indent="0" algn="ctr">
              <a:buNone/>
              <a:defRPr sz="3200">
                <a:solidFill>
                  <a:schemeClr val="bg1"/>
                </a:solidFill>
              </a:defRPr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endParaRPr lang="fi-FI" dirty="0"/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3169E70A-7E6B-A668-1DCC-9408D4D65E8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7606" y="748645"/>
            <a:ext cx="2063329" cy="13071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4007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Esityksen kan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>
            <a:extLst>
              <a:ext uri="{FF2B5EF4-FFF2-40B4-BE49-F238E27FC236}">
                <a16:creationId xmlns:a16="http://schemas.microsoft.com/office/drawing/2014/main" id="{708A817F-F830-F37A-CA8B-5AC2E1884E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78" y="0"/>
            <a:ext cx="24374469" cy="13717784"/>
          </a:xfrm>
          <a:prstGeom prst="rect">
            <a:avLst/>
          </a:prstGeom>
        </p:spPr>
      </p:pic>
      <p:sp>
        <p:nvSpPr>
          <p:cNvPr id="3" name="Otsikko 1"/>
          <p:cNvSpPr>
            <a:spLocks noGrp="1"/>
          </p:cNvSpPr>
          <p:nvPr>
            <p:ph type="title" hasCustomPrompt="1"/>
          </p:nvPr>
        </p:nvSpPr>
        <p:spPr>
          <a:xfrm>
            <a:off x="5211031" y="1007179"/>
            <a:ext cx="13653079" cy="7365991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13800" b="1" spc="600"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MUOKKAA </a:t>
            </a:r>
            <a:br>
              <a:rPr lang="fi-FI" dirty="0"/>
            </a:br>
            <a:r>
              <a:rPr lang="fi-FI" dirty="0"/>
              <a:t>TEKSTIÄ NAPS.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quarter" idx="15"/>
          </p:nvPr>
        </p:nvSpPr>
        <p:spPr>
          <a:xfrm>
            <a:off x="5211032" y="9038249"/>
            <a:ext cx="13653079" cy="201518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4400">
                <a:solidFill>
                  <a:schemeClr val="tx2"/>
                </a:solidFill>
              </a:defRPr>
            </a:lvl1pPr>
            <a:lvl2pPr marL="914217" indent="0" algn="ctr">
              <a:buNone/>
              <a:defRPr sz="3600">
                <a:solidFill>
                  <a:schemeClr val="bg1"/>
                </a:solidFill>
              </a:defRPr>
            </a:lvl2pPr>
            <a:lvl3pPr marL="1828434" indent="0" algn="ctr">
              <a:buNone/>
              <a:defRPr sz="3200">
                <a:solidFill>
                  <a:schemeClr val="bg1"/>
                </a:solidFill>
              </a:defRPr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endParaRPr lang="fi-FI" dirty="0"/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3169E70A-7E6B-A668-1DCC-9408D4D65E8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7606" y="748645"/>
            <a:ext cx="2063329" cy="13071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22388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_sisältö_2_väritaust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72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tekstiä naps.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quarter" idx="15" hasCustomPrompt="1"/>
          </p:nvPr>
        </p:nvSpPr>
        <p:spPr>
          <a:xfrm>
            <a:off x="1676400" y="4057650"/>
            <a:ext cx="10221347" cy="7307263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  <a:lvl2pPr>
              <a:defRPr sz="3600">
                <a:solidFill>
                  <a:schemeClr val="bg1"/>
                </a:solidFill>
              </a:defRPr>
            </a:lvl2pPr>
            <a:lvl3pPr>
              <a:defRPr sz="32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5" name="Tekstin paikkamerkki 3"/>
          <p:cNvSpPr>
            <a:spLocks noGrp="1"/>
          </p:cNvSpPr>
          <p:nvPr>
            <p:ph type="body" sz="quarter" idx="16" hasCustomPrompt="1"/>
          </p:nvPr>
        </p:nvSpPr>
        <p:spPr>
          <a:xfrm>
            <a:off x="12480340" y="4057650"/>
            <a:ext cx="10221347" cy="7307263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  <a:lvl2pPr>
              <a:defRPr sz="3600">
                <a:solidFill>
                  <a:schemeClr val="bg1"/>
                </a:solidFill>
              </a:defRPr>
            </a:lvl2pPr>
            <a:lvl3pPr>
              <a:defRPr sz="32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6" name="Kuva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29722" y="748645"/>
            <a:ext cx="2063329" cy="1307177"/>
          </a:xfrm>
          <a:prstGeom prst="rect">
            <a:avLst/>
          </a:prstGeom>
        </p:spPr>
      </p:pic>
      <p:sp>
        <p:nvSpPr>
          <p:cNvPr id="7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1676400" y="12712700"/>
            <a:ext cx="548481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bg1"/>
                </a:solidFill>
              </a:defRPr>
            </a:lvl1pPr>
          </a:lstStyle>
          <a:p>
            <a:fld id="{AD9E5CCB-1811-694A-AFDE-F89C5BFBD1CC}" type="datetime1">
              <a:rPr lang="fi-FI" smtClean="0"/>
              <a:t>31.8.2023</a:t>
            </a:fld>
            <a:endParaRPr lang="fi-FI" dirty="0"/>
          </a:p>
        </p:txBody>
      </p:sp>
      <p:sp>
        <p:nvSpPr>
          <p:cNvPr id="8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8075613" y="12712700"/>
            <a:ext cx="8226425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Esimerkiksi esityksen nimi, esittäjä</a:t>
            </a:r>
          </a:p>
        </p:txBody>
      </p:sp>
      <p:sp>
        <p:nvSpPr>
          <p:cNvPr id="9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17216438" y="12712700"/>
            <a:ext cx="5484812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4F4F8806-C074-1048-BDDB-408E5170414D}" type="slidenum">
              <a:rPr lang="fi-FI" smtClean="0"/>
              <a:pPr/>
              <a:t>‹#›</a:t>
            </a:fld>
            <a:endParaRPr lang="fi-FI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sityksen kan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EECEEA5F-744A-AEF5-F61E-A0ED6D1AFF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24377650" cy="13712428"/>
          </a:xfrm>
          <a:prstGeom prst="rect">
            <a:avLst/>
          </a:prstGeom>
        </p:spPr>
      </p:pic>
      <p:pic>
        <p:nvPicPr>
          <p:cNvPr id="9" name="Kuva 8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708A817F-F830-F37A-CA8B-5AC2E1884E6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74" y="0"/>
            <a:ext cx="24374475" cy="13717786"/>
          </a:xfrm>
          <a:prstGeom prst="rect">
            <a:avLst/>
          </a:prstGeom>
        </p:spPr>
      </p:pic>
      <p:sp>
        <p:nvSpPr>
          <p:cNvPr id="3" name="Otsikko 1"/>
          <p:cNvSpPr>
            <a:spLocks noGrp="1"/>
          </p:cNvSpPr>
          <p:nvPr>
            <p:ph type="title" hasCustomPrompt="1"/>
          </p:nvPr>
        </p:nvSpPr>
        <p:spPr>
          <a:xfrm>
            <a:off x="5211031" y="1007179"/>
            <a:ext cx="13653079" cy="7365991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13800" b="1" spc="6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</a:t>
            </a:r>
            <a:br>
              <a:rPr lang="fi-FI" dirty="0"/>
            </a:br>
            <a:r>
              <a:rPr lang="fi-FI" dirty="0"/>
              <a:t>TEKSTIÄ NAPS.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quarter" idx="15"/>
          </p:nvPr>
        </p:nvSpPr>
        <p:spPr>
          <a:xfrm>
            <a:off x="5211032" y="9038249"/>
            <a:ext cx="13653079" cy="201518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4400">
                <a:solidFill>
                  <a:schemeClr val="bg1"/>
                </a:solidFill>
              </a:defRPr>
            </a:lvl1pPr>
            <a:lvl2pPr marL="914217" indent="0" algn="ctr">
              <a:buNone/>
              <a:defRPr sz="3600">
                <a:solidFill>
                  <a:schemeClr val="bg1"/>
                </a:solidFill>
              </a:defRPr>
            </a:lvl2pPr>
            <a:lvl3pPr marL="1828434" indent="0" algn="ctr">
              <a:buNone/>
              <a:defRPr sz="3200">
                <a:solidFill>
                  <a:schemeClr val="bg1"/>
                </a:solidFill>
              </a:defRPr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endParaRPr lang="fi-FI" dirty="0"/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3169E70A-7E6B-A668-1DCC-9408D4D65E8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7606" y="748645"/>
            <a:ext cx="2063329" cy="1307177"/>
          </a:xfrm>
          <a:prstGeom prst="rect">
            <a:avLst/>
          </a:prstGeom>
          <a:noFill/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027ADE09-45D4-5591-F168-8BF8D8161B7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41101" y="11763542"/>
            <a:ext cx="3289300" cy="119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66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Esityksen kan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EECEEA5F-744A-AEF5-F61E-A0ED6D1AFF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24377650" cy="13712428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708A817F-F830-F37A-CA8B-5AC2E1884E6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75" y="0"/>
            <a:ext cx="24374473" cy="13717786"/>
          </a:xfrm>
          <a:prstGeom prst="rect">
            <a:avLst/>
          </a:prstGeom>
        </p:spPr>
      </p:pic>
      <p:sp>
        <p:nvSpPr>
          <p:cNvPr id="3" name="Otsikko 1"/>
          <p:cNvSpPr>
            <a:spLocks noGrp="1"/>
          </p:cNvSpPr>
          <p:nvPr>
            <p:ph type="title" hasCustomPrompt="1"/>
          </p:nvPr>
        </p:nvSpPr>
        <p:spPr>
          <a:xfrm>
            <a:off x="5211031" y="1007179"/>
            <a:ext cx="13653079" cy="7365991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13800" b="1" spc="6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</a:t>
            </a:r>
            <a:br>
              <a:rPr lang="fi-FI" dirty="0"/>
            </a:br>
            <a:r>
              <a:rPr lang="fi-FI" dirty="0"/>
              <a:t>TEKSTIÄ NAPS.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quarter" idx="15"/>
          </p:nvPr>
        </p:nvSpPr>
        <p:spPr>
          <a:xfrm>
            <a:off x="5211032" y="9038249"/>
            <a:ext cx="13653079" cy="201518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4400">
                <a:solidFill>
                  <a:schemeClr val="bg1"/>
                </a:solidFill>
              </a:defRPr>
            </a:lvl1pPr>
            <a:lvl2pPr marL="914217" indent="0" algn="ctr">
              <a:buNone/>
              <a:defRPr sz="3600">
                <a:solidFill>
                  <a:schemeClr val="bg1"/>
                </a:solidFill>
              </a:defRPr>
            </a:lvl2pPr>
            <a:lvl3pPr marL="1828434" indent="0" algn="ctr">
              <a:buNone/>
              <a:defRPr sz="3200">
                <a:solidFill>
                  <a:schemeClr val="bg1"/>
                </a:solidFill>
              </a:defRPr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endParaRPr lang="fi-FI" dirty="0"/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3169E70A-7E6B-A668-1DCC-9408D4D65E8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7606" y="748645"/>
            <a:ext cx="2063329" cy="1307177"/>
          </a:xfrm>
          <a:prstGeom prst="rect">
            <a:avLst/>
          </a:prstGeom>
          <a:noFill/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027ADE09-45D4-5591-F168-8BF8D8161B7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41101" y="11763542"/>
            <a:ext cx="3289300" cy="119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362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Esityksen kan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EECEEA5F-744A-AEF5-F61E-A0ED6D1AFF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24377650" cy="13712428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708A817F-F830-F37A-CA8B-5AC2E1884E6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75" y="0"/>
            <a:ext cx="24374473" cy="13717785"/>
          </a:xfrm>
          <a:prstGeom prst="rect">
            <a:avLst/>
          </a:prstGeom>
        </p:spPr>
      </p:pic>
      <p:sp>
        <p:nvSpPr>
          <p:cNvPr id="3" name="Otsikko 1"/>
          <p:cNvSpPr>
            <a:spLocks noGrp="1"/>
          </p:cNvSpPr>
          <p:nvPr>
            <p:ph type="title" hasCustomPrompt="1"/>
          </p:nvPr>
        </p:nvSpPr>
        <p:spPr>
          <a:xfrm>
            <a:off x="5211031" y="1007179"/>
            <a:ext cx="13653079" cy="7365991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13800" b="1" spc="6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</a:t>
            </a:r>
            <a:br>
              <a:rPr lang="fi-FI" dirty="0"/>
            </a:br>
            <a:r>
              <a:rPr lang="fi-FI" dirty="0"/>
              <a:t>TEKSTIÄ NAPS.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quarter" idx="15"/>
          </p:nvPr>
        </p:nvSpPr>
        <p:spPr>
          <a:xfrm>
            <a:off x="5211032" y="9038249"/>
            <a:ext cx="13653079" cy="201518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4400">
                <a:solidFill>
                  <a:schemeClr val="bg1"/>
                </a:solidFill>
              </a:defRPr>
            </a:lvl1pPr>
            <a:lvl2pPr marL="914217" indent="0" algn="ctr">
              <a:buNone/>
              <a:defRPr sz="3600">
                <a:solidFill>
                  <a:schemeClr val="bg1"/>
                </a:solidFill>
              </a:defRPr>
            </a:lvl2pPr>
            <a:lvl3pPr marL="1828434" indent="0" algn="ctr">
              <a:buNone/>
              <a:defRPr sz="3200">
                <a:solidFill>
                  <a:schemeClr val="bg1"/>
                </a:solidFill>
              </a:defRPr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endParaRPr lang="fi-FI" dirty="0"/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3169E70A-7E6B-A668-1DCC-9408D4D65E8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7606" y="748645"/>
            <a:ext cx="2063329" cy="1307177"/>
          </a:xfrm>
          <a:prstGeom prst="rect">
            <a:avLst/>
          </a:prstGeom>
          <a:noFill/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027ADE09-45D4-5591-F168-8BF8D8161B7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41101" y="11763542"/>
            <a:ext cx="3289300" cy="119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227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Esityksen kan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EECEEA5F-744A-AEF5-F61E-A0ED6D1AFF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24377650" cy="13712428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708A817F-F830-F37A-CA8B-5AC2E1884E6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76" y="0"/>
            <a:ext cx="24374471" cy="13717785"/>
          </a:xfrm>
          <a:prstGeom prst="rect">
            <a:avLst/>
          </a:prstGeom>
        </p:spPr>
      </p:pic>
      <p:sp>
        <p:nvSpPr>
          <p:cNvPr id="3" name="Otsikko 1"/>
          <p:cNvSpPr>
            <a:spLocks noGrp="1"/>
          </p:cNvSpPr>
          <p:nvPr>
            <p:ph type="title" hasCustomPrompt="1"/>
          </p:nvPr>
        </p:nvSpPr>
        <p:spPr>
          <a:xfrm>
            <a:off x="5211031" y="1007179"/>
            <a:ext cx="13653079" cy="7365991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13800" b="1" spc="6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</a:t>
            </a:r>
            <a:br>
              <a:rPr lang="fi-FI" dirty="0"/>
            </a:br>
            <a:r>
              <a:rPr lang="fi-FI" dirty="0"/>
              <a:t>TEKSTIÄ NAPS.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quarter" idx="15"/>
          </p:nvPr>
        </p:nvSpPr>
        <p:spPr>
          <a:xfrm>
            <a:off x="5211032" y="9038249"/>
            <a:ext cx="13653079" cy="201518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4400">
                <a:solidFill>
                  <a:schemeClr val="bg1"/>
                </a:solidFill>
              </a:defRPr>
            </a:lvl1pPr>
            <a:lvl2pPr marL="914217" indent="0" algn="ctr">
              <a:buNone/>
              <a:defRPr sz="3600">
                <a:solidFill>
                  <a:schemeClr val="bg1"/>
                </a:solidFill>
              </a:defRPr>
            </a:lvl2pPr>
            <a:lvl3pPr marL="1828434" indent="0" algn="ctr">
              <a:buNone/>
              <a:defRPr sz="3200">
                <a:solidFill>
                  <a:schemeClr val="bg1"/>
                </a:solidFill>
              </a:defRPr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endParaRPr lang="fi-FI" dirty="0"/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3169E70A-7E6B-A668-1DCC-9408D4D65E8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7606" y="748645"/>
            <a:ext cx="2063329" cy="1307177"/>
          </a:xfrm>
          <a:prstGeom prst="rect">
            <a:avLst/>
          </a:prstGeom>
          <a:noFill/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027ADE09-45D4-5591-F168-8BF8D8161B7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41101" y="11763542"/>
            <a:ext cx="3289300" cy="119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968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ityksen kan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24377650" cy="13712428"/>
          </a:xfrm>
          <a:prstGeom prst="rect">
            <a:avLst/>
          </a:prstGeom>
        </p:spPr>
      </p:pic>
      <p:pic>
        <p:nvPicPr>
          <p:cNvPr id="6" name="Kuva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88039" y="10143066"/>
            <a:ext cx="4018793" cy="2546019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1BA9C501-CF9E-132D-EC39-4FAE7E446F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931" t="28196" r="23749" b="26593"/>
          <a:stretch/>
        </p:blipFill>
        <p:spPr>
          <a:xfrm>
            <a:off x="5637556" y="3896458"/>
            <a:ext cx="13102537" cy="591951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Esityksen kan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708A817F-F830-F37A-CA8B-5AC2E1884E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75" y="0"/>
            <a:ext cx="24374475" cy="13717786"/>
          </a:xfrm>
          <a:prstGeom prst="rect">
            <a:avLst/>
          </a:prstGeom>
        </p:spPr>
      </p:pic>
      <p:sp>
        <p:nvSpPr>
          <p:cNvPr id="3" name="Otsikko 1"/>
          <p:cNvSpPr>
            <a:spLocks noGrp="1"/>
          </p:cNvSpPr>
          <p:nvPr>
            <p:ph type="title" hasCustomPrompt="1"/>
          </p:nvPr>
        </p:nvSpPr>
        <p:spPr>
          <a:xfrm>
            <a:off x="5211031" y="1007179"/>
            <a:ext cx="13653079" cy="7365991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13800" b="1" spc="600"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MUOKKAA </a:t>
            </a:r>
            <a:br>
              <a:rPr lang="fi-FI" dirty="0"/>
            </a:br>
            <a:r>
              <a:rPr lang="fi-FI" dirty="0"/>
              <a:t>TEKSTIÄ NAPS.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quarter" idx="15"/>
          </p:nvPr>
        </p:nvSpPr>
        <p:spPr>
          <a:xfrm>
            <a:off x="5211032" y="9038249"/>
            <a:ext cx="13653079" cy="201518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4400">
                <a:solidFill>
                  <a:schemeClr val="tx2"/>
                </a:solidFill>
              </a:defRPr>
            </a:lvl1pPr>
            <a:lvl2pPr marL="914217" indent="0" algn="ctr">
              <a:buNone/>
              <a:defRPr sz="3600">
                <a:solidFill>
                  <a:schemeClr val="bg1"/>
                </a:solidFill>
              </a:defRPr>
            </a:lvl2pPr>
            <a:lvl3pPr marL="1828434" indent="0" algn="ctr">
              <a:buNone/>
              <a:defRPr sz="3200">
                <a:solidFill>
                  <a:schemeClr val="bg1"/>
                </a:solidFill>
              </a:defRPr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endParaRPr lang="fi-FI" dirty="0"/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3169E70A-7E6B-A668-1DCC-9408D4D65E8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7606" y="748645"/>
            <a:ext cx="2063329" cy="1307177"/>
          </a:xfrm>
          <a:prstGeom prst="rect">
            <a:avLst/>
          </a:prstGeom>
          <a:noFill/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08D5BA10-95BA-A0B1-4AD7-E21BD5B5B44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041101" y="11763542"/>
            <a:ext cx="3289300" cy="119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02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Esityksen kan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49" y="0"/>
            <a:ext cx="24364951" cy="13712426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A1E8D005-CCB3-99AE-0F4C-5263EFC4E3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75965" y="2501908"/>
            <a:ext cx="10458886" cy="736599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1500" b="1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</a:t>
            </a:r>
            <a:br>
              <a:rPr lang="fi-FI" dirty="0"/>
            </a:br>
            <a:r>
              <a:rPr lang="fi-FI" dirty="0"/>
              <a:t>TEKSTIÄ NAPS.</a:t>
            </a:r>
          </a:p>
        </p:txBody>
      </p:sp>
      <p:sp>
        <p:nvSpPr>
          <p:cNvPr id="8" name="Tekstin paikkamerkki 3">
            <a:extLst>
              <a:ext uri="{FF2B5EF4-FFF2-40B4-BE49-F238E27FC236}">
                <a16:creationId xmlns:a16="http://schemas.microsoft.com/office/drawing/2014/main" id="{6F224052-3304-A828-4116-3C44ED7DF06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75965" y="10598157"/>
            <a:ext cx="13653079" cy="2015181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l">
              <a:buNone/>
              <a:defRPr sz="4400">
                <a:solidFill>
                  <a:schemeClr val="bg1"/>
                </a:solidFill>
              </a:defRPr>
            </a:lvl1pPr>
            <a:lvl2pPr marL="914217" indent="0" algn="ctr">
              <a:buNone/>
              <a:defRPr sz="3600">
                <a:solidFill>
                  <a:schemeClr val="bg1"/>
                </a:solidFill>
              </a:defRPr>
            </a:lvl2pPr>
            <a:lvl3pPr marL="1828434" indent="0" algn="ctr">
              <a:buNone/>
              <a:defRPr sz="3200">
                <a:solidFill>
                  <a:schemeClr val="bg1"/>
                </a:solidFill>
              </a:defRPr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endParaRPr lang="fi-FI" dirty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17A6E3B9-6E3E-5190-3A4E-A565BB3C842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45987" y="760446"/>
            <a:ext cx="2044700" cy="1295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383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Esityksen kan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50" y="0"/>
            <a:ext cx="24364949" cy="13712426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A1E8D005-CCB3-99AE-0F4C-5263EFC4E3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75965" y="2501908"/>
            <a:ext cx="10458886" cy="736599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1500" b="1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</a:t>
            </a:r>
            <a:br>
              <a:rPr lang="fi-FI" dirty="0"/>
            </a:br>
            <a:r>
              <a:rPr lang="fi-FI" dirty="0"/>
              <a:t>TEKSTIÄ NAPS.</a:t>
            </a:r>
          </a:p>
        </p:txBody>
      </p:sp>
      <p:sp>
        <p:nvSpPr>
          <p:cNvPr id="8" name="Tekstin paikkamerkki 3">
            <a:extLst>
              <a:ext uri="{FF2B5EF4-FFF2-40B4-BE49-F238E27FC236}">
                <a16:creationId xmlns:a16="http://schemas.microsoft.com/office/drawing/2014/main" id="{6F224052-3304-A828-4116-3C44ED7DF06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75965" y="10598157"/>
            <a:ext cx="13653079" cy="2015181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l">
              <a:buNone/>
              <a:defRPr sz="4400">
                <a:solidFill>
                  <a:schemeClr val="bg1"/>
                </a:solidFill>
              </a:defRPr>
            </a:lvl1pPr>
            <a:lvl2pPr marL="914217" indent="0" algn="ctr">
              <a:buNone/>
              <a:defRPr sz="3600">
                <a:solidFill>
                  <a:schemeClr val="bg1"/>
                </a:solidFill>
              </a:defRPr>
            </a:lvl2pPr>
            <a:lvl3pPr marL="1828434" indent="0" algn="ctr">
              <a:buNone/>
              <a:defRPr sz="3200">
                <a:solidFill>
                  <a:schemeClr val="bg1"/>
                </a:solidFill>
              </a:defRPr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endParaRPr lang="fi-FI" dirty="0"/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DBC6BB8F-9ADC-A070-FAB8-34E630460A0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45987" y="760446"/>
            <a:ext cx="2044700" cy="1295376"/>
          </a:xfrm>
          <a:prstGeom prst="rect">
            <a:avLst/>
          </a:prstGeom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5B4DDCF1-2B9B-2B7C-0BA9-7438C65B9DD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29722" y="748645"/>
            <a:ext cx="2063329" cy="13071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8456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Esityksen kan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50" y="0"/>
            <a:ext cx="24364949" cy="1371242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A1E8D005-CCB3-99AE-0F4C-5263EFC4E3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75965" y="2501908"/>
            <a:ext cx="10458886" cy="736599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1500" b="1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</a:t>
            </a:r>
            <a:br>
              <a:rPr lang="fi-FI" dirty="0"/>
            </a:br>
            <a:r>
              <a:rPr lang="fi-FI" dirty="0"/>
              <a:t>TEKSTIÄ NAPS.</a:t>
            </a:r>
          </a:p>
        </p:txBody>
      </p:sp>
      <p:sp>
        <p:nvSpPr>
          <p:cNvPr id="8" name="Tekstin paikkamerkki 3">
            <a:extLst>
              <a:ext uri="{FF2B5EF4-FFF2-40B4-BE49-F238E27FC236}">
                <a16:creationId xmlns:a16="http://schemas.microsoft.com/office/drawing/2014/main" id="{6F224052-3304-A828-4116-3C44ED7DF06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75965" y="10598157"/>
            <a:ext cx="13653079" cy="2015181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l">
              <a:buNone/>
              <a:defRPr sz="4400">
                <a:solidFill>
                  <a:schemeClr val="bg1"/>
                </a:solidFill>
              </a:defRPr>
            </a:lvl1pPr>
            <a:lvl2pPr marL="914217" indent="0" algn="ctr">
              <a:buNone/>
              <a:defRPr sz="3600">
                <a:solidFill>
                  <a:schemeClr val="bg1"/>
                </a:solidFill>
              </a:defRPr>
            </a:lvl2pPr>
            <a:lvl3pPr marL="1828434" indent="0" algn="ctr">
              <a:buNone/>
              <a:defRPr sz="3200">
                <a:solidFill>
                  <a:schemeClr val="bg1"/>
                </a:solidFill>
              </a:defRPr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endParaRPr lang="fi-FI" dirty="0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10F9D5FC-499D-8670-D92D-E5A20C39627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29722" y="748645"/>
            <a:ext cx="2063329" cy="13071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44944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Esityksen kan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49" y="0"/>
            <a:ext cx="24364951" cy="13712427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A1E8D005-CCB3-99AE-0F4C-5263EFC4E3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75965" y="2501908"/>
            <a:ext cx="10458886" cy="736599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1500" b="1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</a:t>
            </a:r>
            <a:br>
              <a:rPr lang="fi-FI" dirty="0"/>
            </a:br>
            <a:r>
              <a:rPr lang="fi-FI" dirty="0"/>
              <a:t>TEKSTIÄ NAPS.</a:t>
            </a:r>
          </a:p>
        </p:txBody>
      </p:sp>
      <p:sp>
        <p:nvSpPr>
          <p:cNvPr id="8" name="Tekstin paikkamerkki 3">
            <a:extLst>
              <a:ext uri="{FF2B5EF4-FFF2-40B4-BE49-F238E27FC236}">
                <a16:creationId xmlns:a16="http://schemas.microsoft.com/office/drawing/2014/main" id="{6F224052-3304-A828-4116-3C44ED7DF06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75965" y="10598157"/>
            <a:ext cx="13653079" cy="2015181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l">
              <a:buNone/>
              <a:defRPr sz="4400">
                <a:solidFill>
                  <a:schemeClr val="bg1"/>
                </a:solidFill>
              </a:defRPr>
            </a:lvl1pPr>
            <a:lvl2pPr marL="914217" indent="0" algn="ctr">
              <a:buNone/>
              <a:defRPr sz="3600">
                <a:solidFill>
                  <a:schemeClr val="bg1"/>
                </a:solidFill>
              </a:defRPr>
            </a:lvl2pPr>
            <a:lvl3pPr marL="1828434" indent="0" algn="ctr">
              <a:buNone/>
              <a:defRPr sz="3200">
                <a:solidFill>
                  <a:schemeClr val="bg1"/>
                </a:solidFill>
              </a:defRPr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endParaRPr lang="fi-FI" dirty="0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A846ACBD-E300-B1AE-248E-FE968BD72A6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29722" y="748645"/>
            <a:ext cx="2063329" cy="1307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382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Otsikko_sisältö_1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29722" y="748645"/>
            <a:ext cx="2063329" cy="1307177"/>
          </a:xfrm>
          <a:prstGeom prst="rect">
            <a:avLst/>
          </a:prstGeom>
          <a:noFill/>
        </p:spPr>
      </p:pic>
      <p:sp>
        <p:nvSpPr>
          <p:cNvPr id="6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1675964" y="730259"/>
            <a:ext cx="21025723" cy="2651126"/>
          </a:xfrm>
          <a:prstGeom prst="rect">
            <a:avLst/>
          </a:prstGeom>
        </p:spPr>
        <p:txBody>
          <a:bodyPr vert="horz" lIns="182843" tIns="91422" rIns="182843" bIns="91422" rtlCol="0"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tekstiä naps.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1675964" y="3651250"/>
            <a:ext cx="21025723" cy="8702676"/>
          </a:xfrm>
          <a:prstGeom prst="rect">
            <a:avLst/>
          </a:prstGeom>
        </p:spPr>
        <p:txBody>
          <a:bodyPr vert="horz" lIns="182843" tIns="91422" rIns="182843" bIns="91422"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8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1676400" y="12712700"/>
            <a:ext cx="548481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bg1"/>
                </a:solidFill>
              </a:defRPr>
            </a:lvl1pPr>
          </a:lstStyle>
          <a:p>
            <a:fld id="{8A9B8EF0-CB69-1944-9D9E-D16EA0CE1B44}" type="datetime1">
              <a:rPr lang="fi-FI" smtClean="0"/>
              <a:t>31.8.2023</a:t>
            </a:fld>
            <a:endParaRPr lang="fi-FI" dirty="0"/>
          </a:p>
        </p:txBody>
      </p:sp>
      <p:sp>
        <p:nvSpPr>
          <p:cNvPr id="9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8075613" y="12712700"/>
            <a:ext cx="8226425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r>
              <a:rPr lang="fi-FI"/>
              <a:t>Esimerkiksi esityksen nimi, esittäjä</a:t>
            </a:r>
            <a:endParaRPr lang="fi-FI" dirty="0"/>
          </a:p>
        </p:txBody>
      </p:sp>
      <p:sp>
        <p:nvSpPr>
          <p:cNvPr id="10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17216438" y="12712700"/>
            <a:ext cx="5484812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4F4F8806-C074-1048-BDDB-408E5170414D}" type="slidenum">
              <a:rPr lang="fi-FI" smtClean="0"/>
              <a:pPr/>
              <a:t>‹#›</a:t>
            </a:fld>
            <a:endParaRPr lang="fi-FI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äli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2A4599A0-FEF4-59E3-B901-10CDC908BA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75" y="0"/>
            <a:ext cx="24374473" cy="13717786"/>
          </a:xfrm>
          <a:prstGeom prst="rect">
            <a:avLst/>
          </a:prstGeom>
        </p:spPr>
      </p:pic>
      <p:sp>
        <p:nvSpPr>
          <p:cNvPr id="3" name="Otsikko 1"/>
          <p:cNvSpPr>
            <a:spLocks noGrp="1"/>
          </p:cNvSpPr>
          <p:nvPr>
            <p:ph type="title" hasCustomPrompt="1"/>
          </p:nvPr>
        </p:nvSpPr>
        <p:spPr>
          <a:xfrm>
            <a:off x="1675965" y="730258"/>
            <a:ext cx="10458886" cy="736599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1500" b="1"/>
            </a:lvl1pPr>
          </a:lstStyle>
          <a:p>
            <a:r>
              <a:rPr lang="fi-FI" dirty="0"/>
              <a:t>MUOKKAA </a:t>
            </a:r>
            <a:br>
              <a:rPr lang="fi-FI" dirty="0"/>
            </a:br>
            <a:r>
              <a:rPr lang="fi-FI" dirty="0"/>
              <a:t>TEKSTIÄ NAPS.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quarter" idx="15" hasCustomPrompt="1"/>
          </p:nvPr>
        </p:nvSpPr>
        <p:spPr>
          <a:xfrm>
            <a:off x="1676400" y="8648700"/>
            <a:ext cx="10458450" cy="32766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/>
            </a:lvl1pPr>
            <a:lvl2pPr>
              <a:defRPr sz="3600"/>
            </a:lvl2pPr>
            <a:lvl3pPr>
              <a:defRPr sz="32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fi-FI" dirty="0"/>
              <a:t>Muokkaa tekstiä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äli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2BB3C47C-0692-C040-FC07-B44ECA7889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75" y="0"/>
            <a:ext cx="24374473" cy="13717786"/>
          </a:xfrm>
          <a:prstGeom prst="rect">
            <a:avLst/>
          </a:prstGeom>
        </p:spPr>
      </p:pic>
      <p:sp>
        <p:nvSpPr>
          <p:cNvPr id="3" name="Otsikko 1"/>
          <p:cNvSpPr>
            <a:spLocks noGrp="1"/>
          </p:cNvSpPr>
          <p:nvPr>
            <p:ph type="title" hasCustomPrompt="1"/>
          </p:nvPr>
        </p:nvSpPr>
        <p:spPr>
          <a:xfrm>
            <a:off x="1675965" y="730258"/>
            <a:ext cx="10458886" cy="736599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1500" b="1"/>
            </a:lvl1pPr>
          </a:lstStyle>
          <a:p>
            <a:r>
              <a:rPr lang="fi-FI" dirty="0"/>
              <a:t>MUOKKAA </a:t>
            </a:r>
            <a:br>
              <a:rPr lang="fi-FI" dirty="0"/>
            </a:br>
            <a:r>
              <a:rPr lang="fi-FI" dirty="0"/>
              <a:t>TEKSTIÄ NAPS.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quarter" idx="15" hasCustomPrompt="1"/>
          </p:nvPr>
        </p:nvSpPr>
        <p:spPr>
          <a:xfrm>
            <a:off x="1676400" y="8648700"/>
            <a:ext cx="10458450" cy="32766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/>
            </a:lvl1pPr>
            <a:lvl2pPr>
              <a:defRPr sz="3600"/>
            </a:lvl2pPr>
            <a:lvl3pPr>
              <a:defRPr sz="32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fi-FI" dirty="0"/>
              <a:t>Muokkaa tekstiä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</p:txBody>
      </p:sp>
    </p:spTree>
    <p:extLst>
      <p:ext uri="{BB962C8B-B14F-4D97-AF65-F5344CB8AC3E}">
        <p14:creationId xmlns:p14="http://schemas.microsoft.com/office/powerpoint/2010/main" val="3469804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äli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B85469E1-A7BA-DE43-BF29-21A72BA380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75" y="0"/>
            <a:ext cx="24374473" cy="13717786"/>
          </a:xfrm>
          <a:prstGeom prst="rect">
            <a:avLst/>
          </a:prstGeom>
        </p:spPr>
      </p:pic>
      <p:sp>
        <p:nvSpPr>
          <p:cNvPr id="3" name="Otsikko 1"/>
          <p:cNvSpPr>
            <a:spLocks noGrp="1"/>
          </p:cNvSpPr>
          <p:nvPr>
            <p:ph type="title" hasCustomPrompt="1"/>
          </p:nvPr>
        </p:nvSpPr>
        <p:spPr>
          <a:xfrm>
            <a:off x="1675965" y="730258"/>
            <a:ext cx="10458886" cy="736599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1500" b="1"/>
            </a:lvl1pPr>
          </a:lstStyle>
          <a:p>
            <a:r>
              <a:rPr lang="fi-FI" dirty="0"/>
              <a:t>MUOKKAA </a:t>
            </a:r>
            <a:br>
              <a:rPr lang="fi-FI" dirty="0"/>
            </a:br>
            <a:r>
              <a:rPr lang="fi-FI" dirty="0"/>
              <a:t>TEKSTIÄ NAPS.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quarter" idx="15" hasCustomPrompt="1"/>
          </p:nvPr>
        </p:nvSpPr>
        <p:spPr>
          <a:xfrm>
            <a:off x="1676400" y="8648700"/>
            <a:ext cx="10458450" cy="32766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/>
            </a:lvl1pPr>
            <a:lvl2pPr>
              <a:defRPr sz="3600"/>
            </a:lvl2pPr>
            <a:lvl3pPr>
              <a:defRPr sz="32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fi-FI" dirty="0"/>
              <a:t>Muokkaa tekstiä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</p:txBody>
      </p:sp>
    </p:spTree>
    <p:extLst>
      <p:ext uri="{BB962C8B-B14F-4D97-AF65-F5344CB8AC3E}">
        <p14:creationId xmlns:p14="http://schemas.microsoft.com/office/powerpoint/2010/main" val="2763764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äli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C59571C3-E4AC-C9B1-1EFA-CFAE37AFE0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75" y="0"/>
            <a:ext cx="24374473" cy="13717785"/>
          </a:xfrm>
          <a:prstGeom prst="rect">
            <a:avLst/>
          </a:prstGeom>
        </p:spPr>
      </p:pic>
      <p:sp>
        <p:nvSpPr>
          <p:cNvPr id="3" name="Otsikko 1"/>
          <p:cNvSpPr>
            <a:spLocks noGrp="1"/>
          </p:cNvSpPr>
          <p:nvPr>
            <p:ph type="title" hasCustomPrompt="1"/>
          </p:nvPr>
        </p:nvSpPr>
        <p:spPr>
          <a:xfrm>
            <a:off x="1675965" y="730258"/>
            <a:ext cx="10458886" cy="736599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1500" b="1"/>
            </a:lvl1pPr>
          </a:lstStyle>
          <a:p>
            <a:r>
              <a:rPr lang="fi-FI" dirty="0"/>
              <a:t>MUOKKAA </a:t>
            </a:r>
            <a:br>
              <a:rPr lang="fi-FI" dirty="0"/>
            </a:br>
            <a:r>
              <a:rPr lang="fi-FI" dirty="0"/>
              <a:t>TEKSTIÄ NAPS.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quarter" idx="15" hasCustomPrompt="1"/>
          </p:nvPr>
        </p:nvSpPr>
        <p:spPr>
          <a:xfrm>
            <a:off x="1676400" y="8648700"/>
            <a:ext cx="10458450" cy="32766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/>
            </a:lvl1pPr>
            <a:lvl2pPr>
              <a:defRPr sz="3600"/>
            </a:lvl2pPr>
            <a:lvl3pPr>
              <a:defRPr sz="32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fi-FI" dirty="0"/>
              <a:t>Muokkaa tekstiä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</p:txBody>
      </p:sp>
    </p:spTree>
    <p:extLst>
      <p:ext uri="{BB962C8B-B14F-4D97-AF65-F5344CB8AC3E}">
        <p14:creationId xmlns:p14="http://schemas.microsoft.com/office/powerpoint/2010/main" val="4190566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äli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C59571C3-E4AC-C9B1-1EFA-CFAE37AFE0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75" y="0"/>
            <a:ext cx="24374473" cy="13717786"/>
          </a:xfrm>
          <a:prstGeom prst="rect">
            <a:avLst/>
          </a:prstGeom>
        </p:spPr>
      </p:pic>
      <p:sp>
        <p:nvSpPr>
          <p:cNvPr id="3" name="Otsikko 1"/>
          <p:cNvSpPr>
            <a:spLocks noGrp="1"/>
          </p:cNvSpPr>
          <p:nvPr>
            <p:ph type="title" hasCustomPrompt="1"/>
          </p:nvPr>
        </p:nvSpPr>
        <p:spPr>
          <a:xfrm>
            <a:off x="1675965" y="730258"/>
            <a:ext cx="10458886" cy="736599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1500" b="1"/>
            </a:lvl1pPr>
          </a:lstStyle>
          <a:p>
            <a:r>
              <a:rPr lang="fi-FI" dirty="0"/>
              <a:t>MUOKKAA </a:t>
            </a:r>
            <a:br>
              <a:rPr lang="fi-FI" dirty="0"/>
            </a:br>
            <a:r>
              <a:rPr lang="fi-FI" dirty="0"/>
              <a:t>TEKSTIÄ NAPS.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quarter" idx="15" hasCustomPrompt="1"/>
          </p:nvPr>
        </p:nvSpPr>
        <p:spPr>
          <a:xfrm>
            <a:off x="1676400" y="8648700"/>
            <a:ext cx="10458450" cy="32766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/>
            </a:lvl1pPr>
            <a:lvl2pPr>
              <a:defRPr sz="3600"/>
            </a:lvl2pPr>
            <a:lvl3pPr>
              <a:defRPr sz="32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fi-FI" dirty="0"/>
              <a:t>Muokkaa tekstiä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</p:txBody>
      </p:sp>
    </p:spTree>
    <p:extLst>
      <p:ext uri="{BB962C8B-B14F-4D97-AF65-F5344CB8AC3E}">
        <p14:creationId xmlns:p14="http://schemas.microsoft.com/office/powerpoint/2010/main" val="1540232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tsikko_sisältö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1675964" y="730259"/>
            <a:ext cx="21025723" cy="2651126"/>
          </a:xfrm>
          <a:prstGeom prst="rect">
            <a:avLst/>
          </a:prstGeom>
        </p:spPr>
        <p:txBody>
          <a:bodyPr vert="horz" lIns="182843" tIns="91422" rIns="182843" bIns="91422" rtlCol="0" anchor="ctr">
            <a:normAutofit/>
          </a:bodyPr>
          <a:lstStyle/>
          <a:p>
            <a:r>
              <a:rPr lang="fi-FI" dirty="0"/>
              <a:t>Muokkaa tekstiä naps.</a:t>
            </a:r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idx="1" hasCustomPrompt="1"/>
          </p:nvPr>
        </p:nvSpPr>
        <p:spPr>
          <a:xfrm>
            <a:off x="1675964" y="3651250"/>
            <a:ext cx="21025723" cy="8702676"/>
          </a:xfrm>
          <a:prstGeom prst="rect">
            <a:avLst/>
          </a:prstGeom>
        </p:spPr>
        <p:txBody>
          <a:bodyPr vert="horz" lIns="182843" tIns="91422" rIns="182843" bIns="91422" rtlCol="0">
            <a:normAutofit/>
          </a:bodyPr>
          <a:lstStyle/>
          <a:p>
            <a:pPr lvl="0"/>
            <a:r>
              <a:rPr lang="fi-FI" dirty="0"/>
              <a:t>Muokkaa tekstiä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9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1676400" y="12712700"/>
            <a:ext cx="548481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D9699E-233E-F348-BB40-2634D738D0E4}" type="datetime1">
              <a:rPr lang="fi-FI" smtClean="0"/>
              <a:t>31.8.2023</a:t>
            </a:fld>
            <a:endParaRPr lang="fi-FI" dirty="0"/>
          </a:p>
        </p:txBody>
      </p:sp>
      <p:sp>
        <p:nvSpPr>
          <p:cNvPr id="10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8075613" y="12712700"/>
            <a:ext cx="8226425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/>
              <a:t>Esimerkiksi esityksen nimi, esittäjä</a:t>
            </a:r>
            <a:endParaRPr lang="fi-FI" dirty="0"/>
          </a:p>
        </p:txBody>
      </p:sp>
      <p:sp>
        <p:nvSpPr>
          <p:cNvPr id="11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17216438" y="12712700"/>
            <a:ext cx="5484812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4F8806-C074-1048-BDDB-408E5170414D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28041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3047206" y="2244726"/>
            <a:ext cx="18283238" cy="4775200"/>
          </a:xfrm>
        </p:spPr>
        <p:txBody>
          <a:bodyPr anchor="b"/>
          <a:lstStyle>
            <a:lvl1pPr algn="ctr">
              <a:defRPr sz="11997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3047206" y="7204076"/>
            <a:ext cx="18283238" cy="3311524"/>
          </a:xfrm>
        </p:spPr>
        <p:txBody>
          <a:bodyPr/>
          <a:lstStyle>
            <a:lvl1pPr marL="0" indent="0" algn="ctr">
              <a:buNone/>
              <a:defRPr sz="4799"/>
            </a:lvl1pPr>
            <a:lvl2pPr marL="914171" indent="0" algn="ctr">
              <a:buNone/>
              <a:defRPr sz="3999"/>
            </a:lvl2pPr>
            <a:lvl3pPr marL="1828343" indent="0" algn="ctr">
              <a:buNone/>
              <a:defRPr sz="3599"/>
            </a:lvl3pPr>
            <a:lvl4pPr marL="2742514" indent="0" algn="ctr">
              <a:buNone/>
              <a:defRPr sz="3199"/>
            </a:lvl4pPr>
            <a:lvl5pPr marL="3656686" indent="0" algn="ctr">
              <a:buNone/>
              <a:defRPr sz="3199"/>
            </a:lvl5pPr>
            <a:lvl6pPr marL="4570857" indent="0" algn="ctr">
              <a:buNone/>
              <a:defRPr sz="3199"/>
            </a:lvl6pPr>
            <a:lvl7pPr marL="5485028" indent="0" algn="ctr">
              <a:buNone/>
              <a:defRPr sz="3199"/>
            </a:lvl7pPr>
            <a:lvl8pPr marL="6399200" indent="0" algn="ctr">
              <a:buNone/>
              <a:defRPr sz="3199"/>
            </a:lvl8pPr>
            <a:lvl9pPr marL="7313371" indent="0" algn="ctr">
              <a:buNone/>
              <a:defRPr sz="3199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31.8.2023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2244354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31.8.2023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18757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663267" y="3419477"/>
            <a:ext cx="21025723" cy="5705474"/>
          </a:xfrm>
        </p:spPr>
        <p:txBody>
          <a:bodyPr anchor="b"/>
          <a:lstStyle>
            <a:lvl1pPr>
              <a:defRPr sz="11997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1663267" y="9178927"/>
            <a:ext cx="21025723" cy="3000374"/>
          </a:xfrm>
        </p:spPr>
        <p:txBody>
          <a:bodyPr/>
          <a:lstStyle>
            <a:lvl1pPr marL="0" indent="0">
              <a:buNone/>
              <a:defRPr sz="4799">
                <a:solidFill>
                  <a:schemeClr val="tx1">
                    <a:tint val="75000"/>
                  </a:schemeClr>
                </a:solidFill>
              </a:defRPr>
            </a:lvl1pPr>
            <a:lvl2pPr marL="914171" indent="0">
              <a:buNone/>
              <a:defRPr sz="3999">
                <a:solidFill>
                  <a:schemeClr val="tx1">
                    <a:tint val="75000"/>
                  </a:schemeClr>
                </a:solidFill>
              </a:defRPr>
            </a:lvl2pPr>
            <a:lvl3pPr marL="1828343" indent="0">
              <a:buNone/>
              <a:defRPr sz="3599">
                <a:solidFill>
                  <a:schemeClr val="tx1">
                    <a:tint val="75000"/>
                  </a:schemeClr>
                </a:solidFill>
              </a:defRPr>
            </a:lvl3pPr>
            <a:lvl4pPr marL="2742514" indent="0">
              <a:buNone/>
              <a:defRPr sz="3199">
                <a:solidFill>
                  <a:schemeClr val="tx1">
                    <a:tint val="75000"/>
                  </a:schemeClr>
                </a:solidFill>
              </a:defRPr>
            </a:lvl4pPr>
            <a:lvl5pPr marL="3656686" indent="0">
              <a:buNone/>
              <a:defRPr sz="3199">
                <a:solidFill>
                  <a:schemeClr val="tx1">
                    <a:tint val="75000"/>
                  </a:schemeClr>
                </a:solidFill>
              </a:defRPr>
            </a:lvl5pPr>
            <a:lvl6pPr marL="4570857" indent="0">
              <a:buNone/>
              <a:defRPr sz="3199">
                <a:solidFill>
                  <a:schemeClr val="tx1">
                    <a:tint val="75000"/>
                  </a:schemeClr>
                </a:solidFill>
              </a:defRPr>
            </a:lvl6pPr>
            <a:lvl7pPr marL="5485028" indent="0">
              <a:buNone/>
              <a:defRPr sz="3199">
                <a:solidFill>
                  <a:schemeClr val="tx1">
                    <a:tint val="75000"/>
                  </a:schemeClr>
                </a:solidFill>
              </a:defRPr>
            </a:lvl7pPr>
            <a:lvl8pPr marL="6399200" indent="0">
              <a:buNone/>
              <a:defRPr sz="3199">
                <a:solidFill>
                  <a:schemeClr val="tx1">
                    <a:tint val="75000"/>
                  </a:schemeClr>
                </a:solidFill>
              </a:defRPr>
            </a:lvl8pPr>
            <a:lvl9pPr marL="7313371" indent="0">
              <a:buNone/>
              <a:defRPr sz="31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31.8.2023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577205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1675964" y="3651250"/>
            <a:ext cx="10360501" cy="870267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12341185" y="3651250"/>
            <a:ext cx="10360501" cy="870267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31.8.2023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68371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Otsikko_sisältö_2_väritausta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72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tekstiä naps.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quarter" idx="15" hasCustomPrompt="1"/>
          </p:nvPr>
        </p:nvSpPr>
        <p:spPr>
          <a:xfrm>
            <a:off x="1676400" y="4057650"/>
            <a:ext cx="10221347" cy="7307263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  <a:lvl2pPr>
              <a:defRPr sz="3600">
                <a:solidFill>
                  <a:schemeClr val="bg1"/>
                </a:solidFill>
              </a:defRPr>
            </a:lvl2pPr>
            <a:lvl3pPr>
              <a:defRPr sz="32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5" name="Tekstin paikkamerkki 3"/>
          <p:cNvSpPr>
            <a:spLocks noGrp="1"/>
          </p:cNvSpPr>
          <p:nvPr>
            <p:ph type="body" sz="quarter" idx="16" hasCustomPrompt="1"/>
          </p:nvPr>
        </p:nvSpPr>
        <p:spPr>
          <a:xfrm>
            <a:off x="12480340" y="4057650"/>
            <a:ext cx="10221347" cy="7307263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  <a:lvl2pPr>
              <a:defRPr sz="3600">
                <a:solidFill>
                  <a:schemeClr val="bg1"/>
                </a:solidFill>
              </a:defRPr>
            </a:lvl2pPr>
            <a:lvl3pPr>
              <a:defRPr sz="32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6" name="Kuva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29722" y="748645"/>
            <a:ext cx="2063329" cy="1307177"/>
          </a:xfrm>
          <a:prstGeom prst="rect">
            <a:avLst/>
          </a:prstGeom>
        </p:spPr>
      </p:pic>
      <p:sp>
        <p:nvSpPr>
          <p:cNvPr id="7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1676400" y="12712700"/>
            <a:ext cx="548481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bg1"/>
                </a:solidFill>
              </a:defRPr>
            </a:lvl1pPr>
          </a:lstStyle>
          <a:p>
            <a:fld id="{222FEF2C-A2AC-F84D-8581-A7F273833A11}" type="datetime1">
              <a:rPr lang="fi-FI" smtClean="0"/>
              <a:t>31.8.2023</a:t>
            </a:fld>
            <a:endParaRPr lang="fi-FI" dirty="0"/>
          </a:p>
        </p:txBody>
      </p:sp>
      <p:sp>
        <p:nvSpPr>
          <p:cNvPr id="8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8075613" y="12712700"/>
            <a:ext cx="8226425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r>
              <a:rPr lang="fi-FI"/>
              <a:t>Esimerkiksi esityksen nimi, esittäjä</a:t>
            </a:r>
            <a:endParaRPr lang="fi-FI" dirty="0"/>
          </a:p>
        </p:txBody>
      </p:sp>
      <p:sp>
        <p:nvSpPr>
          <p:cNvPr id="9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17216438" y="12712700"/>
            <a:ext cx="5484812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4F4F8806-C074-1048-BDDB-408E5170414D}" type="slidenum">
              <a:rPr lang="fi-FI" smtClean="0"/>
              <a:pPr/>
              <a:t>‹#›</a:t>
            </a:fld>
            <a:endParaRPr lang="fi-FI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679139" y="730251"/>
            <a:ext cx="21025723" cy="2651126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1679139" y="3362326"/>
            <a:ext cx="10312888" cy="1647824"/>
          </a:xfrm>
        </p:spPr>
        <p:txBody>
          <a:bodyPr anchor="b"/>
          <a:lstStyle>
            <a:lvl1pPr marL="0" indent="0">
              <a:buNone/>
              <a:defRPr sz="4799" b="1"/>
            </a:lvl1pPr>
            <a:lvl2pPr marL="914171" indent="0">
              <a:buNone/>
              <a:defRPr sz="3999" b="1"/>
            </a:lvl2pPr>
            <a:lvl3pPr marL="1828343" indent="0">
              <a:buNone/>
              <a:defRPr sz="3599" b="1"/>
            </a:lvl3pPr>
            <a:lvl4pPr marL="2742514" indent="0">
              <a:buNone/>
              <a:defRPr sz="3199" b="1"/>
            </a:lvl4pPr>
            <a:lvl5pPr marL="3656686" indent="0">
              <a:buNone/>
              <a:defRPr sz="3199" b="1"/>
            </a:lvl5pPr>
            <a:lvl6pPr marL="4570857" indent="0">
              <a:buNone/>
              <a:defRPr sz="3199" b="1"/>
            </a:lvl6pPr>
            <a:lvl7pPr marL="5485028" indent="0">
              <a:buNone/>
              <a:defRPr sz="3199" b="1"/>
            </a:lvl7pPr>
            <a:lvl8pPr marL="6399200" indent="0">
              <a:buNone/>
              <a:defRPr sz="3199" b="1"/>
            </a:lvl8pPr>
            <a:lvl9pPr marL="7313371" indent="0">
              <a:buNone/>
              <a:defRPr sz="3199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1679139" y="5010150"/>
            <a:ext cx="10312888" cy="736917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12341186" y="3362326"/>
            <a:ext cx="10363676" cy="1647824"/>
          </a:xfrm>
        </p:spPr>
        <p:txBody>
          <a:bodyPr anchor="b"/>
          <a:lstStyle>
            <a:lvl1pPr marL="0" indent="0">
              <a:buNone/>
              <a:defRPr sz="4799" b="1"/>
            </a:lvl1pPr>
            <a:lvl2pPr marL="914171" indent="0">
              <a:buNone/>
              <a:defRPr sz="3999" b="1"/>
            </a:lvl2pPr>
            <a:lvl3pPr marL="1828343" indent="0">
              <a:buNone/>
              <a:defRPr sz="3599" b="1"/>
            </a:lvl3pPr>
            <a:lvl4pPr marL="2742514" indent="0">
              <a:buNone/>
              <a:defRPr sz="3199" b="1"/>
            </a:lvl4pPr>
            <a:lvl5pPr marL="3656686" indent="0">
              <a:buNone/>
              <a:defRPr sz="3199" b="1"/>
            </a:lvl5pPr>
            <a:lvl6pPr marL="4570857" indent="0">
              <a:buNone/>
              <a:defRPr sz="3199" b="1"/>
            </a:lvl6pPr>
            <a:lvl7pPr marL="5485028" indent="0">
              <a:buNone/>
              <a:defRPr sz="3199" b="1"/>
            </a:lvl7pPr>
            <a:lvl8pPr marL="6399200" indent="0">
              <a:buNone/>
              <a:defRPr sz="3199" b="1"/>
            </a:lvl8pPr>
            <a:lvl9pPr marL="7313371" indent="0">
              <a:buNone/>
              <a:defRPr sz="3199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12341186" y="5010150"/>
            <a:ext cx="10363676" cy="736917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31.8.2023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3436505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31.8.2023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387640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31.8.2023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8361574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679140" y="914400"/>
            <a:ext cx="7862426" cy="3200400"/>
          </a:xfrm>
        </p:spPr>
        <p:txBody>
          <a:bodyPr anchor="b"/>
          <a:lstStyle>
            <a:lvl1pPr>
              <a:defRPr sz="6398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0363677" y="1974851"/>
            <a:ext cx="12341185" cy="9747250"/>
          </a:xfrm>
        </p:spPr>
        <p:txBody>
          <a:bodyPr/>
          <a:lstStyle>
            <a:lvl1pPr>
              <a:defRPr sz="6398"/>
            </a:lvl1pPr>
            <a:lvl2pPr>
              <a:defRPr sz="5599"/>
            </a:lvl2pPr>
            <a:lvl3pPr>
              <a:defRPr sz="4799"/>
            </a:lvl3pPr>
            <a:lvl4pPr>
              <a:defRPr sz="3999"/>
            </a:lvl4pPr>
            <a:lvl5pPr>
              <a:defRPr sz="3999"/>
            </a:lvl5pPr>
            <a:lvl6pPr>
              <a:defRPr sz="3999"/>
            </a:lvl6pPr>
            <a:lvl7pPr>
              <a:defRPr sz="3999"/>
            </a:lvl7pPr>
            <a:lvl8pPr>
              <a:defRPr sz="3999"/>
            </a:lvl8pPr>
            <a:lvl9pPr>
              <a:defRPr sz="3999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679140" y="4114800"/>
            <a:ext cx="7862426" cy="7623176"/>
          </a:xfrm>
        </p:spPr>
        <p:txBody>
          <a:bodyPr/>
          <a:lstStyle>
            <a:lvl1pPr marL="0" indent="0">
              <a:buNone/>
              <a:defRPr sz="3199"/>
            </a:lvl1pPr>
            <a:lvl2pPr marL="914171" indent="0">
              <a:buNone/>
              <a:defRPr sz="2799"/>
            </a:lvl2pPr>
            <a:lvl3pPr marL="1828343" indent="0">
              <a:buNone/>
              <a:defRPr sz="2399"/>
            </a:lvl3pPr>
            <a:lvl4pPr marL="2742514" indent="0">
              <a:buNone/>
              <a:defRPr sz="2000"/>
            </a:lvl4pPr>
            <a:lvl5pPr marL="3656686" indent="0">
              <a:buNone/>
              <a:defRPr sz="2000"/>
            </a:lvl5pPr>
            <a:lvl6pPr marL="4570857" indent="0">
              <a:buNone/>
              <a:defRPr sz="2000"/>
            </a:lvl6pPr>
            <a:lvl7pPr marL="5485028" indent="0">
              <a:buNone/>
              <a:defRPr sz="2000"/>
            </a:lvl7pPr>
            <a:lvl8pPr marL="6399200" indent="0">
              <a:buNone/>
              <a:defRPr sz="2000"/>
            </a:lvl8pPr>
            <a:lvl9pPr marL="7313371" indent="0">
              <a:buNone/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31.8.2023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2707467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679140" y="914400"/>
            <a:ext cx="7862426" cy="3200400"/>
          </a:xfrm>
        </p:spPr>
        <p:txBody>
          <a:bodyPr anchor="b"/>
          <a:lstStyle>
            <a:lvl1pPr>
              <a:defRPr sz="6398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0363677" y="1974851"/>
            <a:ext cx="12341185" cy="9747250"/>
          </a:xfrm>
        </p:spPr>
        <p:txBody>
          <a:bodyPr/>
          <a:lstStyle>
            <a:lvl1pPr marL="0" indent="0">
              <a:buNone/>
              <a:defRPr sz="6398"/>
            </a:lvl1pPr>
            <a:lvl2pPr marL="914171" indent="0">
              <a:buNone/>
              <a:defRPr sz="5599"/>
            </a:lvl2pPr>
            <a:lvl3pPr marL="1828343" indent="0">
              <a:buNone/>
              <a:defRPr sz="4799"/>
            </a:lvl3pPr>
            <a:lvl4pPr marL="2742514" indent="0">
              <a:buNone/>
              <a:defRPr sz="3999"/>
            </a:lvl4pPr>
            <a:lvl5pPr marL="3656686" indent="0">
              <a:buNone/>
              <a:defRPr sz="3999"/>
            </a:lvl5pPr>
            <a:lvl6pPr marL="4570857" indent="0">
              <a:buNone/>
              <a:defRPr sz="3999"/>
            </a:lvl6pPr>
            <a:lvl7pPr marL="5485028" indent="0">
              <a:buNone/>
              <a:defRPr sz="3999"/>
            </a:lvl7pPr>
            <a:lvl8pPr marL="6399200" indent="0">
              <a:buNone/>
              <a:defRPr sz="3999"/>
            </a:lvl8pPr>
            <a:lvl9pPr marL="7313371" indent="0">
              <a:buNone/>
              <a:defRPr sz="3999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679140" y="4114800"/>
            <a:ext cx="7862426" cy="7623176"/>
          </a:xfrm>
        </p:spPr>
        <p:txBody>
          <a:bodyPr/>
          <a:lstStyle>
            <a:lvl1pPr marL="0" indent="0">
              <a:buNone/>
              <a:defRPr sz="3199"/>
            </a:lvl1pPr>
            <a:lvl2pPr marL="914171" indent="0">
              <a:buNone/>
              <a:defRPr sz="2799"/>
            </a:lvl2pPr>
            <a:lvl3pPr marL="1828343" indent="0">
              <a:buNone/>
              <a:defRPr sz="2399"/>
            </a:lvl3pPr>
            <a:lvl4pPr marL="2742514" indent="0">
              <a:buNone/>
              <a:defRPr sz="2000"/>
            </a:lvl4pPr>
            <a:lvl5pPr marL="3656686" indent="0">
              <a:buNone/>
              <a:defRPr sz="2000"/>
            </a:lvl5pPr>
            <a:lvl6pPr marL="4570857" indent="0">
              <a:buNone/>
              <a:defRPr sz="2000"/>
            </a:lvl6pPr>
            <a:lvl7pPr marL="5485028" indent="0">
              <a:buNone/>
              <a:defRPr sz="2000"/>
            </a:lvl7pPr>
            <a:lvl8pPr marL="6399200" indent="0">
              <a:buNone/>
              <a:defRPr sz="2000"/>
            </a:lvl8pPr>
            <a:lvl9pPr marL="7313371" indent="0">
              <a:buNone/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31.8.2023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3998157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31.8.2023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203433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17445256" y="730250"/>
            <a:ext cx="5256431" cy="11623676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1675963" y="730250"/>
            <a:ext cx="15464572" cy="11623676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31.8.2023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0645535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7206" y="2244726"/>
            <a:ext cx="18283238" cy="4775200"/>
          </a:xfrm>
        </p:spPr>
        <p:txBody>
          <a:bodyPr anchor="b"/>
          <a:lstStyle>
            <a:lvl1pPr algn="ctr">
              <a:defRPr sz="11997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7206" y="7204076"/>
            <a:ext cx="18283238" cy="3311524"/>
          </a:xfrm>
        </p:spPr>
        <p:txBody>
          <a:bodyPr/>
          <a:lstStyle>
            <a:lvl1pPr marL="0" indent="0" algn="ctr">
              <a:buNone/>
              <a:defRPr sz="4799"/>
            </a:lvl1pPr>
            <a:lvl2pPr marL="914171" indent="0" algn="ctr">
              <a:buNone/>
              <a:defRPr sz="3999"/>
            </a:lvl2pPr>
            <a:lvl3pPr marL="1828343" indent="0" algn="ctr">
              <a:buNone/>
              <a:defRPr sz="3599"/>
            </a:lvl3pPr>
            <a:lvl4pPr marL="2742514" indent="0" algn="ctr">
              <a:buNone/>
              <a:defRPr sz="3199"/>
            </a:lvl4pPr>
            <a:lvl5pPr marL="3656686" indent="0" algn="ctr">
              <a:buNone/>
              <a:defRPr sz="3199"/>
            </a:lvl5pPr>
            <a:lvl6pPr marL="4570857" indent="0" algn="ctr">
              <a:buNone/>
              <a:defRPr sz="3199"/>
            </a:lvl6pPr>
            <a:lvl7pPr marL="5485028" indent="0" algn="ctr">
              <a:buNone/>
              <a:defRPr sz="3199"/>
            </a:lvl7pPr>
            <a:lvl8pPr marL="6399200" indent="0" algn="ctr">
              <a:buNone/>
              <a:defRPr sz="3199"/>
            </a:lvl8pPr>
            <a:lvl9pPr marL="7313371" indent="0" algn="ctr">
              <a:buNone/>
              <a:defRPr sz="3199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72453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41942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267" y="3419477"/>
            <a:ext cx="21025723" cy="5705474"/>
          </a:xfrm>
        </p:spPr>
        <p:txBody>
          <a:bodyPr anchor="b"/>
          <a:lstStyle>
            <a:lvl1pPr>
              <a:defRPr sz="11997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267" y="9178927"/>
            <a:ext cx="21025723" cy="3000374"/>
          </a:xfrm>
        </p:spPr>
        <p:txBody>
          <a:bodyPr/>
          <a:lstStyle>
            <a:lvl1pPr marL="0" indent="0">
              <a:buNone/>
              <a:defRPr sz="4799">
                <a:solidFill>
                  <a:schemeClr val="tx1">
                    <a:tint val="75000"/>
                  </a:schemeClr>
                </a:solidFill>
              </a:defRPr>
            </a:lvl1pPr>
            <a:lvl2pPr marL="914171" indent="0">
              <a:buNone/>
              <a:defRPr sz="3999">
                <a:solidFill>
                  <a:schemeClr val="tx1">
                    <a:tint val="75000"/>
                  </a:schemeClr>
                </a:solidFill>
              </a:defRPr>
            </a:lvl2pPr>
            <a:lvl3pPr marL="1828343" indent="0">
              <a:buNone/>
              <a:defRPr sz="3599">
                <a:solidFill>
                  <a:schemeClr val="tx1">
                    <a:tint val="75000"/>
                  </a:schemeClr>
                </a:solidFill>
              </a:defRPr>
            </a:lvl3pPr>
            <a:lvl4pPr marL="2742514" indent="0">
              <a:buNone/>
              <a:defRPr sz="3199">
                <a:solidFill>
                  <a:schemeClr val="tx1">
                    <a:tint val="75000"/>
                  </a:schemeClr>
                </a:solidFill>
              </a:defRPr>
            </a:lvl4pPr>
            <a:lvl5pPr marL="3656686" indent="0">
              <a:buNone/>
              <a:defRPr sz="3199">
                <a:solidFill>
                  <a:schemeClr val="tx1">
                    <a:tint val="75000"/>
                  </a:schemeClr>
                </a:solidFill>
              </a:defRPr>
            </a:lvl5pPr>
            <a:lvl6pPr marL="4570857" indent="0">
              <a:buNone/>
              <a:defRPr sz="3199">
                <a:solidFill>
                  <a:schemeClr val="tx1">
                    <a:tint val="75000"/>
                  </a:schemeClr>
                </a:solidFill>
              </a:defRPr>
            </a:lvl6pPr>
            <a:lvl7pPr marL="5485028" indent="0">
              <a:buNone/>
              <a:defRPr sz="3199">
                <a:solidFill>
                  <a:schemeClr val="tx1">
                    <a:tint val="75000"/>
                  </a:schemeClr>
                </a:solidFill>
              </a:defRPr>
            </a:lvl7pPr>
            <a:lvl8pPr marL="6399200" indent="0">
              <a:buNone/>
              <a:defRPr sz="3199">
                <a:solidFill>
                  <a:schemeClr val="tx1">
                    <a:tint val="75000"/>
                  </a:schemeClr>
                </a:solidFill>
              </a:defRPr>
            </a:lvl8pPr>
            <a:lvl9pPr marL="7313371" indent="0">
              <a:buNone/>
              <a:defRPr sz="31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812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Otsikko_sisältö_2_väritaust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CDB17FD9-2C29-DC9C-FBF6-AF499BE078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74" y="0"/>
            <a:ext cx="24374475" cy="13717786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1675964" y="730259"/>
            <a:ext cx="19135103" cy="2651126"/>
          </a:xfrm>
        </p:spPr>
        <p:txBody>
          <a:bodyPr>
            <a:normAutofit/>
          </a:bodyPr>
          <a:lstStyle>
            <a:lvl1pPr>
              <a:defRPr sz="7200"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Muokkaa tekstiä naps.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quarter" idx="15" hasCustomPrompt="1"/>
          </p:nvPr>
        </p:nvSpPr>
        <p:spPr>
          <a:xfrm>
            <a:off x="1676400" y="4057650"/>
            <a:ext cx="10221347" cy="7307263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tx2"/>
                </a:solidFill>
              </a:defRPr>
            </a:lvl1pPr>
            <a:lvl2pPr>
              <a:defRPr sz="3600">
                <a:solidFill>
                  <a:schemeClr val="tx2"/>
                </a:solidFill>
              </a:defRPr>
            </a:lvl2pPr>
            <a:lvl3pPr>
              <a:defRPr sz="3200">
                <a:solidFill>
                  <a:schemeClr val="tx2"/>
                </a:solidFill>
              </a:defRPr>
            </a:lvl3pPr>
            <a:lvl4pPr>
              <a:defRPr sz="2800">
                <a:solidFill>
                  <a:schemeClr val="tx2"/>
                </a:solidFill>
              </a:defRPr>
            </a:lvl4pPr>
            <a:lvl5pPr>
              <a:defRPr sz="2800">
                <a:solidFill>
                  <a:schemeClr val="tx2"/>
                </a:solidFill>
              </a:defRPr>
            </a:lvl5pPr>
          </a:lstStyle>
          <a:p>
            <a:pPr lvl="0"/>
            <a:r>
              <a:rPr lang="fi-FI" dirty="0"/>
              <a:t>Muokkaa tekstiä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5" name="Tekstin paikkamerkki 3"/>
          <p:cNvSpPr>
            <a:spLocks noGrp="1"/>
          </p:cNvSpPr>
          <p:nvPr>
            <p:ph type="body" sz="quarter" idx="16" hasCustomPrompt="1"/>
          </p:nvPr>
        </p:nvSpPr>
        <p:spPr>
          <a:xfrm>
            <a:off x="12480340" y="4057650"/>
            <a:ext cx="8330727" cy="7307263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tx2"/>
                </a:solidFill>
              </a:defRPr>
            </a:lvl1pPr>
            <a:lvl2pPr>
              <a:defRPr sz="3600">
                <a:solidFill>
                  <a:schemeClr val="tx2"/>
                </a:solidFill>
              </a:defRPr>
            </a:lvl2pPr>
            <a:lvl3pPr>
              <a:defRPr sz="3200">
                <a:solidFill>
                  <a:schemeClr val="tx2"/>
                </a:solidFill>
              </a:defRPr>
            </a:lvl3pPr>
            <a:lvl4pPr>
              <a:defRPr sz="2800">
                <a:solidFill>
                  <a:schemeClr val="tx2"/>
                </a:solidFill>
              </a:defRPr>
            </a:lvl4pPr>
            <a:lvl5pPr>
              <a:defRPr sz="2800">
                <a:solidFill>
                  <a:schemeClr val="tx2"/>
                </a:solidFill>
              </a:defRPr>
            </a:lvl5pPr>
          </a:lstStyle>
          <a:p>
            <a:pPr lvl="0"/>
            <a:r>
              <a:rPr lang="fi-FI" dirty="0"/>
              <a:t>Muokkaa tekstiä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7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1676400" y="12712700"/>
            <a:ext cx="548481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bg1"/>
                </a:solidFill>
              </a:defRPr>
            </a:lvl1pPr>
          </a:lstStyle>
          <a:p>
            <a:fld id="{C0FC4EE5-A0C5-4A46-AF91-CE64D69B7770}" type="datetime1">
              <a:rPr lang="fi-FI" smtClean="0"/>
              <a:t>31.8.2023</a:t>
            </a:fld>
            <a:endParaRPr lang="fi-FI" dirty="0"/>
          </a:p>
        </p:txBody>
      </p:sp>
      <p:sp>
        <p:nvSpPr>
          <p:cNvPr id="8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8075613" y="12712700"/>
            <a:ext cx="8226425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r>
              <a:rPr lang="fi-FI"/>
              <a:t>Esimerkiksi esityksen nimi, esittäjä</a:t>
            </a:r>
            <a:endParaRPr lang="fi-FI" dirty="0"/>
          </a:p>
        </p:txBody>
      </p:sp>
      <p:sp>
        <p:nvSpPr>
          <p:cNvPr id="9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17216438" y="12712700"/>
            <a:ext cx="5484812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4F4F8806-C074-1048-BDDB-408E5170414D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075DB0BA-27D7-85D4-9A4E-09433043973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45987" y="760446"/>
            <a:ext cx="2044700" cy="129537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5964" y="3651250"/>
            <a:ext cx="10360501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1185" y="3651250"/>
            <a:ext cx="10360501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66470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139" y="730251"/>
            <a:ext cx="21025723" cy="26511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139" y="3362326"/>
            <a:ext cx="10312888" cy="1647824"/>
          </a:xfrm>
        </p:spPr>
        <p:txBody>
          <a:bodyPr anchor="b"/>
          <a:lstStyle>
            <a:lvl1pPr marL="0" indent="0">
              <a:buNone/>
              <a:defRPr sz="4799" b="1"/>
            </a:lvl1pPr>
            <a:lvl2pPr marL="914171" indent="0">
              <a:buNone/>
              <a:defRPr sz="3999" b="1"/>
            </a:lvl2pPr>
            <a:lvl3pPr marL="1828343" indent="0">
              <a:buNone/>
              <a:defRPr sz="3599" b="1"/>
            </a:lvl3pPr>
            <a:lvl4pPr marL="2742514" indent="0">
              <a:buNone/>
              <a:defRPr sz="3199" b="1"/>
            </a:lvl4pPr>
            <a:lvl5pPr marL="3656686" indent="0">
              <a:buNone/>
              <a:defRPr sz="3199" b="1"/>
            </a:lvl5pPr>
            <a:lvl6pPr marL="4570857" indent="0">
              <a:buNone/>
              <a:defRPr sz="3199" b="1"/>
            </a:lvl6pPr>
            <a:lvl7pPr marL="5485028" indent="0">
              <a:buNone/>
              <a:defRPr sz="3199" b="1"/>
            </a:lvl7pPr>
            <a:lvl8pPr marL="6399200" indent="0">
              <a:buNone/>
              <a:defRPr sz="3199" b="1"/>
            </a:lvl8pPr>
            <a:lvl9pPr marL="7313371" indent="0">
              <a:buNone/>
              <a:defRPr sz="319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139" y="5010150"/>
            <a:ext cx="10312888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1186" y="3362326"/>
            <a:ext cx="10363676" cy="1647824"/>
          </a:xfrm>
        </p:spPr>
        <p:txBody>
          <a:bodyPr anchor="b"/>
          <a:lstStyle>
            <a:lvl1pPr marL="0" indent="0">
              <a:buNone/>
              <a:defRPr sz="4799" b="1"/>
            </a:lvl1pPr>
            <a:lvl2pPr marL="914171" indent="0">
              <a:buNone/>
              <a:defRPr sz="3999" b="1"/>
            </a:lvl2pPr>
            <a:lvl3pPr marL="1828343" indent="0">
              <a:buNone/>
              <a:defRPr sz="3599" b="1"/>
            </a:lvl3pPr>
            <a:lvl4pPr marL="2742514" indent="0">
              <a:buNone/>
              <a:defRPr sz="3199" b="1"/>
            </a:lvl4pPr>
            <a:lvl5pPr marL="3656686" indent="0">
              <a:buNone/>
              <a:defRPr sz="3199" b="1"/>
            </a:lvl5pPr>
            <a:lvl6pPr marL="4570857" indent="0">
              <a:buNone/>
              <a:defRPr sz="3199" b="1"/>
            </a:lvl6pPr>
            <a:lvl7pPr marL="5485028" indent="0">
              <a:buNone/>
              <a:defRPr sz="3199" b="1"/>
            </a:lvl7pPr>
            <a:lvl8pPr marL="6399200" indent="0">
              <a:buNone/>
              <a:defRPr sz="3199" b="1"/>
            </a:lvl8pPr>
            <a:lvl9pPr marL="7313371" indent="0">
              <a:buNone/>
              <a:defRPr sz="319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1186" y="5010150"/>
            <a:ext cx="103636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8/31/2023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21585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8/31/2023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71337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8/31/2023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97615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140" y="914400"/>
            <a:ext cx="7862426" cy="3200400"/>
          </a:xfrm>
        </p:spPr>
        <p:txBody>
          <a:bodyPr anchor="b"/>
          <a:lstStyle>
            <a:lvl1pPr>
              <a:defRPr sz="6398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3677" y="1974851"/>
            <a:ext cx="12341185" cy="9747250"/>
          </a:xfrm>
        </p:spPr>
        <p:txBody>
          <a:bodyPr/>
          <a:lstStyle>
            <a:lvl1pPr>
              <a:defRPr sz="6398"/>
            </a:lvl1pPr>
            <a:lvl2pPr>
              <a:defRPr sz="5599"/>
            </a:lvl2pPr>
            <a:lvl3pPr>
              <a:defRPr sz="4799"/>
            </a:lvl3pPr>
            <a:lvl4pPr>
              <a:defRPr sz="3999"/>
            </a:lvl4pPr>
            <a:lvl5pPr>
              <a:defRPr sz="3999"/>
            </a:lvl5pPr>
            <a:lvl6pPr>
              <a:defRPr sz="3999"/>
            </a:lvl6pPr>
            <a:lvl7pPr>
              <a:defRPr sz="3999"/>
            </a:lvl7pPr>
            <a:lvl8pPr>
              <a:defRPr sz="3999"/>
            </a:lvl8pPr>
            <a:lvl9pPr>
              <a:defRPr sz="39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140" y="4114800"/>
            <a:ext cx="7862426" cy="7623176"/>
          </a:xfrm>
        </p:spPr>
        <p:txBody>
          <a:bodyPr/>
          <a:lstStyle>
            <a:lvl1pPr marL="0" indent="0">
              <a:buNone/>
              <a:defRPr sz="3199"/>
            </a:lvl1pPr>
            <a:lvl2pPr marL="914171" indent="0">
              <a:buNone/>
              <a:defRPr sz="2799"/>
            </a:lvl2pPr>
            <a:lvl3pPr marL="1828343" indent="0">
              <a:buNone/>
              <a:defRPr sz="2399"/>
            </a:lvl3pPr>
            <a:lvl4pPr marL="2742514" indent="0">
              <a:buNone/>
              <a:defRPr sz="2000"/>
            </a:lvl4pPr>
            <a:lvl5pPr marL="3656686" indent="0">
              <a:buNone/>
              <a:defRPr sz="2000"/>
            </a:lvl5pPr>
            <a:lvl6pPr marL="4570857" indent="0">
              <a:buNone/>
              <a:defRPr sz="2000"/>
            </a:lvl6pPr>
            <a:lvl7pPr marL="5485028" indent="0">
              <a:buNone/>
              <a:defRPr sz="2000"/>
            </a:lvl7pPr>
            <a:lvl8pPr marL="6399200" indent="0">
              <a:buNone/>
              <a:defRPr sz="2000"/>
            </a:lvl8pPr>
            <a:lvl9pPr marL="7313371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31861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140" y="914400"/>
            <a:ext cx="7862426" cy="3200400"/>
          </a:xfrm>
        </p:spPr>
        <p:txBody>
          <a:bodyPr anchor="b"/>
          <a:lstStyle>
            <a:lvl1pPr>
              <a:defRPr sz="6398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3677" y="1974851"/>
            <a:ext cx="12341185" cy="9747250"/>
          </a:xfrm>
        </p:spPr>
        <p:txBody>
          <a:bodyPr anchor="t"/>
          <a:lstStyle>
            <a:lvl1pPr marL="0" indent="0">
              <a:buNone/>
              <a:defRPr sz="6398"/>
            </a:lvl1pPr>
            <a:lvl2pPr marL="914171" indent="0">
              <a:buNone/>
              <a:defRPr sz="5599"/>
            </a:lvl2pPr>
            <a:lvl3pPr marL="1828343" indent="0">
              <a:buNone/>
              <a:defRPr sz="4799"/>
            </a:lvl3pPr>
            <a:lvl4pPr marL="2742514" indent="0">
              <a:buNone/>
              <a:defRPr sz="3999"/>
            </a:lvl4pPr>
            <a:lvl5pPr marL="3656686" indent="0">
              <a:buNone/>
              <a:defRPr sz="3999"/>
            </a:lvl5pPr>
            <a:lvl6pPr marL="4570857" indent="0">
              <a:buNone/>
              <a:defRPr sz="3999"/>
            </a:lvl6pPr>
            <a:lvl7pPr marL="5485028" indent="0">
              <a:buNone/>
              <a:defRPr sz="3999"/>
            </a:lvl7pPr>
            <a:lvl8pPr marL="6399200" indent="0">
              <a:buNone/>
              <a:defRPr sz="3999"/>
            </a:lvl8pPr>
            <a:lvl9pPr marL="7313371" indent="0">
              <a:buNone/>
              <a:defRPr sz="3999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140" y="4114800"/>
            <a:ext cx="7862426" cy="7623176"/>
          </a:xfrm>
        </p:spPr>
        <p:txBody>
          <a:bodyPr/>
          <a:lstStyle>
            <a:lvl1pPr marL="0" indent="0">
              <a:buNone/>
              <a:defRPr sz="3199"/>
            </a:lvl1pPr>
            <a:lvl2pPr marL="914171" indent="0">
              <a:buNone/>
              <a:defRPr sz="2799"/>
            </a:lvl2pPr>
            <a:lvl3pPr marL="1828343" indent="0">
              <a:buNone/>
              <a:defRPr sz="2399"/>
            </a:lvl3pPr>
            <a:lvl4pPr marL="2742514" indent="0">
              <a:buNone/>
              <a:defRPr sz="2000"/>
            </a:lvl4pPr>
            <a:lvl5pPr marL="3656686" indent="0">
              <a:buNone/>
              <a:defRPr sz="2000"/>
            </a:lvl5pPr>
            <a:lvl6pPr marL="4570857" indent="0">
              <a:buNone/>
              <a:defRPr sz="2000"/>
            </a:lvl6pPr>
            <a:lvl7pPr marL="5485028" indent="0">
              <a:buNone/>
              <a:defRPr sz="2000"/>
            </a:lvl7pPr>
            <a:lvl8pPr marL="6399200" indent="0">
              <a:buNone/>
              <a:defRPr sz="2000"/>
            </a:lvl8pPr>
            <a:lvl9pPr marL="7313371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31892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03362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5256" y="730250"/>
            <a:ext cx="5256431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5963" y="730250"/>
            <a:ext cx="15464572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723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Otsikko_sisältö_2_väritaust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CDB17FD9-2C29-DC9C-FBF6-AF499BE078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75" y="0"/>
            <a:ext cx="24374473" cy="13717786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1675964" y="730259"/>
            <a:ext cx="19135103" cy="2651126"/>
          </a:xfrm>
        </p:spPr>
        <p:txBody>
          <a:bodyPr>
            <a:normAutofit/>
          </a:bodyPr>
          <a:lstStyle>
            <a:lvl1pPr>
              <a:defRPr sz="7200"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Muokkaa tekstiä naps.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quarter" idx="15" hasCustomPrompt="1"/>
          </p:nvPr>
        </p:nvSpPr>
        <p:spPr>
          <a:xfrm>
            <a:off x="1676400" y="4057650"/>
            <a:ext cx="10221347" cy="7307263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tx2"/>
                </a:solidFill>
              </a:defRPr>
            </a:lvl1pPr>
            <a:lvl2pPr>
              <a:defRPr sz="3600">
                <a:solidFill>
                  <a:schemeClr val="tx2"/>
                </a:solidFill>
              </a:defRPr>
            </a:lvl2pPr>
            <a:lvl3pPr>
              <a:defRPr sz="3200">
                <a:solidFill>
                  <a:schemeClr val="tx2"/>
                </a:solidFill>
              </a:defRPr>
            </a:lvl3pPr>
            <a:lvl4pPr>
              <a:defRPr sz="2800">
                <a:solidFill>
                  <a:schemeClr val="tx2"/>
                </a:solidFill>
              </a:defRPr>
            </a:lvl4pPr>
            <a:lvl5pPr>
              <a:defRPr sz="2800">
                <a:solidFill>
                  <a:schemeClr val="tx2"/>
                </a:solidFill>
              </a:defRPr>
            </a:lvl5pPr>
          </a:lstStyle>
          <a:p>
            <a:pPr lvl="0"/>
            <a:r>
              <a:rPr lang="fi-FI" dirty="0"/>
              <a:t>Muokkaa tekstiä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5" name="Tekstin paikkamerkki 3"/>
          <p:cNvSpPr>
            <a:spLocks noGrp="1"/>
          </p:cNvSpPr>
          <p:nvPr>
            <p:ph type="body" sz="quarter" idx="16" hasCustomPrompt="1"/>
          </p:nvPr>
        </p:nvSpPr>
        <p:spPr>
          <a:xfrm>
            <a:off x="12480340" y="4057650"/>
            <a:ext cx="8330727" cy="7307263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tx2"/>
                </a:solidFill>
              </a:defRPr>
            </a:lvl1pPr>
            <a:lvl2pPr>
              <a:defRPr sz="3600">
                <a:solidFill>
                  <a:schemeClr val="tx2"/>
                </a:solidFill>
              </a:defRPr>
            </a:lvl2pPr>
            <a:lvl3pPr>
              <a:defRPr sz="3200">
                <a:solidFill>
                  <a:schemeClr val="tx2"/>
                </a:solidFill>
              </a:defRPr>
            </a:lvl3pPr>
            <a:lvl4pPr>
              <a:defRPr sz="2800">
                <a:solidFill>
                  <a:schemeClr val="tx2"/>
                </a:solidFill>
              </a:defRPr>
            </a:lvl4pPr>
            <a:lvl5pPr>
              <a:defRPr sz="2800">
                <a:solidFill>
                  <a:schemeClr val="tx2"/>
                </a:solidFill>
              </a:defRPr>
            </a:lvl5pPr>
          </a:lstStyle>
          <a:p>
            <a:pPr lvl="0"/>
            <a:r>
              <a:rPr lang="fi-FI" dirty="0"/>
              <a:t>Muokkaa tekstiä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7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1676400" y="12712700"/>
            <a:ext cx="548481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bg1"/>
                </a:solidFill>
              </a:defRPr>
            </a:lvl1pPr>
          </a:lstStyle>
          <a:p>
            <a:fld id="{C0FC4EE5-A0C5-4A46-AF91-CE64D69B7770}" type="datetime1">
              <a:rPr lang="fi-FI" smtClean="0"/>
              <a:t>31.8.2023</a:t>
            </a:fld>
            <a:endParaRPr lang="fi-FI" dirty="0"/>
          </a:p>
        </p:txBody>
      </p:sp>
      <p:sp>
        <p:nvSpPr>
          <p:cNvPr id="8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8075613" y="12712700"/>
            <a:ext cx="8226425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r>
              <a:rPr lang="fi-FI"/>
              <a:t>Esimerkiksi esityksen nimi, esittäjä</a:t>
            </a:r>
            <a:endParaRPr lang="fi-FI" dirty="0"/>
          </a:p>
        </p:txBody>
      </p:sp>
      <p:sp>
        <p:nvSpPr>
          <p:cNvPr id="9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17216438" y="12712700"/>
            <a:ext cx="5484812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4F4F8806-C074-1048-BDDB-408E5170414D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075DB0BA-27D7-85D4-9A4E-09433043973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45987" y="760446"/>
            <a:ext cx="2044700" cy="1295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09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Otsikko_sisältö_2_väritaust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CDB17FD9-2C29-DC9C-FBF6-AF499BE078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75" y="0"/>
            <a:ext cx="24374473" cy="13717785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1675964" y="730259"/>
            <a:ext cx="19135103" cy="2651126"/>
          </a:xfrm>
        </p:spPr>
        <p:txBody>
          <a:bodyPr>
            <a:normAutofit/>
          </a:bodyPr>
          <a:lstStyle>
            <a:lvl1pPr>
              <a:defRPr sz="7200"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Muokkaa tekstiä naps.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quarter" idx="15" hasCustomPrompt="1"/>
          </p:nvPr>
        </p:nvSpPr>
        <p:spPr>
          <a:xfrm>
            <a:off x="1676400" y="4057650"/>
            <a:ext cx="10221347" cy="7307263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tx2"/>
                </a:solidFill>
              </a:defRPr>
            </a:lvl1pPr>
            <a:lvl2pPr>
              <a:defRPr sz="3600">
                <a:solidFill>
                  <a:schemeClr val="tx2"/>
                </a:solidFill>
              </a:defRPr>
            </a:lvl2pPr>
            <a:lvl3pPr>
              <a:defRPr sz="3200">
                <a:solidFill>
                  <a:schemeClr val="tx2"/>
                </a:solidFill>
              </a:defRPr>
            </a:lvl3pPr>
            <a:lvl4pPr>
              <a:defRPr sz="2800">
                <a:solidFill>
                  <a:schemeClr val="tx2"/>
                </a:solidFill>
              </a:defRPr>
            </a:lvl4pPr>
            <a:lvl5pPr>
              <a:defRPr sz="2800">
                <a:solidFill>
                  <a:schemeClr val="tx2"/>
                </a:solidFill>
              </a:defRPr>
            </a:lvl5pPr>
          </a:lstStyle>
          <a:p>
            <a:pPr lvl="0"/>
            <a:r>
              <a:rPr lang="fi-FI" dirty="0"/>
              <a:t>Muokkaa tekstiä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5" name="Tekstin paikkamerkki 3"/>
          <p:cNvSpPr>
            <a:spLocks noGrp="1"/>
          </p:cNvSpPr>
          <p:nvPr>
            <p:ph type="body" sz="quarter" idx="16" hasCustomPrompt="1"/>
          </p:nvPr>
        </p:nvSpPr>
        <p:spPr>
          <a:xfrm>
            <a:off x="12480340" y="4057650"/>
            <a:ext cx="8330727" cy="7307263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tx2"/>
                </a:solidFill>
              </a:defRPr>
            </a:lvl1pPr>
            <a:lvl2pPr>
              <a:defRPr sz="3600">
                <a:solidFill>
                  <a:schemeClr val="tx2"/>
                </a:solidFill>
              </a:defRPr>
            </a:lvl2pPr>
            <a:lvl3pPr>
              <a:defRPr sz="3200">
                <a:solidFill>
                  <a:schemeClr val="tx2"/>
                </a:solidFill>
              </a:defRPr>
            </a:lvl3pPr>
            <a:lvl4pPr>
              <a:defRPr sz="2800">
                <a:solidFill>
                  <a:schemeClr val="tx2"/>
                </a:solidFill>
              </a:defRPr>
            </a:lvl4pPr>
            <a:lvl5pPr>
              <a:defRPr sz="2800">
                <a:solidFill>
                  <a:schemeClr val="tx2"/>
                </a:solidFill>
              </a:defRPr>
            </a:lvl5pPr>
          </a:lstStyle>
          <a:p>
            <a:pPr lvl="0"/>
            <a:r>
              <a:rPr lang="fi-FI" dirty="0"/>
              <a:t>Muokkaa tekstiä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7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1676400" y="12712700"/>
            <a:ext cx="548481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/>
                </a:solidFill>
              </a:defRPr>
            </a:lvl1pPr>
          </a:lstStyle>
          <a:p>
            <a:fld id="{C0FC4EE5-A0C5-4A46-AF91-CE64D69B7770}" type="datetime1">
              <a:rPr lang="fi-FI" smtClean="0"/>
              <a:pPr/>
              <a:t>31.8.2023</a:t>
            </a:fld>
            <a:endParaRPr lang="fi-FI" dirty="0"/>
          </a:p>
        </p:txBody>
      </p:sp>
      <p:sp>
        <p:nvSpPr>
          <p:cNvPr id="8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8075613" y="12712700"/>
            <a:ext cx="8226425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/>
                </a:solidFill>
              </a:defRPr>
            </a:lvl1pPr>
          </a:lstStyle>
          <a:p>
            <a:r>
              <a:rPr lang="fi-FI"/>
              <a:t>Esimerkiksi esityksen nimi, esittäjä</a:t>
            </a:r>
            <a:endParaRPr lang="fi-FI" dirty="0"/>
          </a:p>
        </p:txBody>
      </p:sp>
      <p:sp>
        <p:nvSpPr>
          <p:cNvPr id="9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17216438" y="12712700"/>
            <a:ext cx="5484812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fld id="{4F4F8806-C074-1048-BDDB-408E5170414D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075DB0BA-27D7-85D4-9A4E-09433043973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45987" y="760446"/>
            <a:ext cx="2044700" cy="1295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290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15.xml"/><Relationship Id="rId21" Type="http://schemas.openxmlformats.org/officeDocument/2006/relationships/slideLayout" Target="../slideLayouts/slideLayout33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5964" y="730259"/>
            <a:ext cx="21025723" cy="2651126"/>
          </a:xfrm>
          <a:prstGeom prst="rect">
            <a:avLst/>
          </a:prstGeom>
        </p:spPr>
        <p:txBody>
          <a:bodyPr vert="horz" lIns="182843" tIns="91422" rIns="182843" bIns="91422" rtlCol="0" anchor="ctr">
            <a:normAutofit/>
          </a:bodyPr>
          <a:lstStyle/>
          <a:p>
            <a:r>
              <a:rPr lang="fi-FI" dirty="0"/>
              <a:t>Muokkaa tekstiä naps.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5964" y="3651250"/>
            <a:ext cx="21025723" cy="8702676"/>
          </a:xfrm>
          <a:prstGeom prst="rect">
            <a:avLst/>
          </a:prstGeom>
        </p:spPr>
        <p:txBody>
          <a:bodyPr vert="horz" lIns="182843" tIns="91422" rIns="182843" bIns="91422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4" name="Kuva 3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45987" y="760446"/>
            <a:ext cx="2044700" cy="1295376"/>
          </a:xfrm>
          <a:prstGeom prst="rect">
            <a:avLst/>
          </a:prstGeom>
        </p:spPr>
      </p:pic>
      <p:sp>
        <p:nvSpPr>
          <p:cNvPr id="6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1676400" y="12712700"/>
            <a:ext cx="548481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3BF3CB-3457-2242-A4C2-F7DC2C83DD04}" type="datetime1">
              <a:rPr lang="fi-FI" smtClean="0"/>
              <a:t>31.8.2023</a:t>
            </a:fld>
            <a:endParaRPr lang="fi-FI" dirty="0"/>
          </a:p>
        </p:txBody>
      </p:sp>
      <p:sp>
        <p:nvSpPr>
          <p:cNvPr id="7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8075613" y="12712700"/>
            <a:ext cx="8226425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/>
              <a:t>Esimerkiksi esityksen nimi, esittäjä</a:t>
            </a:r>
            <a:endParaRPr lang="fi-FI" dirty="0"/>
          </a:p>
        </p:txBody>
      </p:sp>
      <p:sp>
        <p:nvSpPr>
          <p:cNvPr id="8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17216438" y="12712700"/>
            <a:ext cx="5484812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4F8806-C074-1048-BDDB-408E5170414D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22848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5" r:id="rId1"/>
    <p:sldLayoutId id="2147483981" r:id="rId2"/>
    <p:sldLayoutId id="2147483984" r:id="rId3"/>
    <p:sldLayoutId id="2147483985" r:id="rId4"/>
    <p:sldLayoutId id="2147483986" r:id="rId5"/>
    <p:sldLayoutId id="2147483987" r:id="rId6"/>
    <p:sldLayoutId id="2147483989" r:id="rId7"/>
    <p:sldLayoutId id="2147483990" r:id="rId8"/>
    <p:sldLayoutId id="2147483991" r:id="rId9"/>
    <p:sldLayoutId id="2147483979" r:id="rId10"/>
    <p:sldLayoutId id="2147483949" r:id="rId11"/>
    <p:sldLayoutId id="2147483974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1828434" rtl="0" eaLnBrk="1" latinLnBrk="0" hangingPunct="1">
        <a:lnSpc>
          <a:spcPct val="90000"/>
        </a:lnSpc>
        <a:spcBef>
          <a:spcPct val="0"/>
        </a:spcBef>
        <a:buNone/>
        <a:defRPr lang="en-US" sz="7200" b="1" i="0" kern="1200">
          <a:solidFill>
            <a:schemeClr val="tx1">
              <a:lumMod val="75000"/>
            </a:schemeClr>
          </a:solidFill>
          <a:latin typeface="+mj-lt"/>
          <a:ea typeface="Calibri Normaali" charset="0"/>
          <a:cs typeface="Calibri Normaali" charset="0"/>
        </a:defRPr>
      </a:lvl1pPr>
    </p:titleStyle>
    <p:bodyStyle>
      <a:lvl1pPr marL="457109" indent="-457109" algn="l" defTabSz="1828434" rtl="0" eaLnBrk="1" latinLnBrk="0" hangingPunct="1">
        <a:lnSpc>
          <a:spcPct val="100000"/>
        </a:lnSpc>
        <a:spcBef>
          <a:spcPts val="2000"/>
        </a:spcBef>
        <a:buFont typeface="Arial" panose="020B0604020202020204" pitchFamily="34" charset="0"/>
        <a:buChar char="•"/>
        <a:defRPr lang="en-US" sz="4400" b="0" i="0" kern="1200" dirty="0" smtClean="0">
          <a:solidFill>
            <a:schemeClr val="tx1">
              <a:lumMod val="75000"/>
            </a:schemeClr>
          </a:solidFill>
          <a:effectLst/>
          <a:latin typeface="+mn-lt"/>
          <a:ea typeface="Calibri Normaali" charset="0"/>
          <a:cs typeface="Calibri Normaali" charset="0"/>
        </a:defRPr>
      </a:lvl1pPr>
      <a:lvl2pPr marL="1371326" indent="-457109" algn="l" defTabSz="1828434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lang="en-US" sz="3600" b="0" i="0" kern="1200" dirty="0" smtClean="0">
          <a:solidFill>
            <a:schemeClr val="tx1">
              <a:lumMod val="75000"/>
            </a:schemeClr>
          </a:solidFill>
          <a:effectLst/>
          <a:latin typeface="+mn-lt"/>
          <a:ea typeface="Calibri Normaali" charset="0"/>
          <a:cs typeface="Calibri Normaali" charset="0"/>
        </a:defRPr>
      </a:lvl2pPr>
      <a:lvl3pPr marL="2285543" indent="-457109" algn="l" defTabSz="1828434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lang="en-US" sz="3200" b="0" i="0" kern="1200" dirty="0" smtClean="0">
          <a:solidFill>
            <a:schemeClr val="tx1">
              <a:lumMod val="75000"/>
            </a:schemeClr>
          </a:solidFill>
          <a:effectLst/>
          <a:latin typeface="+mn-lt"/>
          <a:ea typeface="Calibri Normaali" charset="0"/>
          <a:cs typeface="Calibri Normaali" charset="0"/>
        </a:defRPr>
      </a:lvl3pPr>
      <a:lvl4pPr marL="3199760" indent="-457109" algn="l" defTabSz="1828434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lang="en-US" sz="2800" b="0" i="0" kern="1200" dirty="0" smtClean="0">
          <a:solidFill>
            <a:schemeClr val="tx1">
              <a:lumMod val="75000"/>
            </a:schemeClr>
          </a:solidFill>
          <a:effectLst/>
          <a:latin typeface="+mn-lt"/>
          <a:ea typeface="Calibri Normaali" charset="0"/>
          <a:cs typeface="Calibri Normaali" charset="0"/>
        </a:defRPr>
      </a:lvl4pPr>
      <a:lvl5pPr marL="4113977" indent="-457109" algn="l" defTabSz="1828434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lang="en-US" sz="2800" b="0" i="0" kern="1200" dirty="0">
          <a:solidFill>
            <a:schemeClr val="tx1">
              <a:lumMod val="75000"/>
            </a:schemeClr>
          </a:solidFill>
          <a:effectLst/>
          <a:latin typeface="+mn-lt"/>
          <a:ea typeface="Calibri Normaali" charset="0"/>
          <a:cs typeface="Calibri Normaali" charset="0"/>
        </a:defRPr>
      </a:lvl5pPr>
      <a:lvl6pPr marL="5028194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2411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6628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0846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217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434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2651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6868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086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5303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399520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3737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5964" y="730259"/>
            <a:ext cx="21025723" cy="2651126"/>
          </a:xfrm>
          <a:prstGeom prst="rect">
            <a:avLst/>
          </a:prstGeom>
        </p:spPr>
        <p:txBody>
          <a:bodyPr vert="horz" lIns="182843" tIns="91422" rIns="182843" bIns="91422" rtlCol="0" anchor="ctr">
            <a:normAutofit/>
          </a:bodyPr>
          <a:lstStyle/>
          <a:p>
            <a:r>
              <a:rPr lang="fi-FI" dirty="0"/>
              <a:t>Muokkaa tekstiä naps.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5964" y="3651250"/>
            <a:ext cx="21025723" cy="8702676"/>
          </a:xfrm>
          <a:prstGeom prst="rect">
            <a:avLst/>
          </a:prstGeom>
        </p:spPr>
        <p:txBody>
          <a:bodyPr vert="horz" lIns="182843" tIns="91422" rIns="182843" bIns="91422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4" name="Kuva 3"/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45987" y="760446"/>
            <a:ext cx="2044700" cy="1295376"/>
          </a:xfrm>
          <a:prstGeom prst="rect">
            <a:avLst/>
          </a:prstGeom>
        </p:spPr>
      </p:pic>
      <p:sp>
        <p:nvSpPr>
          <p:cNvPr id="6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1676400" y="12712700"/>
            <a:ext cx="548481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F3476C-57FA-9844-958D-AE44EAC13611}" type="datetime1">
              <a:rPr lang="fi-FI" smtClean="0"/>
              <a:t>31.8.2023</a:t>
            </a:fld>
            <a:endParaRPr lang="fi-FI" dirty="0"/>
          </a:p>
        </p:txBody>
      </p:sp>
      <p:sp>
        <p:nvSpPr>
          <p:cNvPr id="7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8075613" y="12712700"/>
            <a:ext cx="8226425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/>
              <a:t>Esimerkiksi esityksen nimi, esittäjä</a:t>
            </a:r>
            <a:endParaRPr lang="fi-FI" dirty="0"/>
          </a:p>
        </p:txBody>
      </p:sp>
      <p:sp>
        <p:nvSpPr>
          <p:cNvPr id="8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17216438" y="12712700"/>
            <a:ext cx="5484812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4F8806-C074-1048-BDDB-408E5170414D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90551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1" r:id="rId1"/>
    <p:sldLayoutId id="2147484012" r:id="rId2"/>
    <p:sldLayoutId id="2147484013" r:id="rId3"/>
    <p:sldLayoutId id="2147484014" r:id="rId4"/>
    <p:sldLayoutId id="2147484015" r:id="rId5"/>
    <p:sldLayoutId id="2147484016" r:id="rId6"/>
    <p:sldLayoutId id="2147484017" r:id="rId7"/>
    <p:sldLayoutId id="2147484039" r:id="rId8"/>
    <p:sldLayoutId id="2147484019" r:id="rId9"/>
    <p:sldLayoutId id="2147484020" r:id="rId10"/>
    <p:sldLayoutId id="2147484021" r:id="rId11"/>
    <p:sldLayoutId id="2147484022" r:id="rId12"/>
    <p:sldLayoutId id="2147484023" r:id="rId13"/>
    <p:sldLayoutId id="2147484024" r:id="rId14"/>
    <p:sldLayoutId id="2147484025" r:id="rId15"/>
    <p:sldLayoutId id="2147484026" r:id="rId16"/>
    <p:sldLayoutId id="2147484027" r:id="rId17"/>
    <p:sldLayoutId id="2147484028" r:id="rId18"/>
    <p:sldLayoutId id="2147484030" r:id="rId19"/>
    <p:sldLayoutId id="2147484056" r:id="rId20"/>
    <p:sldLayoutId id="2147484057" r:id="rId2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1828434" rtl="0" eaLnBrk="1" latinLnBrk="0" hangingPunct="1">
        <a:lnSpc>
          <a:spcPct val="90000"/>
        </a:lnSpc>
        <a:spcBef>
          <a:spcPct val="0"/>
        </a:spcBef>
        <a:buNone/>
        <a:defRPr lang="en-US" sz="7200" b="1" i="0" kern="1200">
          <a:solidFill>
            <a:schemeClr val="tx1">
              <a:lumMod val="75000"/>
            </a:schemeClr>
          </a:solidFill>
          <a:latin typeface="+mj-lt"/>
          <a:ea typeface="Calibri Normaali" charset="0"/>
          <a:cs typeface="Calibri Normaali" charset="0"/>
        </a:defRPr>
      </a:lvl1pPr>
    </p:titleStyle>
    <p:bodyStyle>
      <a:lvl1pPr marL="457109" indent="-457109" algn="l" defTabSz="1828434" rtl="0" eaLnBrk="1" latinLnBrk="0" hangingPunct="1">
        <a:lnSpc>
          <a:spcPct val="100000"/>
        </a:lnSpc>
        <a:spcBef>
          <a:spcPts val="2000"/>
        </a:spcBef>
        <a:buFont typeface="Arial" panose="020B0604020202020204" pitchFamily="34" charset="0"/>
        <a:buChar char="•"/>
        <a:defRPr lang="en-US" sz="4400" b="0" i="0" kern="1200" dirty="0" smtClean="0">
          <a:solidFill>
            <a:schemeClr val="tx1">
              <a:lumMod val="75000"/>
            </a:schemeClr>
          </a:solidFill>
          <a:effectLst/>
          <a:latin typeface="+mn-lt"/>
          <a:ea typeface="Calibri Normaali" charset="0"/>
          <a:cs typeface="Calibri Normaali" charset="0"/>
        </a:defRPr>
      </a:lvl1pPr>
      <a:lvl2pPr marL="1371326" indent="-457109" algn="l" defTabSz="1828434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lang="en-US" sz="3600" b="0" i="0" kern="1200" dirty="0" smtClean="0">
          <a:solidFill>
            <a:schemeClr val="tx1">
              <a:lumMod val="75000"/>
            </a:schemeClr>
          </a:solidFill>
          <a:effectLst/>
          <a:latin typeface="+mn-lt"/>
          <a:ea typeface="Calibri Normaali" charset="0"/>
          <a:cs typeface="Calibri Normaali" charset="0"/>
        </a:defRPr>
      </a:lvl2pPr>
      <a:lvl3pPr marL="2285543" indent="-457109" algn="l" defTabSz="1828434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lang="en-US" sz="3200" b="0" i="0" kern="1200" dirty="0" smtClean="0">
          <a:solidFill>
            <a:schemeClr val="tx1">
              <a:lumMod val="75000"/>
            </a:schemeClr>
          </a:solidFill>
          <a:effectLst/>
          <a:latin typeface="+mn-lt"/>
          <a:ea typeface="Calibri Normaali" charset="0"/>
          <a:cs typeface="Calibri Normaali" charset="0"/>
        </a:defRPr>
      </a:lvl3pPr>
      <a:lvl4pPr marL="3199760" indent="-457109" algn="l" defTabSz="1828434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lang="en-US" sz="2800" b="0" i="0" kern="1200" dirty="0" smtClean="0">
          <a:solidFill>
            <a:schemeClr val="tx1">
              <a:lumMod val="75000"/>
            </a:schemeClr>
          </a:solidFill>
          <a:effectLst/>
          <a:latin typeface="+mn-lt"/>
          <a:ea typeface="Calibri Normaali" charset="0"/>
          <a:cs typeface="Calibri Normaali" charset="0"/>
        </a:defRPr>
      </a:lvl4pPr>
      <a:lvl5pPr marL="4113977" indent="-457109" algn="l" defTabSz="1828434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lang="en-US" sz="2800" b="0" i="0" kern="1200" dirty="0">
          <a:solidFill>
            <a:schemeClr val="tx1">
              <a:lumMod val="75000"/>
            </a:schemeClr>
          </a:solidFill>
          <a:effectLst/>
          <a:latin typeface="+mn-lt"/>
          <a:ea typeface="Calibri Normaali" charset="0"/>
          <a:cs typeface="Calibri Normaali" charset="0"/>
        </a:defRPr>
      </a:lvl5pPr>
      <a:lvl6pPr marL="5028194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2411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6628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0846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217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434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2651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6868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086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5303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399520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3737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tsikon paikkamerkki 8"/>
          <p:cNvSpPr>
            <a:spLocks noGrp="1"/>
          </p:cNvSpPr>
          <p:nvPr>
            <p:ph type="title"/>
          </p:nvPr>
        </p:nvSpPr>
        <p:spPr>
          <a:xfrm>
            <a:off x="1676400" y="730250"/>
            <a:ext cx="10458450" cy="7365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dirty="0"/>
              <a:t>MUOKKAA </a:t>
            </a:r>
            <a:br>
              <a:rPr lang="fi-FI" dirty="0"/>
            </a:br>
            <a:r>
              <a:rPr lang="fi-FI" dirty="0"/>
              <a:t>TEKSTIÄ NAPS.</a:t>
            </a:r>
          </a:p>
        </p:txBody>
      </p:sp>
      <p:sp>
        <p:nvSpPr>
          <p:cNvPr id="10" name="Tekstin paikkamerkki 9"/>
          <p:cNvSpPr>
            <a:spLocks noGrp="1"/>
          </p:cNvSpPr>
          <p:nvPr>
            <p:ph type="body" idx="1"/>
          </p:nvPr>
        </p:nvSpPr>
        <p:spPr>
          <a:xfrm>
            <a:off x="1676400" y="8648699"/>
            <a:ext cx="10458450" cy="3705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4" name="Kuva 3"/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45987" y="760446"/>
            <a:ext cx="2044700" cy="1295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896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1" r:id="rId1"/>
    <p:sldLayoutId id="2147484043" r:id="rId2"/>
    <p:sldLayoutId id="2147484044" r:id="rId3"/>
    <p:sldLayoutId id="2147484045" r:id="rId4"/>
    <p:sldLayoutId id="2147484046" r:id="rId5"/>
    <p:sldLayoutId id="2147484047" r:id="rId6"/>
    <p:sldLayoutId id="2147484033" r:id="rId7"/>
    <p:sldLayoutId id="2147484048" r:id="rId8"/>
    <p:sldLayoutId id="2147484049" r:id="rId9"/>
    <p:sldLayoutId id="2147484050" r:id="rId10"/>
    <p:sldLayoutId id="2147483980" r:id="rId11"/>
    <p:sldLayoutId id="2147484042" r:id="rId12"/>
    <p:sldLayoutId id="2147484036" r:id="rId13"/>
    <p:sldLayoutId id="2147484037" r:id="rId14"/>
    <p:sldLayoutId id="2147484038" r:id="rId15"/>
    <p:sldLayoutId id="2147484035" r:id="rId16"/>
    <p:sldLayoutId id="2147483996" r:id="rId17"/>
    <p:sldLayoutId id="2147484032" r:id="rId18"/>
    <p:sldLayoutId id="2147484031" r:id="rId19"/>
    <p:sldLayoutId id="2147484040" r:id="rId20"/>
    <p:sldLayoutId id="2147483941" r:id="rId21"/>
    <p:sldLayoutId id="2147484059" r:id="rId2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marL="0" marR="0" indent="0" algn="l" defTabSz="914400" rtl="0" eaLnBrk="1" fontAlgn="auto" latinLnBrk="0" hangingPunct="1">
        <a:lnSpc>
          <a:spcPct val="90000"/>
        </a:lnSpc>
        <a:spcBef>
          <a:spcPct val="0"/>
        </a:spcBef>
        <a:spcAft>
          <a:spcPts val="0"/>
        </a:spcAft>
        <a:buClrTx/>
        <a:buSzTx/>
        <a:buFontTx/>
        <a:buNone/>
        <a:tabLst/>
        <a:defRPr sz="11500" b="1" kern="1200">
          <a:solidFill>
            <a:schemeClr val="tx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4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40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36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32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32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1675964" y="730251"/>
            <a:ext cx="21025723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1675964" y="3651250"/>
            <a:ext cx="21025723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1675964" y="12712701"/>
            <a:ext cx="5484971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3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2ABAE3-D89C-4001-9AEC-5083F82B749C}" type="datetimeFigureOut">
              <a:rPr lang="fi-FI" smtClean="0"/>
              <a:t>31.8.2023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8075097" y="12712701"/>
            <a:ext cx="8227457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3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17216715" y="12712701"/>
            <a:ext cx="5484971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3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34520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1828343" rtl="0" eaLnBrk="1" latinLnBrk="0" hangingPunct="1">
        <a:lnSpc>
          <a:spcPct val="90000"/>
        </a:lnSpc>
        <a:spcBef>
          <a:spcPct val="0"/>
        </a:spcBef>
        <a:buNone/>
        <a:defRPr sz="879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86" indent="-457086" algn="l" defTabSz="1828343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599" kern="1200">
          <a:solidFill>
            <a:schemeClr val="tx1"/>
          </a:solidFill>
          <a:latin typeface="+mn-lt"/>
          <a:ea typeface="+mn-ea"/>
          <a:cs typeface="+mn-cs"/>
        </a:defRPr>
      </a:lvl1pPr>
      <a:lvl2pPr marL="1371257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799" kern="1200">
          <a:solidFill>
            <a:schemeClr val="tx1"/>
          </a:solidFill>
          <a:latin typeface="+mn-lt"/>
          <a:ea typeface="+mn-ea"/>
          <a:cs typeface="+mn-cs"/>
        </a:defRPr>
      </a:lvl2pPr>
      <a:lvl3pPr marL="2285429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999" kern="1200">
          <a:solidFill>
            <a:schemeClr val="tx1"/>
          </a:solidFill>
          <a:latin typeface="+mn-lt"/>
          <a:ea typeface="+mn-ea"/>
          <a:cs typeface="+mn-cs"/>
        </a:defRPr>
      </a:lvl3pPr>
      <a:lvl4pPr marL="3199600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4pPr>
      <a:lvl5pPr marL="4113771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5pPr>
      <a:lvl6pPr marL="5027943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6pPr>
      <a:lvl7pPr marL="5942114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7pPr>
      <a:lvl8pPr marL="6856286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8pPr>
      <a:lvl9pPr marL="7770457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1pPr>
      <a:lvl2pPr marL="914171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2pPr>
      <a:lvl3pPr marL="1828343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3pPr>
      <a:lvl4pPr marL="2742514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4pPr>
      <a:lvl5pPr marL="3656686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5pPr>
      <a:lvl6pPr marL="4570857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6pPr>
      <a:lvl7pPr marL="5485028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7pPr>
      <a:lvl8pPr marL="6399200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8pPr>
      <a:lvl9pPr marL="7313371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5964" y="730251"/>
            <a:ext cx="21025723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5964" y="3651250"/>
            <a:ext cx="21025723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5964" y="12712701"/>
            <a:ext cx="5484971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3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8/31/2023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5097" y="12712701"/>
            <a:ext cx="8227457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3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16715" y="12712701"/>
            <a:ext cx="5484971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3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051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xStyles>
    <p:titleStyle>
      <a:lvl1pPr algn="l" defTabSz="1828343" rtl="0" eaLnBrk="1" latinLnBrk="0" hangingPunct="1">
        <a:lnSpc>
          <a:spcPct val="90000"/>
        </a:lnSpc>
        <a:spcBef>
          <a:spcPct val="0"/>
        </a:spcBef>
        <a:buNone/>
        <a:defRPr sz="879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86" indent="-457086" algn="l" defTabSz="1828343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599" kern="1200">
          <a:solidFill>
            <a:schemeClr val="tx1"/>
          </a:solidFill>
          <a:latin typeface="+mn-lt"/>
          <a:ea typeface="+mn-ea"/>
          <a:cs typeface="+mn-cs"/>
        </a:defRPr>
      </a:lvl1pPr>
      <a:lvl2pPr marL="1371257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799" kern="1200">
          <a:solidFill>
            <a:schemeClr val="tx1"/>
          </a:solidFill>
          <a:latin typeface="+mn-lt"/>
          <a:ea typeface="+mn-ea"/>
          <a:cs typeface="+mn-cs"/>
        </a:defRPr>
      </a:lvl2pPr>
      <a:lvl3pPr marL="2285429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999" kern="1200">
          <a:solidFill>
            <a:schemeClr val="tx1"/>
          </a:solidFill>
          <a:latin typeface="+mn-lt"/>
          <a:ea typeface="+mn-ea"/>
          <a:cs typeface="+mn-cs"/>
        </a:defRPr>
      </a:lvl3pPr>
      <a:lvl4pPr marL="3199600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4pPr>
      <a:lvl5pPr marL="4113771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5pPr>
      <a:lvl6pPr marL="5027943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6pPr>
      <a:lvl7pPr marL="5942114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7pPr>
      <a:lvl8pPr marL="6856286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8pPr>
      <a:lvl9pPr marL="7770457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1pPr>
      <a:lvl2pPr marL="914171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2pPr>
      <a:lvl3pPr marL="1828343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3pPr>
      <a:lvl4pPr marL="2742514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4pPr>
      <a:lvl5pPr marL="3656686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5pPr>
      <a:lvl6pPr marL="4570857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6pPr>
      <a:lvl7pPr marL="5485028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7pPr>
      <a:lvl8pPr marL="6399200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8pPr>
      <a:lvl9pPr marL="7313371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hyvaks.fi/palvelumme/kasvatus-ja-perheneuvola" TargetMode="External"/><Relationship Id="rId3" Type="http://schemas.openxmlformats.org/officeDocument/2006/relationships/hyperlink" Target="https://hype.laukaa.fi/" TargetMode="External"/><Relationship Id="rId7" Type="http://schemas.openxmlformats.org/officeDocument/2006/relationships/hyperlink" Target="https://hyvaks.fi/asiointi/perhekeskukset" TargetMode="External"/><Relationship Id="rId12" Type="http://schemas.openxmlformats.org/officeDocument/2006/relationships/hyperlink" Target="https://omaks.fi/ryhmat/hei-ma-nayn-ja-kuulun" TargetMode="External"/><Relationship Id="rId2" Type="http://schemas.openxmlformats.org/officeDocument/2006/relationships/hyperlink" Target="https://hype.laukaa.fi/?s=opiskeluhuollon+suunnitelma" TargetMode="External"/><Relationship Id="rId1" Type="http://schemas.openxmlformats.org/officeDocument/2006/relationships/slideLayout" Target="../slideLayouts/slideLayout32.xml"/><Relationship Id="rId6" Type="http://schemas.openxmlformats.org/officeDocument/2006/relationships/hyperlink" Target="https://www.laukaanseurakunta.fi/" TargetMode="External"/><Relationship Id="rId11" Type="http://schemas.openxmlformats.org/officeDocument/2006/relationships/hyperlink" Target="https://omaks.fi/ryhmat/aistivat" TargetMode="External"/><Relationship Id="rId5" Type="http://schemas.openxmlformats.org/officeDocument/2006/relationships/hyperlink" Target="https://www.laukaa.fi/asukkaat/kasvatus-ja-opetus/nuoret/" TargetMode="External"/><Relationship Id="rId10" Type="http://schemas.openxmlformats.org/officeDocument/2006/relationships/hyperlink" Target="https://hyvaks.fi/asiointi/pyyda-apua-nappi" TargetMode="External"/><Relationship Id="rId4" Type="http://schemas.openxmlformats.org/officeDocument/2006/relationships/hyperlink" Target="https://hype.laukaa.fi/nuoret/harrastuksia/" TargetMode="External"/><Relationship Id="rId9" Type="http://schemas.openxmlformats.org/officeDocument/2006/relationships/hyperlink" Target="https://hyvaks.fi/palvelumme/nepsy-tiimi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://www.menti.com/" TargetMode="External"/><Relationship Id="rId1" Type="http://schemas.openxmlformats.org/officeDocument/2006/relationships/slideLayout" Target="../slideLayouts/slideLayout3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mailto:hanna-mari.makela@laukaa.fi" TargetMode="External"/><Relationship Id="rId1" Type="http://schemas.openxmlformats.org/officeDocument/2006/relationships/slideLayout" Target="../slideLayouts/slideLayout3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adhd-liitto.fi/tukea/strategia-menetelma" TargetMode="External"/><Relationship Id="rId7" Type="http://schemas.openxmlformats.org/officeDocument/2006/relationships/hyperlink" Target="https://www.facebook.com/110488177245840/photos/a.143321007295890/170670554560935/?type=3" TargetMode="External"/><Relationship Id="rId2" Type="http://schemas.openxmlformats.org/officeDocument/2006/relationships/hyperlink" Target="https://adhd-liitto.fi/tukea/strategia-menetelma/" TargetMode="External"/><Relationship Id="rId1" Type="http://schemas.openxmlformats.org/officeDocument/2006/relationships/slideLayout" Target="../slideLayouts/slideLayout33.xml"/><Relationship Id="rId6" Type="http://schemas.openxmlformats.org/officeDocument/2006/relationships/hyperlink" Target="https://skooppi.fi/wp-content/uploads/Anita-Puustjarvi-Lievasti-neuropsykiatrisesti-oirehtivat-lapset-ja-nuoret.pdf" TargetMode="External"/><Relationship Id="rId5" Type="http://schemas.openxmlformats.org/officeDocument/2006/relationships/hyperlink" Target="https://www.oph.fi/sites/default/files/documents/Tukea_arkeen.pdf" TargetMode="External"/><Relationship Id="rId4" Type="http://schemas.openxmlformats.org/officeDocument/2006/relationships/hyperlink" Target="https://hyvaks.fi/palvelumme/aistivat-etaryhma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://www.menti.com/" TargetMode="External"/><Relationship Id="rId1" Type="http://schemas.openxmlformats.org/officeDocument/2006/relationships/slideLayout" Target="../slideLayouts/slideLayout5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epsyarki.com/aistiyliherkkyys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s://www.kaypahoito.fi/kht00070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EEA316E6-28E7-115C-AB9C-CE38D9F029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5563" y="2453506"/>
            <a:ext cx="14056387" cy="7365991"/>
          </a:xfrm>
        </p:spPr>
        <p:txBody>
          <a:bodyPr>
            <a:normAutofit fontScale="90000"/>
          </a:bodyPr>
          <a:lstStyle/>
          <a:p>
            <a:br>
              <a:rPr lang="fi-FI" dirty="0">
                <a:cs typeface="Calibri"/>
              </a:rPr>
            </a:br>
            <a:br>
              <a:rPr lang="fi-FI" dirty="0">
                <a:cs typeface="Calibri"/>
              </a:rPr>
            </a:br>
            <a:r>
              <a:rPr lang="fi-FI" dirty="0" err="1">
                <a:cs typeface="Calibri"/>
              </a:rPr>
              <a:t>Nepsy</a:t>
            </a:r>
            <a:r>
              <a:rPr lang="fi-FI" dirty="0">
                <a:cs typeface="Calibri"/>
              </a:rPr>
              <a:t>-palvelupolku</a:t>
            </a:r>
            <a:br>
              <a:rPr lang="fi-FI" dirty="0">
                <a:cs typeface="Calibri"/>
              </a:rPr>
            </a:br>
            <a:br>
              <a:rPr lang="fi-FI" dirty="0">
                <a:cs typeface="Calibri"/>
              </a:rPr>
            </a:br>
            <a:endParaRPr lang="fi-FI" dirty="0">
              <a:cs typeface="Calibri"/>
            </a:endParaRP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5A16126B-7053-43F2-E621-769E0BF082D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355564" y="7133919"/>
            <a:ext cx="13653079" cy="2015181"/>
          </a:xfrm>
        </p:spPr>
        <p:txBody>
          <a:bodyPr>
            <a:normAutofit lnSpcReduction="10000"/>
          </a:bodyPr>
          <a:lstStyle/>
          <a:p>
            <a:r>
              <a:rPr lang="fi-FI" dirty="0">
                <a:cs typeface="Calibri"/>
              </a:rPr>
              <a:t>syksy 2023 </a:t>
            </a:r>
          </a:p>
          <a:p>
            <a:r>
              <a:rPr lang="fi-FI" dirty="0">
                <a:cs typeface="Calibri"/>
              </a:rPr>
              <a:t>Yhteisöllisen opiskeluhuollon hanke, Arja Mäkelä</a:t>
            </a:r>
          </a:p>
          <a:p>
            <a:r>
              <a:rPr lang="fi-FI" dirty="0">
                <a:cs typeface="Calibri"/>
              </a:rPr>
              <a:t>31.8.2023</a:t>
            </a:r>
          </a:p>
        </p:txBody>
      </p:sp>
    </p:spTree>
    <p:extLst>
      <p:ext uri="{BB962C8B-B14F-4D97-AF65-F5344CB8AC3E}">
        <p14:creationId xmlns:p14="http://schemas.microsoft.com/office/powerpoint/2010/main" val="1676669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orakulmio 1">
            <a:extLst>
              <a:ext uri="{FF2B5EF4-FFF2-40B4-BE49-F238E27FC236}">
                <a16:creationId xmlns:a16="http://schemas.microsoft.com/office/drawing/2014/main" id="{7E146DA3-9F6E-442C-8FCD-73F3071BE95B}"/>
              </a:ext>
            </a:extLst>
          </p:cNvPr>
          <p:cNvSpPr/>
          <p:nvPr/>
        </p:nvSpPr>
        <p:spPr>
          <a:xfrm>
            <a:off x="1667606" y="684937"/>
            <a:ext cx="1700139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6600" b="1" dirty="0" err="1">
                <a:latin typeface="Calibri" panose="020F0502020204030204" pitchFamily="34" charset="0"/>
                <a:cs typeface="Calibri" panose="020F0502020204030204" pitchFamily="34" charset="0"/>
              </a:rPr>
              <a:t>Nepsy-tsempparitoimintaa</a:t>
            </a:r>
            <a:r>
              <a:rPr lang="fi-FI" sz="6600" b="1" dirty="0">
                <a:latin typeface="Calibri" panose="020F0502020204030204" pitchFamily="34" charset="0"/>
                <a:cs typeface="Calibri" panose="020F0502020204030204" pitchFamily="34" charset="0"/>
              </a:rPr>
              <a:t> Laukaassa vuodesta 21 lähtien</a:t>
            </a:r>
            <a:r>
              <a:rPr lang="fi-FI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fi-FI" sz="4400" dirty="0"/>
          </a:p>
        </p:txBody>
      </p:sp>
      <p:pic>
        <p:nvPicPr>
          <p:cNvPr id="3" name="Picture 2" descr="Vertaistukea, nepsy-tiedon jakamista, nepsy-keskustelun virittämistä.">
            <a:extLst>
              <a:ext uri="{FF2B5EF4-FFF2-40B4-BE49-F238E27FC236}">
                <a16:creationId xmlns:a16="http://schemas.microsoft.com/office/drawing/2014/main" id="{59E92744-DECA-4177-87D9-23E20C344B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0176" y="3113970"/>
            <a:ext cx="10788650" cy="957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kstiruutu 7">
            <a:extLst>
              <a:ext uri="{FF2B5EF4-FFF2-40B4-BE49-F238E27FC236}">
                <a16:creationId xmlns:a16="http://schemas.microsoft.com/office/drawing/2014/main" id="{40081249-F999-4B61-B949-6F80BA453004}"/>
              </a:ext>
            </a:extLst>
          </p:cNvPr>
          <p:cNvSpPr txBox="1"/>
          <p:nvPr/>
        </p:nvSpPr>
        <p:spPr>
          <a:xfrm>
            <a:off x="1557703" y="12992734"/>
            <a:ext cx="73723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altLang="fi-FI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Kultti-Lavikainen, N. 2023. </a:t>
            </a: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753C335F-AC3B-4CDC-9CFA-10AD6BEE330C}"/>
              </a:ext>
            </a:extLst>
          </p:cNvPr>
          <p:cNvSpPr txBox="1"/>
          <p:nvPr/>
        </p:nvSpPr>
        <p:spPr>
          <a:xfrm rot="10800000" flipH="1" flipV="1">
            <a:off x="13639801" y="2669421"/>
            <a:ext cx="8423274" cy="96450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1000"/>
              </a:lnSpc>
              <a:spcAft>
                <a:spcPct val="0"/>
              </a:spcAft>
              <a:defRPr/>
            </a:pPr>
            <a:r>
              <a:rPr lang="fi-FI" sz="4400" b="1" dirty="0" err="1">
                <a:solidFill>
                  <a:srgbClr val="0F0F0F"/>
                </a:solidFill>
                <a:latin typeface="myriad-pro"/>
              </a:rPr>
              <a:t>Nepsy-tsemppari</a:t>
            </a:r>
            <a:r>
              <a:rPr lang="fi-FI" sz="4400" b="1" dirty="0">
                <a:solidFill>
                  <a:srgbClr val="0F0F0F"/>
                </a:solidFill>
                <a:latin typeface="myriad-pro"/>
              </a:rPr>
              <a:t> on henkilö, joka on kiinnostunut </a:t>
            </a:r>
            <a:r>
              <a:rPr lang="fi-FI" sz="4400" b="1" dirty="0" err="1">
                <a:solidFill>
                  <a:srgbClr val="0F0F0F"/>
                </a:solidFill>
                <a:latin typeface="myriad-pro"/>
              </a:rPr>
              <a:t>nepsy</a:t>
            </a:r>
            <a:r>
              <a:rPr lang="fi-FI" sz="4400" b="1" dirty="0">
                <a:solidFill>
                  <a:srgbClr val="0F0F0F"/>
                </a:solidFill>
                <a:latin typeface="myriad-pro"/>
              </a:rPr>
              <a:t>-asioista, ”sydän kallellaan </a:t>
            </a:r>
            <a:r>
              <a:rPr lang="fi-FI" sz="4400" b="1" dirty="0" err="1">
                <a:solidFill>
                  <a:srgbClr val="0F0F0F"/>
                </a:solidFill>
                <a:latin typeface="myriad-pro"/>
              </a:rPr>
              <a:t>nepsy</a:t>
            </a:r>
            <a:r>
              <a:rPr lang="fi-FI" sz="4400" b="1" dirty="0">
                <a:solidFill>
                  <a:srgbClr val="0F0F0F"/>
                </a:solidFill>
                <a:latin typeface="myriad-pro"/>
              </a:rPr>
              <a:t>-asioihin”.</a:t>
            </a:r>
          </a:p>
          <a:p>
            <a:pPr algn="ctr">
              <a:lnSpc>
                <a:spcPct val="101000"/>
              </a:lnSpc>
              <a:spcAft>
                <a:spcPct val="0"/>
              </a:spcAft>
              <a:defRPr/>
            </a:pPr>
            <a:endParaRPr lang="fi-FI" sz="4400" b="1" dirty="0">
              <a:solidFill>
                <a:srgbClr val="0F0F0F"/>
              </a:solidFill>
              <a:latin typeface="myriad-pro"/>
            </a:endParaRPr>
          </a:p>
          <a:p>
            <a:pPr algn="ctr">
              <a:lnSpc>
                <a:spcPct val="101000"/>
              </a:lnSpc>
              <a:spcAft>
                <a:spcPct val="0"/>
              </a:spcAft>
              <a:defRPr/>
            </a:pPr>
            <a:r>
              <a:rPr lang="fi-FI" sz="4400" b="1" dirty="0" err="1">
                <a:solidFill>
                  <a:srgbClr val="0F0F0F"/>
                </a:solidFill>
                <a:latin typeface="myriad-pro"/>
              </a:rPr>
              <a:t>Nepsy-tsemppari</a:t>
            </a:r>
            <a:r>
              <a:rPr lang="fi-FI" sz="4400" b="1" dirty="0">
                <a:solidFill>
                  <a:srgbClr val="0F0F0F"/>
                </a:solidFill>
                <a:latin typeface="myriad-pro"/>
              </a:rPr>
              <a:t> on</a:t>
            </a:r>
          </a:p>
          <a:p>
            <a:pPr algn="ctr">
              <a:lnSpc>
                <a:spcPct val="101000"/>
              </a:lnSpc>
              <a:spcAft>
                <a:spcPct val="0"/>
              </a:spcAft>
              <a:defRPr/>
            </a:pPr>
            <a:r>
              <a:rPr lang="fi-FI" sz="4400" b="1" dirty="0">
                <a:solidFill>
                  <a:srgbClr val="0F0F0F"/>
                </a:solidFill>
                <a:latin typeface="myriad-pro"/>
              </a:rPr>
              <a:t>yleisen tuen toimi varhaiskasvatuksessa sekä esi- ja perusopetuksessa.</a:t>
            </a:r>
          </a:p>
          <a:p>
            <a:pPr algn="ctr">
              <a:lnSpc>
                <a:spcPct val="101000"/>
              </a:lnSpc>
              <a:spcAft>
                <a:spcPct val="0"/>
              </a:spcAft>
              <a:defRPr/>
            </a:pPr>
            <a:endParaRPr lang="fi-FI" sz="4400" b="1" dirty="0">
              <a:solidFill>
                <a:srgbClr val="0F0F0F"/>
              </a:solidFill>
              <a:latin typeface="myriad-pro"/>
            </a:endParaRPr>
          </a:p>
          <a:p>
            <a:pPr algn="ctr">
              <a:lnSpc>
                <a:spcPct val="101000"/>
              </a:lnSpc>
              <a:spcAft>
                <a:spcPct val="0"/>
              </a:spcAft>
              <a:defRPr/>
            </a:pPr>
            <a:r>
              <a:rPr lang="fi-FI" sz="4400" b="1" dirty="0" err="1">
                <a:solidFill>
                  <a:srgbClr val="0F0F0F"/>
                </a:solidFill>
                <a:latin typeface="myriad-pro"/>
              </a:rPr>
              <a:t>Nepsy-tsemppareita</a:t>
            </a:r>
            <a:r>
              <a:rPr lang="fi-FI" sz="4400" b="1" dirty="0">
                <a:solidFill>
                  <a:srgbClr val="0F0F0F"/>
                </a:solidFill>
                <a:latin typeface="myriad-pro"/>
              </a:rPr>
              <a:t> on lähes jokaisessa Laukaan yksikössä.</a:t>
            </a:r>
          </a:p>
          <a:p>
            <a:pPr algn="ctr">
              <a:lnSpc>
                <a:spcPct val="101000"/>
              </a:lnSpc>
              <a:spcAft>
                <a:spcPct val="0"/>
              </a:spcAft>
              <a:defRPr/>
            </a:pPr>
            <a:endParaRPr lang="fi-FI" sz="4400" b="1" dirty="0">
              <a:solidFill>
                <a:srgbClr val="0F0F0F"/>
              </a:solidFill>
              <a:latin typeface="myriad-pro"/>
            </a:endParaRPr>
          </a:p>
          <a:p>
            <a:pPr algn="ctr">
              <a:lnSpc>
                <a:spcPct val="101000"/>
              </a:lnSpc>
              <a:spcAft>
                <a:spcPct val="0"/>
              </a:spcAft>
              <a:defRPr/>
            </a:pPr>
            <a:r>
              <a:rPr lang="fi-FI" sz="4400" dirty="0">
                <a:solidFill>
                  <a:srgbClr val="0F0F0F"/>
                </a:solidFill>
                <a:latin typeface="myriad-pro"/>
              </a:rPr>
              <a:t>Jyvässeudulla </a:t>
            </a:r>
            <a:r>
              <a:rPr lang="fi-FI" sz="4400" dirty="0" err="1">
                <a:solidFill>
                  <a:srgbClr val="0F0F0F"/>
                </a:solidFill>
                <a:latin typeface="myriad-pro"/>
              </a:rPr>
              <a:t>nepsy-tsemppareita</a:t>
            </a:r>
            <a:r>
              <a:rPr lang="fi-FI" sz="4400" dirty="0">
                <a:solidFill>
                  <a:srgbClr val="0F0F0F"/>
                </a:solidFill>
                <a:latin typeface="myriad-pro"/>
              </a:rPr>
              <a:t> työskentelee useissa kunnissa. 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844D7474-AF3E-40C6-99C3-7A1462180ADF}"/>
              </a:ext>
            </a:extLst>
          </p:cNvPr>
          <p:cNvSpPr txBox="1"/>
          <p:nvPr/>
        </p:nvSpPr>
        <p:spPr>
          <a:xfrm>
            <a:off x="2019300" y="3448050"/>
            <a:ext cx="8039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 err="1"/>
              <a:t>Nepsy-tsempparin</a:t>
            </a:r>
            <a:r>
              <a:rPr lang="fi-FI" dirty="0"/>
              <a:t> rooli työyhteisössä: </a:t>
            </a:r>
          </a:p>
        </p:txBody>
      </p:sp>
    </p:spTree>
    <p:extLst>
      <p:ext uri="{BB962C8B-B14F-4D97-AF65-F5344CB8AC3E}">
        <p14:creationId xmlns:p14="http://schemas.microsoft.com/office/powerpoint/2010/main" val="5435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41B76CDD-589E-4EC6-B1AA-E10D2A6B7D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2627" y="0"/>
            <a:ext cx="15412863" cy="12908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428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65E19754-EBFA-4CD1-AB6F-61FCB7DFCF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587" y="246609"/>
            <a:ext cx="9547371" cy="13222781"/>
          </a:xfrm>
          <a:prstGeom prst="rect">
            <a:avLst/>
          </a:prstGeom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824D0D8B-7AD6-4838-8775-4517ED7655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8424" y="5157690"/>
            <a:ext cx="12850157" cy="4500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951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99993EE4-CCE1-4CB8-9AB8-9E0119F845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4" y="259111"/>
            <a:ext cx="9222461" cy="13368932"/>
          </a:xfrm>
          <a:prstGeom prst="rect">
            <a:avLst/>
          </a:prstGeom>
        </p:spPr>
      </p:pic>
      <p:sp>
        <p:nvSpPr>
          <p:cNvPr id="3" name="Tekstiruutu 2">
            <a:extLst>
              <a:ext uri="{FF2B5EF4-FFF2-40B4-BE49-F238E27FC236}">
                <a16:creationId xmlns:a16="http://schemas.microsoft.com/office/drawing/2014/main" id="{121A5639-4BDC-31D2-002B-659D5B1D5A35}"/>
              </a:ext>
            </a:extLst>
          </p:cNvPr>
          <p:cNvSpPr txBox="1"/>
          <p:nvPr/>
        </p:nvSpPr>
        <p:spPr>
          <a:xfrm>
            <a:off x="10964846" y="3740516"/>
            <a:ext cx="2743200" cy="4572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fi-FI"/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CBAA663D-EBC7-797C-0DB9-54E3F87E570C}"/>
              </a:ext>
            </a:extLst>
          </p:cNvPr>
          <p:cNvSpPr txBox="1"/>
          <p:nvPr/>
        </p:nvSpPr>
        <p:spPr>
          <a:xfrm>
            <a:off x="10964846" y="2139830"/>
            <a:ext cx="12913197" cy="10341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i-FI" sz="6600" dirty="0">
                <a:solidFill>
                  <a:schemeClr val="accent6"/>
                </a:solidFill>
                <a:cs typeface="Calibri"/>
              </a:rPr>
              <a:t>Strategia-kurssi </a:t>
            </a:r>
            <a:endParaRPr lang="fi-FI" dirty="0">
              <a:solidFill>
                <a:schemeClr val="accent6"/>
              </a:solidFill>
              <a:cs typeface="Calibri"/>
            </a:endParaRPr>
          </a:p>
          <a:p>
            <a:r>
              <a:rPr lang="fi-FI" sz="6600" dirty="0" err="1">
                <a:solidFill>
                  <a:schemeClr val="accent6"/>
                </a:solidFill>
                <a:cs typeface="Calibri"/>
              </a:rPr>
              <a:t>Adhd</a:t>
            </a:r>
            <a:r>
              <a:rPr lang="fi-FI" sz="6600" dirty="0">
                <a:solidFill>
                  <a:schemeClr val="accent6"/>
                </a:solidFill>
                <a:cs typeface="Calibri"/>
              </a:rPr>
              <a:t>-diagnoosin </a:t>
            </a:r>
            <a:r>
              <a:rPr lang="fi-FI" sz="6600" b="1" dirty="0">
                <a:solidFill>
                  <a:schemeClr val="accent6"/>
                </a:solidFill>
                <a:cs typeface="Calibri"/>
              </a:rPr>
              <a:t>saaneiden 7-12—vuotiaiden</a:t>
            </a:r>
            <a:r>
              <a:rPr lang="fi-FI" sz="6600" dirty="0">
                <a:solidFill>
                  <a:schemeClr val="accent6"/>
                </a:solidFill>
                <a:cs typeface="Calibri"/>
              </a:rPr>
              <a:t> lasten vanhemmille </a:t>
            </a:r>
            <a:endParaRPr lang="fi-FI" dirty="0">
              <a:solidFill>
                <a:schemeClr val="accent6"/>
              </a:solidFill>
              <a:cs typeface="Calibri"/>
            </a:endParaRPr>
          </a:p>
          <a:p>
            <a:r>
              <a:rPr lang="fi-FI" sz="6600" dirty="0">
                <a:cs typeface="Calibri"/>
              </a:rPr>
              <a:t>T</a:t>
            </a:r>
            <a:r>
              <a:rPr lang="fi-FI" sz="7200" dirty="0">
                <a:cs typeface="Calibri"/>
              </a:rPr>
              <a:t>o 21.9., </a:t>
            </a:r>
            <a:endParaRPr lang="fi-FI" dirty="0"/>
          </a:p>
          <a:p>
            <a:r>
              <a:rPr lang="fi-FI" sz="7200" dirty="0">
                <a:cs typeface="Calibri"/>
              </a:rPr>
              <a:t>To 28.9.,</a:t>
            </a:r>
          </a:p>
          <a:p>
            <a:r>
              <a:rPr lang="fi-FI" sz="7200" dirty="0">
                <a:cs typeface="Calibri"/>
              </a:rPr>
              <a:t>To 5.10. ,</a:t>
            </a:r>
          </a:p>
          <a:p>
            <a:r>
              <a:rPr lang="fi-FI" sz="7200" dirty="0">
                <a:cs typeface="Calibri"/>
              </a:rPr>
              <a:t>To 12.10. ja</a:t>
            </a:r>
          </a:p>
          <a:p>
            <a:r>
              <a:rPr lang="fi-FI" sz="7200" dirty="0">
                <a:cs typeface="Calibri"/>
              </a:rPr>
              <a:t>Ti 24.10. </a:t>
            </a:r>
            <a:r>
              <a:rPr lang="fi-FI" sz="7200" dirty="0">
                <a:solidFill>
                  <a:schemeClr val="accent6"/>
                </a:solidFill>
                <a:cs typeface="Calibri"/>
              </a:rPr>
              <a:t> </a:t>
            </a:r>
          </a:p>
          <a:p>
            <a:r>
              <a:rPr lang="fi-FI" sz="7200" dirty="0">
                <a:solidFill>
                  <a:schemeClr val="accent6"/>
                </a:solidFill>
                <a:cs typeface="Calibri"/>
              </a:rPr>
              <a:t>klo 17-20.</a:t>
            </a:r>
            <a:endParaRPr lang="fi-FI" sz="7200" dirty="0">
              <a:cs typeface="Calibri"/>
            </a:endParaRPr>
          </a:p>
          <a:p>
            <a:endParaRPr lang="fi-FI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88624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uvan paikkamerkki 1">
            <a:extLst>
              <a:ext uri="{FF2B5EF4-FFF2-40B4-BE49-F238E27FC236}">
                <a16:creationId xmlns:a16="http://schemas.microsoft.com/office/drawing/2014/main" id="{4F575DAC-6C58-41F7-A0D4-D99D9EBBFC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2367F506-8C96-4C06-ADA7-DA88F9A4F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Strategia-ryhmä </a:t>
            </a:r>
            <a:r>
              <a:rPr lang="fi-FI" dirty="0">
                <a:solidFill>
                  <a:schemeClr val="accent2"/>
                </a:solidFill>
              </a:rPr>
              <a:t>13-17-vuotiaiden </a:t>
            </a:r>
            <a:r>
              <a:rPr lang="fi-FI" dirty="0" err="1">
                <a:solidFill>
                  <a:schemeClr val="accent2"/>
                </a:solidFill>
              </a:rPr>
              <a:t>adhd-dianosoitujen</a:t>
            </a:r>
            <a:r>
              <a:rPr lang="fi-FI" dirty="0">
                <a:solidFill>
                  <a:schemeClr val="accent2"/>
                </a:solidFill>
              </a:rPr>
              <a:t> nuorten </a:t>
            </a:r>
            <a:r>
              <a:rPr lang="fi-FI" dirty="0"/>
              <a:t>vanhemmille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909AB4B4-BA22-4856-8AD7-DE84C451F81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i-FI" dirty="0"/>
              <a:t>ti 7.11., </a:t>
            </a:r>
          </a:p>
          <a:p>
            <a:r>
              <a:rPr lang="fi-FI" dirty="0"/>
              <a:t>ti 14.11., </a:t>
            </a:r>
          </a:p>
          <a:p>
            <a:r>
              <a:rPr lang="fi-FI" dirty="0"/>
              <a:t>ti 21.11., </a:t>
            </a:r>
          </a:p>
          <a:p>
            <a:r>
              <a:rPr lang="fi-FI" dirty="0"/>
              <a:t>ti 28.11. ja </a:t>
            </a:r>
          </a:p>
          <a:p>
            <a:r>
              <a:rPr lang="fi-FI" dirty="0"/>
              <a:t>ti 5.12.2023</a:t>
            </a:r>
          </a:p>
          <a:p>
            <a:pPr marL="0" indent="0">
              <a:buNone/>
            </a:pPr>
            <a:r>
              <a:rPr lang="fi-FI" dirty="0"/>
              <a:t>klo 17.00-20.00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56ED00F4-0592-4B01-A5EC-A36D8AA468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44400" y="276799"/>
            <a:ext cx="9144000" cy="12914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705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DEB2114-8828-E268-5416-2198AA7D5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cs typeface="Calibri Light"/>
              </a:rPr>
              <a:t>Muita palveluja Laukaassa 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39D16C2-D607-8C94-9090-8CE6364B9F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182832" tIns="91416" rIns="182832" bIns="91416" rtlCol="0" anchor="t">
            <a:normAutofit fontScale="85000" lnSpcReduction="20000"/>
          </a:bodyPr>
          <a:lstStyle/>
          <a:p>
            <a:r>
              <a:rPr lang="fi-FI" sz="4800" dirty="0">
                <a:cs typeface="Calibri"/>
              </a:rPr>
              <a:t>Laukaan opiskeluhuollon palvelut esi- ja perusopetuksessa koottu kattavasti: </a:t>
            </a:r>
            <a:r>
              <a:rPr lang="fi-FI" sz="4800" dirty="0">
                <a:solidFill>
                  <a:srgbClr val="1698BD"/>
                </a:solidFill>
                <a:cs typeface="Calibri"/>
                <a:sym typeface="Wingdings" panose="05000000000000000000" pitchFamily="2" charset="2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Opiskeluhuollon suunnitelma Laukaassa 1.8.2023 alkaen </a:t>
            </a:r>
            <a:endParaRPr lang="fi-FI" sz="4800" dirty="0">
              <a:solidFill>
                <a:srgbClr val="1698BD"/>
              </a:solidFill>
              <a:cs typeface="Calibri"/>
            </a:endParaRPr>
          </a:p>
          <a:p>
            <a:r>
              <a:rPr lang="fi-FI" sz="4800" dirty="0">
                <a:cs typeface="Calibri"/>
              </a:rPr>
              <a:t>Laukaan kunnan palvelut, esim. </a:t>
            </a:r>
            <a:r>
              <a:rPr lang="fi-FI" sz="4800" dirty="0" err="1">
                <a:cs typeface="Calibri"/>
              </a:rPr>
              <a:t>Hype</a:t>
            </a:r>
            <a:r>
              <a:rPr lang="fi-FI" sz="4800" dirty="0">
                <a:cs typeface="Calibri"/>
              </a:rPr>
              <a:t> </a:t>
            </a:r>
            <a:r>
              <a:rPr lang="fi-FI" sz="4800" dirty="0">
                <a:solidFill>
                  <a:srgbClr val="1698BD"/>
                </a:solidFill>
                <a:cs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https://hype.laukaa.fi/</a:t>
            </a:r>
            <a:r>
              <a:rPr lang="fi-FI" sz="4800" dirty="0">
                <a:cs typeface="Calibri"/>
              </a:rPr>
              <a:t>, </a:t>
            </a:r>
            <a:r>
              <a:rPr lang="fi-FI" sz="4800" dirty="0">
                <a:solidFill>
                  <a:srgbClr val="1698BD"/>
                </a:solidFill>
                <a:cs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https://hype.laukaa.fi/nuoret/harrastuksia/ </a:t>
            </a:r>
            <a:r>
              <a:rPr lang="fi-FI" sz="4800" dirty="0">
                <a:solidFill>
                  <a:schemeClr val="tx2"/>
                </a:solidFill>
                <a:cs typeface="Calibri"/>
              </a:rPr>
              <a:t>sekä </a:t>
            </a:r>
            <a:r>
              <a:rPr lang="fi-FI" sz="4800" dirty="0" err="1">
                <a:solidFill>
                  <a:schemeClr val="tx2"/>
                </a:solidFill>
                <a:cs typeface="Calibri"/>
              </a:rPr>
              <a:t>Hypen</a:t>
            </a:r>
            <a:r>
              <a:rPr lang="fi-FI" sz="4800" dirty="0">
                <a:solidFill>
                  <a:schemeClr val="tx2"/>
                </a:solidFill>
                <a:cs typeface="Calibri"/>
              </a:rPr>
              <a:t> </a:t>
            </a:r>
            <a:r>
              <a:rPr lang="fi-FI" sz="4800" dirty="0" err="1">
                <a:solidFill>
                  <a:schemeClr val="tx2"/>
                </a:solidFill>
                <a:cs typeface="Calibri"/>
              </a:rPr>
              <a:t>facebook</a:t>
            </a:r>
            <a:r>
              <a:rPr lang="fi-FI" sz="4800" dirty="0">
                <a:solidFill>
                  <a:schemeClr val="tx2"/>
                </a:solidFill>
                <a:cs typeface="Calibri"/>
              </a:rPr>
              <a:t> ja </a:t>
            </a:r>
            <a:r>
              <a:rPr lang="fi-FI" sz="4800" dirty="0">
                <a:solidFill>
                  <a:srgbClr val="1698BD"/>
                </a:solidFill>
                <a:cs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kunnan nuorisotoimi</a:t>
            </a:r>
            <a:r>
              <a:rPr lang="fi-FI" sz="4800" dirty="0">
                <a:solidFill>
                  <a:srgbClr val="1698BD"/>
                </a:solidFill>
                <a:cs typeface="Calibri"/>
              </a:rPr>
              <a:t>.</a:t>
            </a:r>
          </a:p>
          <a:p>
            <a:r>
              <a:rPr lang="fi-FI" sz="4800" dirty="0">
                <a:solidFill>
                  <a:srgbClr val="1698BD"/>
                </a:solidFill>
                <a:cs typeface="Calibri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Laukaan seurakunta </a:t>
            </a:r>
            <a:endParaRPr lang="fi-FI" sz="4800" dirty="0">
              <a:solidFill>
                <a:srgbClr val="1698BD"/>
              </a:solidFill>
              <a:cs typeface="Calibri"/>
            </a:endParaRPr>
          </a:p>
          <a:p>
            <a:r>
              <a:rPr lang="fi-FI" sz="4800" dirty="0">
                <a:cs typeface="Calibri"/>
              </a:rPr>
              <a:t>Hyvinvointialue – matalan kynnyksen palvelut, mm.</a:t>
            </a:r>
          </a:p>
          <a:p>
            <a:pPr lvl="1"/>
            <a:r>
              <a:rPr lang="fi-FI" sz="4800" dirty="0">
                <a:solidFill>
                  <a:srgbClr val="1698BD"/>
                </a:solidFill>
                <a:cs typeface="Calibri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Perhekeskukset</a:t>
            </a:r>
          </a:p>
          <a:p>
            <a:pPr lvl="1"/>
            <a:r>
              <a:rPr lang="fi-FI" sz="4800" dirty="0">
                <a:solidFill>
                  <a:srgbClr val="1698BD"/>
                </a:solidFill>
                <a:cs typeface="Calibri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Kasvatus- ja perheneuvolat</a:t>
            </a:r>
          </a:p>
          <a:p>
            <a:pPr lvl="1"/>
            <a:r>
              <a:rPr lang="fi-FI" sz="4800" dirty="0">
                <a:solidFill>
                  <a:srgbClr val="1698BD"/>
                </a:solidFill>
                <a:cs typeface="Calibri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Nepsy-tiimi</a:t>
            </a:r>
            <a:r>
              <a:rPr lang="fi-FI" sz="4800" dirty="0">
                <a:cs typeface="Calibri"/>
              </a:rPr>
              <a:t>: </a:t>
            </a:r>
            <a:r>
              <a:rPr lang="fi-FI" sz="4800" dirty="0" err="1">
                <a:cs typeface="Calibri"/>
              </a:rPr>
              <a:t>nepsy</a:t>
            </a:r>
            <a:r>
              <a:rPr lang="fi-FI" sz="4800" dirty="0">
                <a:cs typeface="Calibri"/>
              </a:rPr>
              <a:t>-valmennusta lähetteellä</a:t>
            </a:r>
          </a:p>
          <a:p>
            <a:pPr lvl="1"/>
            <a:r>
              <a:rPr lang="fi-FI" sz="4800" dirty="0">
                <a:solidFill>
                  <a:srgbClr val="1698BD"/>
                </a:solidFill>
                <a:cs typeface="Calibri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Omananny-etäpalvelu</a:t>
            </a:r>
          </a:p>
          <a:p>
            <a:pPr lvl="1"/>
            <a:r>
              <a:rPr lang="fi-FI" sz="4800" dirty="0">
                <a:solidFill>
                  <a:srgbClr val="1698BD"/>
                </a:solidFill>
                <a:cs typeface="Calibri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Pyydä apua-nappi</a:t>
            </a:r>
          </a:p>
          <a:p>
            <a:pPr lvl="1"/>
            <a:r>
              <a:rPr lang="fi-FI" sz="4800" dirty="0">
                <a:solidFill>
                  <a:srgbClr val="1698BD"/>
                </a:solidFill>
                <a:cs typeface="Calibri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Aistivat-etäryhmä</a:t>
            </a:r>
          </a:p>
          <a:p>
            <a:pPr lvl="1"/>
            <a:r>
              <a:rPr lang="fi-FI" sz="4800" dirty="0">
                <a:solidFill>
                  <a:srgbClr val="1698BD"/>
                </a:solidFill>
                <a:cs typeface="Calibri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Ujostelevat ja puhumista jännittävät lapset -etäryhmä</a:t>
            </a:r>
            <a:endParaRPr lang="fi-FI" sz="4800" dirty="0">
              <a:solidFill>
                <a:srgbClr val="1698BD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200734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FF8F432-AD06-4CF5-A944-00D11D325A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 err="1"/>
              <a:t>Nepsy</a:t>
            </a:r>
            <a:r>
              <a:rPr lang="fi-FI" dirty="0"/>
              <a:t>-palvelupolku Laukaassa – </a:t>
            </a:r>
            <a:br>
              <a:rPr lang="fi-FI" dirty="0"/>
            </a:br>
            <a:r>
              <a:rPr lang="fi-FI" dirty="0"/>
              <a:t>Mitä se voisi olla parhaimmillaan?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52D4D15-1979-49D8-9B6D-FFFB5E0E08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i-FI" sz="6600" b="1" dirty="0">
                <a:solidFill>
                  <a:schemeClr val="tx2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Kirjaudu </a:t>
            </a:r>
            <a:r>
              <a:rPr lang="fi-FI" sz="6600" dirty="0">
                <a:solidFill>
                  <a:srgbClr val="FF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www.menti.com</a:t>
            </a:r>
            <a:r>
              <a:rPr lang="fi-FI" sz="6600" dirty="0">
                <a:solidFill>
                  <a:srgbClr val="FF0000"/>
                </a:solidFill>
              </a:rPr>
              <a:t> </a:t>
            </a:r>
            <a:r>
              <a:rPr lang="fi-FI" sz="6000" dirty="0">
                <a:sym typeface="Wingdings" panose="05000000000000000000" pitchFamily="2" charset="2"/>
              </a:rPr>
              <a:t> KOODI </a:t>
            </a:r>
            <a:r>
              <a:rPr lang="fi-FI" sz="6600" b="1" dirty="0"/>
              <a:t>1838 9867 TAI mene QR-koodilla. </a:t>
            </a:r>
            <a:endParaRPr lang="fi-FI" sz="6600" dirty="0">
              <a:sym typeface="Wingdings" panose="05000000000000000000" pitchFamily="2" charset="2"/>
            </a:endParaRPr>
          </a:p>
          <a:p>
            <a:r>
              <a:rPr lang="fi-FI" sz="6000" b="1" dirty="0"/>
              <a:t>Mihin arjen asioihin lasten/nuorten kanssa tarvitsitte tukea/apua, kun on </a:t>
            </a:r>
            <a:r>
              <a:rPr lang="fi-FI" sz="6000" b="1" dirty="0" err="1"/>
              <a:t>nepsy</a:t>
            </a:r>
            <a:r>
              <a:rPr lang="fi-FI" sz="6000" b="1" dirty="0"/>
              <a:t>-piirteitä/-diagnoosi? </a:t>
            </a:r>
          </a:p>
          <a:p>
            <a:r>
              <a:rPr lang="fi-FI" sz="6000" dirty="0"/>
              <a:t> Voit kirjoittaa 3 asiaa.</a:t>
            </a:r>
          </a:p>
          <a:p>
            <a:pPr marL="0" indent="0">
              <a:buNone/>
            </a:pPr>
            <a:r>
              <a:rPr lang="fi-FI" sz="6000" dirty="0"/>
              <a:t>(muutama sana/kohta)</a:t>
            </a:r>
          </a:p>
          <a:p>
            <a:r>
              <a:rPr lang="fi-FI" sz="6000" dirty="0"/>
              <a:t> Voit tilata itsellesi tuloksen. </a:t>
            </a:r>
          </a:p>
          <a:p>
            <a:r>
              <a:rPr lang="fi-FI" sz="6000" dirty="0"/>
              <a:t> </a:t>
            </a:r>
            <a:r>
              <a:rPr lang="fi-FI" sz="6000" b="1" dirty="0"/>
              <a:t>koodi toimii 7 päivää eli 7.9. asti.</a:t>
            </a:r>
            <a:endParaRPr lang="fi-FI" sz="6000" dirty="0"/>
          </a:p>
          <a:p>
            <a:pPr marL="0" indent="0">
              <a:buNone/>
            </a:pPr>
            <a:endParaRPr lang="fi-FI" sz="6000" dirty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5FD6504A-F809-4EA7-ADB5-3A956447BE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46203" y="6410780"/>
            <a:ext cx="7131447" cy="7095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695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A0F5D1A-81F7-429E-BCD5-E3105008B1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Lisätietoa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853634E-2532-4A7F-93D3-C70E3121B4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i="1" dirty="0"/>
              <a:t>Arja Mäkelä</a:t>
            </a:r>
            <a:endParaRPr lang="fi-FI" dirty="0"/>
          </a:p>
          <a:p>
            <a:pPr marL="0" indent="0">
              <a:buNone/>
            </a:pPr>
            <a:r>
              <a:rPr lang="fi-FI" i="1" dirty="0"/>
              <a:t>Kehittäjä, yhteisöllisen opiskeluhuollon kehittäminen</a:t>
            </a:r>
            <a:r>
              <a:rPr lang="fi-FI" dirty="0"/>
              <a:t> </a:t>
            </a:r>
            <a:r>
              <a:rPr lang="fi-FI" i="1" dirty="0"/>
              <a:t>esi- ja perusopetuksessa (hanke 1.8.-31.12.2023)</a:t>
            </a:r>
            <a:endParaRPr lang="fi-FI" dirty="0"/>
          </a:p>
          <a:p>
            <a:pPr marL="0" indent="0">
              <a:buNone/>
            </a:pPr>
            <a:r>
              <a:rPr lang="fi-FI" i="1" dirty="0"/>
              <a:t>Lasten ja nuorten hyvinvointi- ja perhekeskus HyPe</a:t>
            </a:r>
            <a:endParaRPr lang="fi-FI" dirty="0"/>
          </a:p>
          <a:p>
            <a:pPr marL="0" indent="0">
              <a:buNone/>
            </a:pPr>
            <a:r>
              <a:rPr lang="fi-FI" i="1" dirty="0"/>
              <a:t>Laukaan kunta</a:t>
            </a:r>
            <a:endParaRPr lang="fi-FI" dirty="0"/>
          </a:p>
          <a:p>
            <a:pPr marL="0" indent="0">
              <a:buNone/>
            </a:pPr>
            <a:r>
              <a:rPr lang="fi-FI" i="1" dirty="0"/>
              <a:t>PL 6, 41341 Laukaa</a:t>
            </a:r>
            <a:endParaRPr lang="fi-FI" dirty="0"/>
          </a:p>
          <a:p>
            <a:pPr marL="0" indent="0">
              <a:buNone/>
            </a:pPr>
            <a:r>
              <a:rPr lang="fi-FI" i="1" dirty="0"/>
              <a:t>050 366 4707</a:t>
            </a:r>
            <a:endParaRPr lang="fi-FI" dirty="0"/>
          </a:p>
          <a:p>
            <a:pPr marL="0" indent="0">
              <a:buNone/>
            </a:pPr>
            <a:r>
              <a:rPr lang="fi-FI" i="1" dirty="0">
                <a:solidFill>
                  <a:srgbClr val="1698BD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arja.makela@laukaa.fi</a:t>
            </a:r>
            <a:endParaRPr lang="fi-FI" dirty="0">
              <a:solidFill>
                <a:srgbClr val="1698BD"/>
              </a:solidFill>
            </a:endParaRPr>
          </a:p>
          <a:p>
            <a:pPr marL="0" indent="0">
              <a:buNone/>
            </a:pP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62F4277-42EA-492C-BE3D-97A308B09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FA35E-9ADD-4B60-854B-0F6DE1858BFD}" type="datetime1">
              <a:rPr lang="fi-FI" smtClean="0"/>
              <a:t>31.8.2023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3010131-E366-4785-B23D-C77459C51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D6292D8-65D7-4C02-A66D-D5F51C032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17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700951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7683F4C-92D5-4BDD-A6B5-BF021C782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Lähteet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CE6CD85-9D99-4D5C-A5B0-E0F7004B84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182843" tIns="91422" rIns="182843" bIns="91422" rtlCol="0" anchor="t">
            <a:normAutofit fontScale="92500"/>
          </a:bodyPr>
          <a:lstStyle/>
          <a:p>
            <a:pPr marL="456565" indent="-456565"/>
            <a:r>
              <a:rPr lang="fi-FI" sz="3800" dirty="0">
                <a:solidFill>
                  <a:srgbClr val="000000"/>
                </a:solidFill>
              </a:rPr>
              <a:t>ADHD-liitto. Strategia-ryhmä. Viitattu 30.8.2023</a:t>
            </a:r>
            <a:r>
              <a:rPr lang="fi-FI" sz="3800" dirty="0">
                <a:solidFill>
                  <a:srgbClr val="00B0F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fi-FI" sz="3800" dirty="0">
                <a:solidFill>
                  <a:srgbClr val="00B0F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https://adhd-liitto.fi/tukea/strategia-menetelma</a:t>
            </a:r>
            <a:r>
              <a:rPr lang="fi-FI" sz="3800" dirty="0">
                <a:solidFill>
                  <a:srgbClr val="00B0F0"/>
                </a:solidFill>
              </a:rPr>
              <a:t>.</a:t>
            </a:r>
          </a:p>
          <a:p>
            <a:pPr marL="456565" indent="-456565"/>
            <a:r>
              <a:rPr lang="fi-FI" sz="3800" dirty="0">
                <a:solidFill>
                  <a:srgbClr val="000000"/>
                </a:solidFill>
              </a:rPr>
              <a:t>Aistivat-diat. Pikkulapsiperheiden psykologit. Keski-Suomen Hyvinvointialue. Viitattu 23.8.2023. </a:t>
            </a:r>
            <a:r>
              <a:rPr lang="fi-FI" sz="3800" u="sng" dirty="0">
                <a:solidFill>
                  <a:srgbClr val="00B0F0"/>
                </a:solidFill>
                <a:cs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https://hyvaks.fi/palvelumme/aistivat-etaryhma</a:t>
            </a:r>
            <a:r>
              <a:rPr lang="fi-FI" sz="3800" u="sng" dirty="0">
                <a:solidFill>
                  <a:srgbClr val="00B0F0"/>
                </a:solidFill>
                <a:cs typeface="Calibri"/>
              </a:rPr>
              <a:t>.</a:t>
            </a:r>
          </a:p>
          <a:p>
            <a:pPr marL="456565" indent="-456565"/>
            <a:r>
              <a:rPr lang="fi-FI" sz="3800" dirty="0">
                <a:solidFill>
                  <a:schemeClr val="tx2"/>
                </a:solidFill>
              </a:rPr>
              <a:t>Karjalainen, P., Pihlaja, P., </a:t>
            </a:r>
            <a:r>
              <a:rPr lang="fi-FI" sz="3800" dirty="0" err="1">
                <a:solidFill>
                  <a:schemeClr val="tx2"/>
                </a:solidFill>
              </a:rPr>
              <a:t>Koskenalho</a:t>
            </a:r>
            <a:r>
              <a:rPr lang="fi-FI" sz="3800" dirty="0">
                <a:solidFill>
                  <a:schemeClr val="tx2"/>
                </a:solidFill>
              </a:rPr>
              <a:t>, N., </a:t>
            </a:r>
            <a:r>
              <a:rPr lang="fi-FI" sz="3800" dirty="0" err="1">
                <a:solidFill>
                  <a:schemeClr val="tx2"/>
                </a:solidFill>
              </a:rPr>
              <a:t>Palosaari</a:t>
            </a:r>
            <a:r>
              <a:rPr lang="fi-FI" sz="3800" dirty="0">
                <a:solidFill>
                  <a:schemeClr val="tx2"/>
                </a:solidFill>
              </a:rPr>
              <a:t>, O. &amp; Kouvonen, P. 2022. Tukea arkeen! Keinoja lasten ja nuorten emotionaalisten, sosiaalisten ja käyttäytymisen taitojen tukemiseksi. Opetushallitus: Oppaat ja käsikirjat 2022: 4. Viitattu 3.3.2023.</a:t>
            </a:r>
            <a:r>
              <a:rPr lang="fi-FI" sz="3800" dirty="0"/>
              <a:t> </a:t>
            </a:r>
            <a:r>
              <a:rPr lang="fi-FI" sz="3800" u="sng" dirty="0">
                <a:solidFill>
                  <a:srgbClr val="1698BD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https://www.oph.fi/sites/default/files/documents/Tukea_arkeen.pdf</a:t>
            </a:r>
            <a:r>
              <a:rPr lang="fi-FI" sz="3800" dirty="0">
                <a:solidFill>
                  <a:srgbClr val="1698BD"/>
                </a:solidFill>
              </a:rPr>
              <a:t>.</a:t>
            </a:r>
            <a:endParaRPr lang="fi-FI" sz="3800" dirty="0">
              <a:solidFill>
                <a:srgbClr val="00B0F0"/>
              </a:solidFill>
              <a:cs typeface="Calibri"/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456565" indent="-456565"/>
            <a:r>
              <a:rPr lang="fi-FI" sz="3800" dirty="0"/>
              <a:t>Kultti-Lavikainen, N. 2023. </a:t>
            </a:r>
            <a:r>
              <a:rPr lang="fi-FI" sz="3800" dirty="0" err="1"/>
              <a:t>Nepsy-tsempparityön</a:t>
            </a:r>
            <a:r>
              <a:rPr lang="fi-FI" sz="3800" dirty="0"/>
              <a:t> diaesitys </a:t>
            </a:r>
            <a:r>
              <a:rPr lang="fi-FI" sz="3800" dirty="0" err="1"/>
              <a:t>STM:ssä</a:t>
            </a:r>
            <a:r>
              <a:rPr lang="fi-FI" sz="3800" dirty="0"/>
              <a:t> 21.4.23.</a:t>
            </a:r>
          </a:p>
          <a:p>
            <a:pPr marL="456565" indent="-456565"/>
            <a:r>
              <a:rPr lang="fi-FI" sz="3800" dirty="0" err="1"/>
              <a:t>Pixabay</a:t>
            </a:r>
            <a:r>
              <a:rPr lang="fi-FI" sz="3800" dirty="0"/>
              <a:t>.</a:t>
            </a:r>
          </a:p>
          <a:p>
            <a:pPr marL="456565" indent="-456565"/>
            <a:r>
              <a:rPr lang="fi-FI" sz="3800" dirty="0" err="1"/>
              <a:t>Puustjärvi</a:t>
            </a:r>
            <a:r>
              <a:rPr lang="fi-FI" sz="3800" dirty="0"/>
              <a:t>, A. 2022. Lievästi neuropsykiatrisesti oirehtivat lapset ja nuoret – mitä teen? </a:t>
            </a:r>
            <a:r>
              <a:rPr lang="fi-FI" sz="3800" dirty="0">
                <a:solidFill>
                  <a:srgbClr val="1698BD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https://skooppi.fi/wp-content/uploads/Anita-Puustjarvi-Lievasti-neuropsykiatrisesti-oirehtivat-lapset-ja-nuoret.pdf</a:t>
            </a:r>
            <a:r>
              <a:rPr lang="fi-FI" sz="3800" dirty="0">
                <a:solidFill>
                  <a:srgbClr val="1698BD"/>
                </a:solidFill>
              </a:rPr>
              <a:t>.</a:t>
            </a:r>
          </a:p>
          <a:p>
            <a:pPr marL="456565" indent="-456565"/>
            <a:r>
              <a:rPr lang="fi-FI" sz="3800" dirty="0">
                <a:solidFill>
                  <a:schemeClr val="tx2"/>
                </a:solidFill>
              </a:rPr>
              <a:t>Sosiaalialan digikeskus. Viitattu 30.8.2023. </a:t>
            </a:r>
            <a:r>
              <a:rPr lang="fi-FI" sz="3800" dirty="0">
                <a:solidFill>
                  <a:srgbClr val="00B0F0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https://www.facebook.com/110488177245840/photos/a.143321007295890/170670554560935/?type=3</a:t>
            </a:r>
            <a:r>
              <a:rPr lang="fi-FI" sz="3800" dirty="0">
                <a:solidFill>
                  <a:srgbClr val="00B0F0"/>
                </a:solidFill>
              </a:rPr>
              <a:t>.</a:t>
            </a:r>
          </a:p>
          <a:p>
            <a:pPr marL="456565" indent="-456565"/>
            <a:endParaRPr lang="fi-FI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9989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 descr="Kuva, joka sisältää kohteen ruoka, henkilö, tuote, vihannes&#10;&#10;Kuvaus luotu automaattisesti">
            <a:extLst>
              <a:ext uri="{FF2B5EF4-FFF2-40B4-BE49-F238E27FC236}">
                <a16:creationId xmlns:a16="http://schemas.microsoft.com/office/drawing/2014/main" id="{08796CE5-5B6B-B659-CF9F-950014924E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5760" y="484793"/>
            <a:ext cx="14520600" cy="9860342"/>
          </a:xfrm>
          <a:prstGeom prst="rect">
            <a:avLst/>
          </a:prstGeom>
        </p:spPr>
      </p:pic>
      <p:sp>
        <p:nvSpPr>
          <p:cNvPr id="3" name="Tekstiruutu 2">
            <a:extLst>
              <a:ext uri="{FF2B5EF4-FFF2-40B4-BE49-F238E27FC236}">
                <a16:creationId xmlns:a16="http://schemas.microsoft.com/office/drawing/2014/main" id="{5238F2DC-ACD4-A701-B2DB-C6270B94C95B}"/>
              </a:ext>
            </a:extLst>
          </p:cNvPr>
          <p:cNvSpPr txBox="1"/>
          <p:nvPr/>
        </p:nvSpPr>
        <p:spPr>
          <a:xfrm>
            <a:off x="1624594" y="11285041"/>
            <a:ext cx="21540206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i-FI" sz="8000" dirty="0">
                <a:solidFill>
                  <a:schemeClr val="tx2"/>
                </a:solidFill>
                <a:latin typeface="Comic Sans MS"/>
                <a:cs typeface="Calibri"/>
              </a:rPr>
              <a:t>Mukavaa loppukesää ja alkavaa syyskautta </a:t>
            </a:r>
            <a:r>
              <a:rPr lang="fi-FI" sz="8000" dirty="0">
                <a:solidFill>
                  <a:schemeClr val="tx2"/>
                </a:solidFill>
                <a:latin typeface="Comic Sans MS"/>
                <a:cs typeface="Calibri"/>
                <a:sym typeface="Wingdings" panose="05000000000000000000" pitchFamily="2" charset="2"/>
              </a:rPr>
              <a:t></a:t>
            </a:r>
            <a:r>
              <a:rPr lang="fi-FI" sz="6000" dirty="0">
                <a:cs typeface="Calibri"/>
              </a:rPr>
              <a:t> 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61722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FF8F432-AD06-4CF5-A944-00D11D325A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err="1"/>
              <a:t>Nepsy</a:t>
            </a:r>
            <a:r>
              <a:rPr lang="fi-FI" dirty="0"/>
              <a:t>-palvelupolku Laukaassa – </a:t>
            </a:r>
            <a:br>
              <a:rPr lang="fi-FI" dirty="0"/>
            </a:br>
            <a:r>
              <a:rPr lang="fi-FI" dirty="0"/>
              <a:t>Mitä se voisi olla parhaimmillaan?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52D4D15-1979-49D8-9B6D-FFFB5E0E08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sz="6600" b="1" dirty="0">
                <a:solidFill>
                  <a:schemeClr val="tx2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Kirjaudu </a:t>
            </a:r>
            <a:r>
              <a:rPr lang="fi-FI" sz="6600" dirty="0">
                <a:solidFill>
                  <a:srgbClr val="FF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www.menti.com</a:t>
            </a:r>
            <a:r>
              <a:rPr lang="fi-FI" sz="6600" dirty="0">
                <a:solidFill>
                  <a:srgbClr val="FF0000"/>
                </a:solidFill>
              </a:rPr>
              <a:t> </a:t>
            </a:r>
            <a:r>
              <a:rPr lang="fi-FI" sz="6000" dirty="0">
                <a:solidFill>
                  <a:schemeClr val="tx2"/>
                </a:solidFill>
                <a:sym typeface="Wingdings" panose="05000000000000000000" pitchFamily="2" charset="2"/>
              </a:rPr>
              <a:t>&amp;</a:t>
            </a:r>
            <a:r>
              <a:rPr lang="fi-FI" sz="6000" dirty="0">
                <a:sym typeface="Wingdings" panose="05000000000000000000" pitchFamily="2" charset="2"/>
              </a:rPr>
              <a:t> KOODI </a:t>
            </a:r>
            <a:r>
              <a:rPr lang="fi-FI" sz="6600" b="1" dirty="0"/>
              <a:t>1838 9867 </a:t>
            </a:r>
            <a:r>
              <a:rPr lang="fi-FI" sz="6600" b="1" dirty="0">
                <a:solidFill>
                  <a:schemeClr val="accent6"/>
                </a:solidFill>
              </a:rPr>
              <a:t>TAI</a:t>
            </a:r>
            <a:r>
              <a:rPr lang="fi-FI" sz="6600" b="1" dirty="0"/>
              <a:t> mene QR-koodilla. </a:t>
            </a:r>
            <a:endParaRPr lang="fi-FI" sz="6600" dirty="0">
              <a:sym typeface="Wingdings" panose="05000000000000000000" pitchFamily="2" charset="2"/>
            </a:endParaRPr>
          </a:p>
          <a:p>
            <a:r>
              <a:rPr lang="fi-FI" sz="6000" b="1" dirty="0"/>
              <a:t>Mihin arjen asioihin lasten/nuorten kanssa tarvitsitte tukea/apua, kun on </a:t>
            </a:r>
            <a:r>
              <a:rPr lang="fi-FI" sz="6000" b="1" dirty="0" err="1"/>
              <a:t>nepsy</a:t>
            </a:r>
            <a:r>
              <a:rPr lang="fi-FI" sz="6000" b="1" dirty="0"/>
              <a:t>-piirteitä/-diagnoosi? </a:t>
            </a:r>
          </a:p>
          <a:p>
            <a:r>
              <a:rPr lang="fi-FI" sz="6000" dirty="0"/>
              <a:t> Voit kirjoittaa 3 asiaa.</a:t>
            </a:r>
          </a:p>
          <a:p>
            <a:pPr marL="0" indent="0">
              <a:buNone/>
            </a:pPr>
            <a:r>
              <a:rPr lang="fi-FI" sz="6000" dirty="0"/>
              <a:t>(muutama sana/kohta)</a:t>
            </a:r>
          </a:p>
          <a:p>
            <a:r>
              <a:rPr lang="fi-FI" sz="6000" dirty="0"/>
              <a:t> Voit tilata itsellesi tuloksen. </a:t>
            </a:r>
          </a:p>
          <a:p>
            <a:r>
              <a:rPr lang="fi-FI" sz="6000" dirty="0"/>
              <a:t> </a:t>
            </a:r>
            <a:r>
              <a:rPr lang="fi-FI" sz="6000" b="1" dirty="0"/>
              <a:t>Koodi toimii 7 päivää eli 7.9.23 asti.</a:t>
            </a:r>
            <a:endParaRPr lang="fi-FI" sz="6000" dirty="0"/>
          </a:p>
          <a:p>
            <a:pPr marL="0" indent="0">
              <a:buNone/>
            </a:pPr>
            <a:endParaRPr lang="fi-FI" sz="6000" dirty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5FD6504A-F809-4EA7-ADB5-3A956447BE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46203" y="6410780"/>
            <a:ext cx="7131447" cy="7095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446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 descr="Kuva, joka sisältää kohteen teksti, Fontti, kuvakaappaus, muotoilu&#10;&#10;Kuvaus luotu automaattisesti">
            <a:extLst>
              <a:ext uri="{FF2B5EF4-FFF2-40B4-BE49-F238E27FC236}">
                <a16:creationId xmlns:a16="http://schemas.microsoft.com/office/drawing/2014/main" id="{7BC5E4C8-EDCD-9BC4-C4E0-3456E6D2B9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681" y="348695"/>
            <a:ext cx="22677231" cy="12693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3865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 descr="Kuva, joka sisältää kohteen teksti, kuvakaappaus, Fontti, diagrammi&#10;&#10;Kuvaus luotu automaattisesti">
            <a:extLst>
              <a:ext uri="{FF2B5EF4-FFF2-40B4-BE49-F238E27FC236}">
                <a16:creationId xmlns:a16="http://schemas.microsoft.com/office/drawing/2014/main" id="{8F53AD6D-C2A8-9F8C-BB98-DB6085DB69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0655" y="-5737"/>
            <a:ext cx="13794881" cy="13727474"/>
          </a:xfrm>
          <a:prstGeom prst="rect">
            <a:avLst/>
          </a:prstGeom>
        </p:spPr>
      </p:pic>
      <p:sp>
        <p:nvSpPr>
          <p:cNvPr id="5" name="Tekstiruutu 4">
            <a:extLst>
              <a:ext uri="{FF2B5EF4-FFF2-40B4-BE49-F238E27FC236}">
                <a16:creationId xmlns:a16="http://schemas.microsoft.com/office/drawing/2014/main" id="{F20A4DBC-8874-4D3F-691D-A71352173BCD}"/>
              </a:ext>
            </a:extLst>
          </p:cNvPr>
          <p:cNvSpPr txBox="1"/>
          <p:nvPr/>
        </p:nvSpPr>
        <p:spPr>
          <a:xfrm>
            <a:off x="830609" y="1586778"/>
            <a:ext cx="8832926" cy="1083336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82832" tIns="91416" rIns="182832" bIns="91416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i-FI" sz="4000" dirty="0">
                <a:solidFill>
                  <a:srgbClr val="050505"/>
                </a:solidFill>
                <a:latin typeface="Segoe UI Historic"/>
                <a:ea typeface="Segoe UI"/>
                <a:cs typeface="Segoe UI"/>
              </a:rPr>
              <a:t>Aisteja ovat </a:t>
            </a:r>
            <a:r>
              <a:rPr lang="fi-FI" sz="4000" b="1" dirty="0">
                <a:solidFill>
                  <a:srgbClr val="050505"/>
                </a:solidFill>
                <a:latin typeface="Segoe UI Historic"/>
                <a:ea typeface="Segoe UI"/>
                <a:cs typeface="Segoe UI"/>
              </a:rPr>
              <a:t>ääni-, näkö-, haju- ja makuaisti sekä tuntoaisti.</a:t>
            </a:r>
          </a:p>
          <a:p>
            <a:endParaRPr lang="fi-FI" sz="4000" dirty="0">
              <a:solidFill>
                <a:srgbClr val="050505"/>
              </a:solidFill>
              <a:latin typeface="Segoe UI Historic"/>
              <a:ea typeface="Calibri"/>
              <a:cs typeface="Segoe UI"/>
            </a:endParaRPr>
          </a:p>
          <a:p>
            <a:r>
              <a:rPr lang="fi-FI" sz="4800" dirty="0">
                <a:solidFill>
                  <a:srgbClr val="050505"/>
                </a:solidFill>
                <a:latin typeface="Segoe UI Historic"/>
                <a:ea typeface="Calibri"/>
                <a:cs typeface="Segoe UI"/>
              </a:rPr>
              <a:t>Sisäisiä tuntoaistimuksia</a:t>
            </a:r>
          </a:p>
          <a:p>
            <a:pPr lvl="0" rtl="0">
              <a:buChar char="•"/>
            </a:pPr>
            <a:r>
              <a:rPr lang="fi-FI" sz="4000" b="1" dirty="0">
                <a:solidFill>
                  <a:srgbClr val="050505"/>
                </a:solidFill>
                <a:latin typeface="Segoe UI Historic"/>
                <a:ea typeface="Calibri"/>
                <a:cs typeface="Calibri"/>
              </a:rPr>
              <a:t>keholliset aistimukset </a:t>
            </a:r>
            <a:r>
              <a:rPr lang="fi-FI" sz="4000" dirty="0">
                <a:solidFill>
                  <a:srgbClr val="050505"/>
                </a:solidFill>
                <a:latin typeface="Segoe UI Historic"/>
                <a:ea typeface="Calibri"/>
                <a:cs typeface="Calibri"/>
              </a:rPr>
              <a:t>(lihakset, nivelet (</a:t>
            </a:r>
            <a:r>
              <a:rPr lang="fi-FI" sz="4000" dirty="0" err="1">
                <a:solidFill>
                  <a:srgbClr val="050505"/>
                </a:solidFill>
                <a:latin typeface="Segoe UI Historic"/>
                <a:ea typeface="Calibri"/>
                <a:cs typeface="Calibri"/>
              </a:rPr>
              <a:t>proprioseptiivinen</a:t>
            </a:r>
            <a:r>
              <a:rPr lang="fi-FI" sz="4000" dirty="0">
                <a:solidFill>
                  <a:srgbClr val="050505"/>
                </a:solidFill>
                <a:latin typeface="Segoe UI Historic"/>
                <a:ea typeface="Calibri"/>
                <a:cs typeface="Calibri"/>
              </a:rPr>
              <a:t> aistijärjestelmä) &amp;  </a:t>
            </a:r>
          </a:p>
          <a:p>
            <a:pPr lvl="0" rtl="0">
              <a:buChar char="•"/>
            </a:pPr>
            <a:r>
              <a:rPr lang="fi-FI" sz="4000" b="1" dirty="0">
                <a:solidFill>
                  <a:srgbClr val="050505"/>
                </a:solidFill>
                <a:latin typeface="Segoe UI Historic"/>
                <a:ea typeface="Calibri"/>
                <a:cs typeface="Calibri"/>
              </a:rPr>
              <a:t>liikkeet ja painovoima</a:t>
            </a:r>
            <a:r>
              <a:rPr lang="fi-FI" sz="4000" dirty="0">
                <a:solidFill>
                  <a:srgbClr val="050505"/>
                </a:solidFill>
                <a:latin typeface="Segoe UI Historic"/>
                <a:ea typeface="Calibri"/>
                <a:cs typeface="Calibri"/>
              </a:rPr>
              <a:t> (</a:t>
            </a:r>
            <a:r>
              <a:rPr lang="fi-FI" sz="4000" dirty="0" err="1">
                <a:solidFill>
                  <a:srgbClr val="050505"/>
                </a:solidFill>
                <a:latin typeface="Segoe UI Historic"/>
                <a:ea typeface="Calibri"/>
                <a:cs typeface="Calibri"/>
              </a:rPr>
              <a:t>vestibulaarinen</a:t>
            </a:r>
            <a:r>
              <a:rPr lang="fi-FI" sz="4000" dirty="0">
                <a:solidFill>
                  <a:srgbClr val="050505"/>
                </a:solidFill>
                <a:latin typeface="Segoe UI Historic"/>
                <a:ea typeface="Calibri"/>
                <a:cs typeface="Calibri"/>
              </a:rPr>
              <a:t>) &amp;  </a:t>
            </a:r>
          </a:p>
          <a:p>
            <a:pPr lvl="0" rtl="0">
              <a:buChar char="•"/>
            </a:pPr>
            <a:r>
              <a:rPr lang="fi-FI" sz="4000" b="1" dirty="0">
                <a:solidFill>
                  <a:srgbClr val="050505"/>
                </a:solidFill>
                <a:latin typeface="Segoe UI Historic"/>
                <a:ea typeface="Calibri"/>
                <a:cs typeface="Calibri"/>
              </a:rPr>
              <a:t>sisäelinaistimukset</a:t>
            </a:r>
            <a:r>
              <a:rPr lang="fi-FI" sz="4000" dirty="0">
                <a:solidFill>
                  <a:srgbClr val="050505"/>
                </a:solidFill>
                <a:latin typeface="Segoe UI Historic"/>
                <a:ea typeface="Calibri"/>
                <a:cs typeface="Calibri"/>
              </a:rPr>
              <a:t> (</a:t>
            </a:r>
            <a:r>
              <a:rPr lang="fi-FI" sz="4000" dirty="0" err="1">
                <a:solidFill>
                  <a:srgbClr val="050505"/>
                </a:solidFill>
                <a:latin typeface="Segoe UI Historic"/>
                <a:ea typeface="Calibri"/>
                <a:cs typeface="Calibri"/>
              </a:rPr>
              <a:t>viskeraalinen</a:t>
            </a:r>
            <a:r>
              <a:rPr lang="fi-FI" sz="4000" dirty="0">
                <a:solidFill>
                  <a:srgbClr val="050505"/>
                </a:solidFill>
                <a:latin typeface="Segoe UI Historic"/>
                <a:ea typeface="Calibri"/>
                <a:cs typeface="Calibri"/>
              </a:rPr>
              <a:t>).  </a:t>
            </a:r>
          </a:p>
          <a:p>
            <a:endParaRPr lang="fi-FI" sz="4000" dirty="0">
              <a:latin typeface="Segoe UI"/>
              <a:ea typeface="Segoe UI"/>
              <a:cs typeface="Segoe UI"/>
            </a:endParaRPr>
          </a:p>
          <a:p>
            <a:r>
              <a:rPr lang="fi-FI" sz="4000" dirty="0">
                <a:solidFill>
                  <a:schemeClr val="accent2"/>
                </a:solidFill>
                <a:latin typeface="Segoe UI Historic"/>
                <a:ea typeface="Segoe UI"/>
                <a:cs typeface="Segoe UI"/>
              </a:rPr>
              <a:t>Herkkä reagoiminen tai heikosti reagoiminen.</a:t>
            </a:r>
          </a:p>
          <a:p>
            <a:r>
              <a:rPr lang="fi-FI" sz="4000" dirty="0">
                <a:solidFill>
                  <a:srgbClr val="0563C1"/>
                </a:solidFill>
                <a:latin typeface="Calibri"/>
                <a:ea typeface="Segoe UI"/>
                <a:cs typeface="Segoe UI"/>
                <a:hlinkClick r:id="rId3"/>
              </a:rPr>
              <a:t>https://www.nepsyarki.com/aistiyliherkkyys/</a:t>
            </a:r>
            <a:r>
              <a:rPr lang="fi-FI" sz="4000" dirty="0">
                <a:latin typeface="Calibri"/>
                <a:ea typeface="Segoe UI"/>
                <a:cs typeface="Segoe UI"/>
              </a:rPr>
              <a:t> </a:t>
            </a:r>
            <a:endParaRPr lang="fi-FI" sz="4000" dirty="0">
              <a:cs typeface="Calibri"/>
            </a:endParaRPr>
          </a:p>
          <a:p>
            <a:endParaRPr lang="fi-FI" sz="7198" dirty="0"/>
          </a:p>
        </p:txBody>
      </p:sp>
    </p:spTree>
    <p:extLst>
      <p:ext uri="{BB962C8B-B14F-4D97-AF65-F5344CB8AC3E}">
        <p14:creationId xmlns:p14="http://schemas.microsoft.com/office/powerpoint/2010/main" val="11439690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EBE17BE-280A-7B5E-6271-49CB35884F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Toimintakyvyn tukeminen keskeistä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FB1200A-4AB3-FFC8-48E4-81456DA4E2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5964" y="3357860"/>
            <a:ext cx="21025723" cy="8996066"/>
          </a:xfrm>
        </p:spPr>
        <p:txBody>
          <a:bodyPr vert="horz" lIns="182843" tIns="91422" rIns="182843" bIns="91422" rtlCol="0" anchor="t">
            <a:normAutofit/>
          </a:bodyPr>
          <a:lstStyle/>
          <a:p>
            <a:pPr marL="456565" indent="-456565">
              <a:lnSpc>
                <a:spcPct val="90000"/>
              </a:lnSpc>
              <a:spcBef>
                <a:spcPts val="1000"/>
              </a:spcBef>
            </a:pPr>
            <a:r>
              <a:rPr lang="fi-FI" dirty="0">
                <a:solidFill>
                  <a:schemeClr val="tx2"/>
                </a:solidFill>
                <a:cs typeface="Calibri"/>
              </a:rPr>
              <a:t>Lasten ja nuorten hoidossa on tärkeää ohjata aikuisia käyttämään </a:t>
            </a:r>
            <a:r>
              <a:rPr lang="fi-FI" b="1" dirty="0">
                <a:solidFill>
                  <a:schemeClr val="tx2"/>
                </a:solidFill>
                <a:cs typeface="Calibri"/>
              </a:rPr>
              <a:t>lapsen toimintakykyä </a:t>
            </a:r>
            <a:r>
              <a:rPr lang="fi-FI" dirty="0">
                <a:solidFill>
                  <a:schemeClr val="tx2"/>
                </a:solidFill>
                <a:cs typeface="Calibri"/>
              </a:rPr>
              <a:t>tukevia menetelmiä kotona, varhaiskasvatuksessa ja koulussa (Käypä hoito-suositus </a:t>
            </a:r>
            <a:r>
              <a:rPr lang="fi-FI" dirty="0">
                <a:solidFill>
                  <a:srgbClr val="1698BD"/>
                </a:solidFill>
                <a:cs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https://www.kaypahoito.fi/kht00070</a:t>
            </a:r>
            <a:r>
              <a:rPr lang="fi-FI" dirty="0">
                <a:solidFill>
                  <a:schemeClr val="tx2"/>
                </a:solidFill>
                <a:cs typeface="Calibri"/>
              </a:rPr>
              <a:t>)</a:t>
            </a:r>
            <a:endParaRPr lang="en-US" dirty="0">
              <a:solidFill>
                <a:schemeClr val="tx2"/>
              </a:solidFill>
              <a:cs typeface="Calibri"/>
            </a:endParaRPr>
          </a:p>
          <a:p>
            <a:pPr marL="0" indent="0">
              <a:lnSpc>
                <a:spcPct val="90000"/>
              </a:lnSpc>
              <a:spcBef>
                <a:spcPts val="1000"/>
              </a:spcBef>
              <a:buNone/>
            </a:pPr>
            <a:endParaRPr lang="fi-FI" b="1" dirty="0">
              <a:solidFill>
                <a:srgbClr val="FF0000"/>
              </a:solidFill>
              <a:cs typeface="Calibri"/>
            </a:endParaRPr>
          </a:p>
        </p:txBody>
      </p:sp>
      <p:pic>
        <p:nvPicPr>
          <p:cNvPr id="4" name="Kuva 3" descr="Kuva, joka sisältää kohteen teksti, kuvakaappaus, Fontti, diagrammi&#10;&#10;Kuvaus luotu automaattisesti">
            <a:extLst>
              <a:ext uri="{FF2B5EF4-FFF2-40B4-BE49-F238E27FC236}">
                <a16:creationId xmlns:a16="http://schemas.microsoft.com/office/drawing/2014/main" id="{938D48E5-EFF6-4088-B0EA-A0887CE179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013" y="5301056"/>
            <a:ext cx="13860179" cy="7684685"/>
          </a:xfrm>
          <a:prstGeom prst="rect">
            <a:avLst/>
          </a:prstGeom>
        </p:spPr>
      </p:pic>
      <p:sp>
        <p:nvSpPr>
          <p:cNvPr id="5" name="Suorakulmio 4">
            <a:extLst>
              <a:ext uri="{FF2B5EF4-FFF2-40B4-BE49-F238E27FC236}">
                <a16:creationId xmlns:a16="http://schemas.microsoft.com/office/drawing/2014/main" id="{505B87C5-E3A4-4AC2-9649-A65E125F9249}"/>
              </a:ext>
            </a:extLst>
          </p:cNvPr>
          <p:cNvSpPr/>
          <p:nvPr/>
        </p:nvSpPr>
        <p:spPr>
          <a:xfrm>
            <a:off x="15826148" y="12354611"/>
            <a:ext cx="38124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dirty="0" err="1">
                <a:cs typeface="Calibri"/>
              </a:rPr>
              <a:t>Puustjärvi</a:t>
            </a:r>
            <a:r>
              <a:rPr lang="fi-FI" dirty="0">
                <a:cs typeface="Calibri"/>
              </a:rPr>
              <a:t>, A. 2022.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58370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Sivuleikkaus nuoresta kasvista ja juurista">
            <a:extLst>
              <a:ext uri="{FF2B5EF4-FFF2-40B4-BE49-F238E27FC236}">
                <a16:creationId xmlns:a16="http://schemas.microsoft.com/office/drawing/2014/main" id="{53CA5A41-2B6E-1144-ECD3-70F9A13D0D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5740"/>
          <a:stretch/>
        </p:blipFill>
        <p:spPr>
          <a:xfrm>
            <a:off x="7992394" y="1806"/>
            <a:ext cx="16385256" cy="13712408"/>
          </a:xfrm>
          <a:custGeom>
            <a:avLst/>
            <a:gdLst/>
            <a:ahLst/>
            <a:cxnLst/>
            <a:rect l="l" t="t" r="r" b="b"/>
            <a:pathLst>
              <a:path w="8081873" h="6858000">
                <a:moveTo>
                  <a:pt x="0" y="0"/>
                </a:moveTo>
                <a:lnTo>
                  <a:pt x="8081873" y="0"/>
                </a:lnTo>
                <a:lnTo>
                  <a:pt x="8081873" y="6858000"/>
                </a:lnTo>
                <a:lnTo>
                  <a:pt x="0" y="6858000"/>
                </a:lnTo>
                <a:lnTo>
                  <a:pt x="68897" y="6734633"/>
                </a:lnTo>
                <a:cubicBezTo>
                  <a:pt x="558802" y="5812845"/>
                  <a:pt x="848920" y="4668597"/>
                  <a:pt x="848920" y="3429000"/>
                </a:cubicBezTo>
                <a:cubicBezTo>
                  <a:pt x="848920" y="2189404"/>
                  <a:pt x="558802" y="1045156"/>
                  <a:pt x="68897" y="123368"/>
                </a:cubicBezTo>
                <a:close/>
              </a:path>
            </a:pathLst>
          </a:cu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83DF29DF-BFFF-1ADF-00B2-FDE787396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5713" y="2245927"/>
            <a:ext cx="8044625" cy="6406599"/>
          </a:xfrm>
        </p:spPr>
        <p:txBody>
          <a:bodyPr vert="horz" lIns="182832" tIns="91416" rIns="182832" bIns="91416" rtlCol="0" anchor="b">
            <a:normAutofit/>
          </a:bodyPr>
          <a:lstStyle/>
          <a:p>
            <a:r>
              <a:rPr lang="en-US" sz="7398"/>
              <a:t>YMPÄRISTÖ VAIKUTTAA KÄYTTÄYTYMISEEN. </a:t>
            </a:r>
            <a:br>
              <a:rPr lang="en-US" sz="7398"/>
            </a:br>
            <a:br>
              <a:rPr lang="en-US" sz="7398"/>
            </a:br>
            <a:r>
              <a:rPr lang="en-US" sz="7398"/>
              <a:t>MUUTOS LÄHTEE YMPÄRISTÖSTÄ.</a:t>
            </a:r>
          </a:p>
        </p:txBody>
      </p:sp>
    </p:spTree>
    <p:extLst>
      <p:ext uri="{BB962C8B-B14F-4D97-AF65-F5344CB8AC3E}">
        <p14:creationId xmlns:p14="http://schemas.microsoft.com/office/powerpoint/2010/main" val="41754162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 descr="Kuva, joka sisältää kohteen teksti, kuvakaappaus, diagrammi, muotoilu&#10;&#10;Kuvaus luotu automaattisesti">
            <a:extLst>
              <a:ext uri="{FF2B5EF4-FFF2-40B4-BE49-F238E27FC236}">
                <a16:creationId xmlns:a16="http://schemas.microsoft.com/office/drawing/2014/main" id="{C14C2E12-2DE3-F6A0-3790-D2F095E1D1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731" y="233446"/>
            <a:ext cx="20303982" cy="12865094"/>
          </a:xfrm>
          <a:prstGeom prst="rect">
            <a:avLst/>
          </a:prstGeom>
        </p:spPr>
      </p:pic>
      <p:sp>
        <p:nvSpPr>
          <p:cNvPr id="3" name="Tekstiruutu 2">
            <a:extLst>
              <a:ext uri="{FF2B5EF4-FFF2-40B4-BE49-F238E27FC236}">
                <a16:creationId xmlns:a16="http://schemas.microsoft.com/office/drawing/2014/main" id="{0FD6FCA7-26E2-03CB-DB10-7589963422BA}"/>
              </a:ext>
            </a:extLst>
          </p:cNvPr>
          <p:cNvSpPr txBox="1"/>
          <p:nvPr/>
        </p:nvSpPr>
        <p:spPr>
          <a:xfrm>
            <a:off x="1082841" y="12452684"/>
            <a:ext cx="5342021" cy="101065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228064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F839F56A-18D3-9903-214D-0CE2513725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9687" y="1941373"/>
            <a:ext cx="21864057" cy="10224013"/>
          </a:xfrm>
        </p:spPr>
      </p:pic>
      <p:sp>
        <p:nvSpPr>
          <p:cNvPr id="2" name="Tekstiruutu 1">
            <a:extLst>
              <a:ext uri="{FF2B5EF4-FFF2-40B4-BE49-F238E27FC236}">
                <a16:creationId xmlns:a16="http://schemas.microsoft.com/office/drawing/2014/main" id="{CE910A68-BD5E-49FD-9130-4CE9B85C6417}"/>
              </a:ext>
            </a:extLst>
          </p:cNvPr>
          <p:cNvSpPr txBox="1"/>
          <p:nvPr/>
        </p:nvSpPr>
        <p:spPr>
          <a:xfrm>
            <a:off x="4187825" y="996616"/>
            <a:ext cx="16002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6600" dirty="0"/>
              <a:t>Vuorovaikutuksen kehät – kummalla olet? </a:t>
            </a:r>
          </a:p>
        </p:txBody>
      </p:sp>
    </p:spTree>
    <p:extLst>
      <p:ext uri="{BB962C8B-B14F-4D97-AF65-F5344CB8AC3E}">
        <p14:creationId xmlns:p14="http://schemas.microsoft.com/office/powerpoint/2010/main" val="4612736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2EBACD36-78CC-20DD-DEE7-AD840545A4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672" y="2591"/>
            <a:ext cx="24141921" cy="13573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843518"/>
      </p:ext>
    </p:extLst>
  </p:cSld>
  <p:clrMapOvr>
    <a:masterClrMapping/>
  </p:clrMapOvr>
</p:sld>
</file>

<file path=ppt/theme/theme1.xml><?xml version="1.0" encoding="utf-8"?>
<a:theme xmlns:a="http://schemas.openxmlformats.org/drawingml/2006/main" name="Laukaa_sisällöt">
  <a:themeElements>
    <a:clrScheme name="Laukaa_rgb">
      <a:dk1>
        <a:srgbClr val="7F7F7F"/>
      </a:dk1>
      <a:lt1>
        <a:srgbClr val="FFFFFF"/>
      </a:lt1>
      <a:dk2>
        <a:srgbClr val="3C3C3C"/>
      </a:dk2>
      <a:lt2>
        <a:srgbClr val="FFFFFF"/>
      </a:lt2>
      <a:accent1>
        <a:srgbClr val="008A92"/>
      </a:accent1>
      <a:accent2>
        <a:srgbClr val="D73B5C"/>
      </a:accent2>
      <a:accent3>
        <a:srgbClr val="EEE300"/>
      </a:accent3>
      <a:accent4>
        <a:srgbClr val="30B7BC"/>
      </a:accent4>
      <a:accent5>
        <a:srgbClr val="00A37D"/>
      </a:accent5>
      <a:accent6>
        <a:srgbClr val="F08261"/>
      </a:accent6>
      <a:hlink>
        <a:srgbClr val="008A92"/>
      </a:hlink>
      <a:folHlink>
        <a:srgbClr val="D9E5EC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sitys6" id="{54740BF9-F534-7240-BFC3-4CA51ED3809F}" vid="{70026741-F11C-204E-BD95-11624F18CC4C}"/>
    </a:ext>
  </a:extLst>
</a:theme>
</file>

<file path=ppt/theme/theme2.xml><?xml version="1.0" encoding="utf-8"?>
<a:theme xmlns:a="http://schemas.openxmlformats.org/drawingml/2006/main" name="Laukaa_erikoissisällöt">
  <a:themeElements>
    <a:clrScheme name="Laukaa_rgb_2016">
      <a:dk1>
        <a:srgbClr val="7F7F7F"/>
      </a:dk1>
      <a:lt1>
        <a:srgbClr val="FFFFFF"/>
      </a:lt1>
      <a:dk2>
        <a:srgbClr val="3C3C3C"/>
      </a:dk2>
      <a:lt2>
        <a:srgbClr val="FFFFFF"/>
      </a:lt2>
      <a:accent1>
        <a:srgbClr val="008A92"/>
      </a:accent1>
      <a:accent2>
        <a:srgbClr val="D73B5C"/>
      </a:accent2>
      <a:accent3>
        <a:srgbClr val="EEE300"/>
      </a:accent3>
      <a:accent4>
        <a:srgbClr val="30B7BC"/>
      </a:accent4>
      <a:accent5>
        <a:srgbClr val="00A37D"/>
      </a:accent5>
      <a:accent6>
        <a:srgbClr val="F08261"/>
      </a:accent6>
      <a:hlink>
        <a:srgbClr val="D9E5EC"/>
      </a:hlink>
      <a:folHlink>
        <a:srgbClr val="008A9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sitys6" id="{54740BF9-F534-7240-BFC3-4CA51ED3809F}" vid="{5C8BB687-BB4A-774E-8102-DF35B4089B79}"/>
    </a:ext>
  </a:extLst>
</a:theme>
</file>

<file path=ppt/theme/theme3.xml><?xml version="1.0" encoding="utf-8"?>
<a:theme xmlns:a="http://schemas.openxmlformats.org/drawingml/2006/main" name="Kannet_ja_lopetus">
  <a:themeElements>
    <a:clrScheme name="Laukaa_rgb_2016">
      <a:dk1>
        <a:srgbClr val="7F7F7F"/>
      </a:dk1>
      <a:lt1>
        <a:srgbClr val="FFFFFF"/>
      </a:lt1>
      <a:dk2>
        <a:srgbClr val="3C3C3C"/>
      </a:dk2>
      <a:lt2>
        <a:srgbClr val="FFFFFF"/>
      </a:lt2>
      <a:accent1>
        <a:srgbClr val="008A92"/>
      </a:accent1>
      <a:accent2>
        <a:srgbClr val="D73B5C"/>
      </a:accent2>
      <a:accent3>
        <a:srgbClr val="EEE300"/>
      </a:accent3>
      <a:accent4>
        <a:srgbClr val="30B7BC"/>
      </a:accent4>
      <a:accent5>
        <a:srgbClr val="00A37D"/>
      </a:accent5>
      <a:accent6>
        <a:srgbClr val="F08261"/>
      </a:accent6>
      <a:hlink>
        <a:srgbClr val="D9E5EC"/>
      </a:hlink>
      <a:folHlink>
        <a:srgbClr val="008A9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sitys6" id="{54740BF9-F534-7240-BFC3-4CA51ED3809F}" vid="{DC40C43A-D84C-E449-A942-5FD6241D8145}"/>
    </a:ext>
  </a:extLst>
</a:theme>
</file>

<file path=ppt/theme/theme4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Laukaa_pohja_uudistettu_22 (1)</Template>
  <TotalTime>2258</TotalTime>
  <Words>691</Words>
  <Application>Microsoft Office PowerPoint</Application>
  <PresentationFormat>Mukautettu</PresentationFormat>
  <Paragraphs>89</Paragraphs>
  <Slides>19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11</vt:i4>
      </vt:variant>
      <vt:variant>
        <vt:lpstr>Teema</vt:lpstr>
      </vt:variant>
      <vt:variant>
        <vt:i4>5</vt:i4>
      </vt:variant>
      <vt:variant>
        <vt:lpstr>Dian otsikot</vt:lpstr>
      </vt:variant>
      <vt:variant>
        <vt:i4>19</vt:i4>
      </vt:variant>
    </vt:vector>
  </HeadingPairs>
  <TitlesOfParts>
    <vt:vector size="35" baseType="lpstr">
      <vt:lpstr>ＭＳ Ｐゴシック</vt:lpstr>
      <vt:lpstr>Arial</vt:lpstr>
      <vt:lpstr>Calibri</vt:lpstr>
      <vt:lpstr>Calibri Light</vt:lpstr>
      <vt:lpstr>Calibri Normaali</vt:lpstr>
      <vt:lpstr>Comic Sans MS</vt:lpstr>
      <vt:lpstr>Gill Sans</vt:lpstr>
      <vt:lpstr>myriad-pro</vt:lpstr>
      <vt:lpstr>Segoe UI</vt:lpstr>
      <vt:lpstr>Segoe UI Historic</vt:lpstr>
      <vt:lpstr>Wingdings</vt:lpstr>
      <vt:lpstr>Laukaa_sisällöt</vt:lpstr>
      <vt:lpstr>Laukaa_erikoissisällöt</vt:lpstr>
      <vt:lpstr>Kannet_ja_lopetus</vt:lpstr>
      <vt:lpstr>Office-teema</vt:lpstr>
      <vt:lpstr>Office Theme</vt:lpstr>
      <vt:lpstr>  Nepsy-palvelupolku  </vt:lpstr>
      <vt:lpstr>Nepsy-palvelupolku Laukaassa –  Mitä se voisi olla parhaimmillaan? </vt:lpstr>
      <vt:lpstr>PowerPoint-esitys</vt:lpstr>
      <vt:lpstr>PowerPoint-esitys</vt:lpstr>
      <vt:lpstr>Toimintakyvyn tukeminen keskeistä</vt:lpstr>
      <vt:lpstr>YMPÄRISTÖ VAIKUTTAA KÄYTTÄYTYMISEEN.   MUUTOS LÄHTEE YMPÄRISTÖSTÄ.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Strategia-ryhmä 13-17-vuotiaiden adhd-dianosoitujen nuorten vanhemmille</vt:lpstr>
      <vt:lpstr>Muita palveluja Laukaassa </vt:lpstr>
      <vt:lpstr>Nepsy-palvelupolku Laukaassa –  Mitä se voisi olla parhaimmillaan? </vt:lpstr>
      <vt:lpstr>Lisätietoa </vt:lpstr>
      <vt:lpstr>Lähteet</vt:lpstr>
      <vt:lpstr>PowerPoint-esitys</vt:lpstr>
    </vt:vector>
  </TitlesOfParts>
  <Manager/>
  <Company>Laukaan kunta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subject/>
  <dc:creator>Heli Peltola</dc:creator>
  <cp:keywords/>
  <dc:description/>
  <cp:lastModifiedBy>Arja Mäkelä</cp:lastModifiedBy>
  <cp:revision>227</cp:revision>
  <dcterms:created xsi:type="dcterms:W3CDTF">2022-12-02T13:32:08Z</dcterms:created>
  <dcterms:modified xsi:type="dcterms:W3CDTF">2023-08-31T10:31:14Z</dcterms:modified>
  <cp:category/>
</cp:coreProperties>
</file>