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59" r:id="rId8"/>
    <p:sldId id="264" r:id="rId9"/>
    <p:sldId id="261" r:id="rId10"/>
    <p:sldId id="260" r:id="rId11"/>
    <p:sldId id="263" r:id="rId12"/>
    <p:sldId id="268" r:id="rId13"/>
    <p:sldId id="262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September 26,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8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2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3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7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9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5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350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6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4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September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5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September 26,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01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98F964-6FC1-4F6A-9C59-4361850D7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4957" y="582984"/>
            <a:ext cx="6725425" cy="984885"/>
          </a:xfrm>
        </p:spPr>
        <p:txBody>
          <a:bodyPr wrap="square" anchor="ctr">
            <a:normAutofit fontScale="90000"/>
          </a:bodyPr>
          <a:lstStyle/>
          <a:p>
            <a:r>
              <a:rPr lang="fi-FI" sz="4800" dirty="0"/>
              <a:t>Terveystiedon kategoriointia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D37FCFE-611E-4DE6-81A8-0FFF1E5E3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6801" y="94338"/>
            <a:ext cx="4498976" cy="180299"/>
          </a:xfrm>
        </p:spPr>
        <p:txBody>
          <a:bodyPr anchor="ctr">
            <a:normAutofit fontScale="55000" lnSpcReduction="20000"/>
          </a:bodyPr>
          <a:lstStyle/>
          <a:p>
            <a:pPr algn="r"/>
            <a:endParaRPr lang="fi-FI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 descr="Värillinen Lyijy kyniä-kohteen sisäpuolella Lyijy kynä, joka on puu-taulukon päällä">
            <a:extLst>
              <a:ext uri="{FF2B5EF4-FFF2-40B4-BE49-F238E27FC236}">
                <a16:creationId xmlns:a16="http://schemas.microsoft.com/office/drawing/2014/main" id="{29CD1E88-877F-8B0E-14E7-4F90BC0968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924" b="407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0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3D181D-3AD5-4441-A89E-17E59A47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WHO:n terveyden edistämisen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29DB7A-FB4E-4179-ABB4-AF4B92244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8" y="1591830"/>
            <a:ext cx="11016819" cy="3979625"/>
          </a:xfrm>
        </p:spPr>
        <p:txBody>
          <a:bodyPr>
            <a:normAutofit/>
          </a:bodyPr>
          <a:lstStyle/>
          <a:p>
            <a:r>
              <a:rPr lang="fi-FI" sz="3600" dirty="0"/>
              <a:t>1. </a:t>
            </a:r>
            <a:r>
              <a:rPr lang="fi-FI" sz="3600" u="sng" dirty="0"/>
              <a:t>Terveysosaamisen</a:t>
            </a:r>
            <a:r>
              <a:rPr lang="fi-FI" sz="3600" dirty="0"/>
              <a:t> kehittäminen</a:t>
            </a:r>
          </a:p>
          <a:p>
            <a:r>
              <a:rPr lang="fi-FI" sz="3600" dirty="0"/>
              <a:t>2. Terveyttä edistävä yhteiskunnallinen </a:t>
            </a:r>
            <a:r>
              <a:rPr lang="fi-FI" sz="3600" u="sng" dirty="0"/>
              <a:t>päätöksenteko</a:t>
            </a:r>
          </a:p>
          <a:p>
            <a:r>
              <a:rPr lang="fi-FI" sz="3600" dirty="0"/>
              <a:t>3. Terveyttä tukevien </a:t>
            </a:r>
            <a:r>
              <a:rPr lang="fi-FI" sz="3600" u="sng" dirty="0"/>
              <a:t>ympäristöjen</a:t>
            </a:r>
            <a:r>
              <a:rPr lang="fi-FI" sz="3600" dirty="0"/>
              <a:t> rakentaminen</a:t>
            </a:r>
          </a:p>
          <a:p>
            <a:r>
              <a:rPr lang="fi-FI" sz="3600" dirty="0"/>
              <a:t>4. </a:t>
            </a:r>
            <a:r>
              <a:rPr lang="fi-FI" sz="3600" u="sng" dirty="0"/>
              <a:t>Terveydenhuollon</a:t>
            </a:r>
            <a:r>
              <a:rPr lang="fi-FI" sz="3600" dirty="0"/>
              <a:t> kehittäminen</a:t>
            </a:r>
          </a:p>
          <a:p>
            <a:r>
              <a:rPr lang="fi-FI" sz="3600" dirty="0"/>
              <a:t>5. </a:t>
            </a:r>
            <a:r>
              <a:rPr lang="fi-FI" sz="3600" u="sng" dirty="0"/>
              <a:t>Yhteisö</a:t>
            </a:r>
            <a:r>
              <a:rPr lang="fi-FI" sz="3600" dirty="0"/>
              <a:t>llisyyden lisääminen</a:t>
            </a:r>
          </a:p>
        </p:txBody>
      </p:sp>
    </p:spTree>
    <p:extLst>
      <p:ext uri="{BB962C8B-B14F-4D97-AF65-F5344CB8AC3E}">
        <p14:creationId xmlns:p14="http://schemas.microsoft.com/office/powerpoint/2010/main" val="246971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94CF32-C2B8-40BC-ADC7-2922C1AD8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262" y="180306"/>
            <a:ext cx="8512927" cy="1332000"/>
          </a:xfrm>
        </p:spPr>
        <p:txBody>
          <a:bodyPr/>
          <a:lstStyle/>
          <a:p>
            <a:r>
              <a:rPr lang="fi-FI" dirty="0"/>
              <a:t>Terveysongelmien vaikutustasoja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917182-57E2-4A20-92DA-FAF2C76C8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026695"/>
            <a:ext cx="11090274" cy="5066129"/>
          </a:xfrm>
        </p:spPr>
        <p:txBody>
          <a:bodyPr>
            <a:noAutofit/>
          </a:bodyPr>
          <a:lstStyle/>
          <a:p>
            <a:r>
              <a:rPr lang="fi-FI" dirty="0"/>
              <a:t>YKSILÖLLE</a:t>
            </a:r>
          </a:p>
          <a:p>
            <a:pPr lvl="1"/>
            <a:r>
              <a:rPr lang="fi-FI" sz="2000" dirty="0"/>
              <a:t>Fyysiset</a:t>
            </a:r>
          </a:p>
          <a:p>
            <a:pPr lvl="1"/>
            <a:r>
              <a:rPr lang="fi-FI" sz="2000" dirty="0"/>
              <a:t>Psyykkiset</a:t>
            </a:r>
          </a:p>
          <a:p>
            <a:pPr lvl="1"/>
            <a:r>
              <a:rPr lang="fi-FI" sz="2000" dirty="0"/>
              <a:t>Sosiaaliset</a:t>
            </a:r>
          </a:p>
          <a:p>
            <a:pPr lvl="1"/>
            <a:r>
              <a:rPr lang="fi-FI" sz="2000" dirty="0"/>
              <a:t>Taloudelliset</a:t>
            </a:r>
          </a:p>
          <a:p>
            <a:r>
              <a:rPr lang="fi-FI" dirty="0"/>
              <a:t>YHTEISÖLLE JA YHTEISKUNNALLE</a:t>
            </a:r>
          </a:p>
          <a:p>
            <a:pPr lvl="1"/>
            <a:r>
              <a:rPr lang="fi-FI" sz="2000" dirty="0"/>
              <a:t>Fyysiset</a:t>
            </a:r>
          </a:p>
          <a:p>
            <a:pPr lvl="1"/>
            <a:r>
              <a:rPr lang="fi-FI" sz="2000" dirty="0"/>
              <a:t>Psykososiaaliset</a:t>
            </a:r>
          </a:p>
          <a:p>
            <a:pPr lvl="1"/>
            <a:r>
              <a:rPr lang="fi-FI" sz="2000" dirty="0"/>
              <a:t>Taloudelliset</a:t>
            </a:r>
          </a:p>
        </p:txBody>
      </p:sp>
    </p:spTree>
    <p:extLst>
      <p:ext uri="{BB962C8B-B14F-4D97-AF65-F5344CB8AC3E}">
        <p14:creationId xmlns:p14="http://schemas.microsoft.com/office/powerpoint/2010/main" val="315847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DF36B8-7FF7-804D-26D8-07B475711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987" y="99176"/>
            <a:ext cx="8526026" cy="957837"/>
          </a:xfrm>
        </p:spPr>
        <p:txBody>
          <a:bodyPr/>
          <a:lstStyle/>
          <a:p>
            <a:r>
              <a:rPr lang="fi-FI" dirty="0"/>
              <a:t>Terveyden sosiaaliset määrittäjät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18106C-2ECB-F49D-9C21-92EF0D91A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2522" y="1098958"/>
            <a:ext cx="4289585" cy="5209563"/>
          </a:xfrm>
        </p:spPr>
        <p:txBody>
          <a:bodyPr>
            <a:normAutofit/>
          </a:bodyPr>
          <a:lstStyle/>
          <a:p>
            <a:r>
              <a:rPr lang="fi-FI" dirty="0"/>
              <a:t>Lapsuuden kokemukset</a:t>
            </a:r>
          </a:p>
          <a:p>
            <a:r>
              <a:rPr lang="fi-FI" dirty="0"/>
              <a:t>Asumisolosuhteet</a:t>
            </a:r>
          </a:p>
          <a:p>
            <a:r>
              <a:rPr lang="fi-FI" dirty="0"/>
              <a:t>Koulutus</a:t>
            </a:r>
          </a:p>
          <a:p>
            <a:r>
              <a:rPr lang="fi-FI" dirty="0"/>
              <a:t>Sosiaalinen tuki</a:t>
            </a:r>
          </a:p>
          <a:p>
            <a:r>
              <a:rPr lang="fi-FI" dirty="0"/>
              <a:t>Varallisuus</a:t>
            </a:r>
          </a:p>
          <a:p>
            <a:r>
              <a:rPr lang="fi-FI" dirty="0"/>
              <a:t>Työllisyys</a:t>
            </a:r>
          </a:p>
          <a:p>
            <a:r>
              <a:rPr lang="fi-FI" dirty="0"/>
              <a:t>Yhteisöllisyys</a:t>
            </a:r>
          </a:p>
          <a:p>
            <a:r>
              <a:rPr lang="fi-FI" dirty="0"/>
              <a:t>Pääsy terveyspalveluihin</a:t>
            </a:r>
          </a:p>
        </p:txBody>
      </p:sp>
    </p:spTree>
    <p:extLst>
      <p:ext uri="{BB962C8B-B14F-4D97-AF65-F5344CB8AC3E}">
        <p14:creationId xmlns:p14="http://schemas.microsoft.com/office/powerpoint/2010/main" val="86541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F0A98D-B147-47FC-B1C3-22991CAE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095" y="404896"/>
            <a:ext cx="2930274" cy="1332000"/>
          </a:xfrm>
        </p:spPr>
        <p:txBody>
          <a:bodyPr/>
          <a:lstStyle/>
          <a:p>
            <a:r>
              <a:rPr lang="fi-FI" dirty="0"/>
              <a:t>Ergonomia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641F85-95D8-4DA9-BA1A-8F997FA20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190" y="1567767"/>
            <a:ext cx="3620084" cy="3979625"/>
          </a:xfrm>
        </p:spPr>
        <p:txBody>
          <a:bodyPr>
            <a:normAutofit/>
          </a:bodyPr>
          <a:lstStyle/>
          <a:p>
            <a:r>
              <a:rPr lang="fi-FI" sz="3600" dirty="0"/>
              <a:t>Fyysinen</a:t>
            </a:r>
          </a:p>
          <a:p>
            <a:r>
              <a:rPr lang="fi-FI" sz="3600" dirty="0"/>
              <a:t>Kognitiivinen</a:t>
            </a:r>
          </a:p>
          <a:p>
            <a:r>
              <a:rPr lang="fi-FI" sz="3600" dirty="0"/>
              <a:t>Organisatorinen</a:t>
            </a:r>
          </a:p>
        </p:txBody>
      </p:sp>
    </p:spTree>
    <p:extLst>
      <p:ext uri="{BB962C8B-B14F-4D97-AF65-F5344CB8AC3E}">
        <p14:creationId xmlns:p14="http://schemas.microsoft.com/office/powerpoint/2010/main" val="255863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E2F046-FA36-409C-B2DA-D2F857FB0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968" y="549275"/>
            <a:ext cx="5710990" cy="1332000"/>
          </a:xfrm>
        </p:spPr>
        <p:txBody>
          <a:bodyPr/>
          <a:lstStyle/>
          <a:p>
            <a:r>
              <a:rPr lang="fi-FI" dirty="0"/>
              <a:t>Terveyden osa-alueet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547ECB-9B40-41F7-ADF6-DE97B43F3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473" y="1881275"/>
            <a:ext cx="6331200" cy="3979625"/>
          </a:xfrm>
        </p:spPr>
        <p:txBody>
          <a:bodyPr>
            <a:normAutofit/>
          </a:bodyPr>
          <a:lstStyle/>
          <a:p>
            <a:r>
              <a:rPr lang="fi-FI" sz="3600" b="1" dirty="0"/>
              <a:t>Fyysinen</a:t>
            </a:r>
          </a:p>
          <a:p>
            <a:r>
              <a:rPr lang="fi-FI" sz="3600" b="1" dirty="0"/>
              <a:t>Psyykkinen</a:t>
            </a:r>
          </a:p>
          <a:p>
            <a:r>
              <a:rPr lang="fi-FI" sz="3600" b="1" dirty="0"/>
              <a:t>Sosiaalinen</a:t>
            </a:r>
          </a:p>
          <a:p>
            <a:r>
              <a:rPr lang="fi-FI" sz="3600" b="1" dirty="0"/>
              <a:t>Henkinen</a:t>
            </a:r>
          </a:p>
        </p:txBody>
      </p:sp>
    </p:spTree>
    <p:extLst>
      <p:ext uri="{BB962C8B-B14F-4D97-AF65-F5344CB8AC3E}">
        <p14:creationId xmlns:p14="http://schemas.microsoft.com/office/powerpoint/2010/main" val="17570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4CC5BF-3A91-EFDC-A391-6C5293B8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870" y="549275"/>
            <a:ext cx="7429501" cy="1332000"/>
          </a:xfrm>
        </p:spPr>
        <p:txBody>
          <a:bodyPr/>
          <a:lstStyle/>
          <a:p>
            <a:r>
              <a:rPr lang="fi-FI" dirty="0"/>
              <a:t>Näkökulma terveydentilaan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01926B-BCD3-23E3-9101-6003FCE5B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Subjektiivinen</a:t>
            </a:r>
          </a:p>
          <a:p>
            <a:r>
              <a:rPr lang="fi-FI" sz="2400" dirty="0"/>
              <a:t>Objektiivinen</a:t>
            </a:r>
          </a:p>
        </p:txBody>
      </p:sp>
    </p:spTree>
    <p:extLst>
      <p:ext uri="{BB962C8B-B14F-4D97-AF65-F5344CB8AC3E}">
        <p14:creationId xmlns:p14="http://schemas.microsoft.com/office/powerpoint/2010/main" val="230300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3E573E-F1E2-4596-BA06-5B90C2264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62" y="385990"/>
            <a:ext cx="8135938" cy="1332000"/>
          </a:xfrm>
        </p:spPr>
        <p:txBody>
          <a:bodyPr/>
          <a:lstStyle/>
          <a:p>
            <a:r>
              <a:rPr lang="fi-FI" dirty="0"/>
              <a:t>Terveyteen vaikuttavia tekijöitä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226E7B-BFF5-4782-06F0-F092A5920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126671"/>
            <a:ext cx="11090274" cy="5568043"/>
          </a:xfrm>
        </p:spPr>
        <p:txBody>
          <a:bodyPr>
            <a:normAutofit/>
          </a:bodyPr>
          <a:lstStyle/>
          <a:p>
            <a:r>
              <a:rPr lang="fi-FI" sz="2400" dirty="0"/>
              <a:t>Elintavat</a:t>
            </a:r>
          </a:p>
          <a:p>
            <a:r>
              <a:rPr lang="fi-FI" sz="2400" dirty="0"/>
              <a:t>Ympäristö</a:t>
            </a:r>
          </a:p>
          <a:p>
            <a:pPr lvl="1"/>
            <a:r>
              <a:rPr lang="fi-FI" sz="2400" dirty="0"/>
              <a:t>Fyysinen</a:t>
            </a:r>
          </a:p>
          <a:p>
            <a:pPr lvl="1"/>
            <a:r>
              <a:rPr lang="fi-FI" sz="2400" dirty="0"/>
              <a:t>Psykososiaalinen</a:t>
            </a:r>
          </a:p>
          <a:p>
            <a:r>
              <a:rPr lang="fi-FI" sz="2400" dirty="0"/>
              <a:t>Perimä</a:t>
            </a:r>
          </a:p>
          <a:p>
            <a:r>
              <a:rPr lang="fi-FI" sz="2400" dirty="0"/>
              <a:t>Terveysosaaminen</a:t>
            </a:r>
          </a:p>
          <a:p>
            <a:r>
              <a:rPr lang="fi-FI" sz="2400" dirty="0"/>
              <a:t>Yhteiskunnan taustatekijät</a:t>
            </a:r>
          </a:p>
          <a:p>
            <a:r>
              <a:rPr lang="fi-FI" sz="2400" dirty="0"/>
              <a:t>Sattuma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83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AE7BA1-4F70-8490-67ED-27E07BFB9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248" y="99176"/>
            <a:ext cx="6339795" cy="1332000"/>
          </a:xfrm>
        </p:spPr>
        <p:txBody>
          <a:bodyPr>
            <a:normAutofit fontScale="90000"/>
          </a:bodyPr>
          <a:lstStyle/>
          <a:p>
            <a:r>
              <a:rPr lang="fi-FI" dirty="0"/>
              <a:t>Terveyteen vaikuttavien </a:t>
            </a:r>
            <a:br>
              <a:rPr lang="fi-FI" dirty="0"/>
            </a:br>
            <a:r>
              <a:rPr lang="fi-FI" dirty="0"/>
              <a:t>tekijöiden vaikutustapoja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489441-E88A-1933-EDAF-837A1D00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649187"/>
            <a:ext cx="4544834" cy="4443638"/>
          </a:xfrm>
        </p:spPr>
        <p:txBody>
          <a:bodyPr>
            <a:normAutofit/>
          </a:bodyPr>
          <a:lstStyle/>
          <a:p>
            <a:r>
              <a:rPr lang="fi-FI" sz="2400" dirty="0"/>
              <a:t>Myönteinen</a:t>
            </a:r>
          </a:p>
          <a:p>
            <a:r>
              <a:rPr lang="fi-FI" sz="2400" dirty="0"/>
              <a:t>Kielteinen</a:t>
            </a:r>
          </a:p>
          <a:p>
            <a:r>
              <a:rPr lang="fi-FI" sz="2400" dirty="0"/>
              <a:t>Suora</a:t>
            </a:r>
          </a:p>
          <a:p>
            <a:r>
              <a:rPr lang="fi-FI" sz="2400" dirty="0"/>
              <a:t>Epäsuora</a:t>
            </a:r>
          </a:p>
          <a:p>
            <a:r>
              <a:rPr lang="fi-FI" sz="2400" dirty="0"/>
              <a:t>Ajallisuus / Toistuvuus</a:t>
            </a:r>
          </a:p>
          <a:p>
            <a:r>
              <a:rPr lang="fi-FI" sz="2400" dirty="0"/>
              <a:t>Yhteisvaikutukset</a:t>
            </a:r>
          </a:p>
          <a:p>
            <a:pPr lvl="1"/>
            <a:r>
              <a:rPr lang="fi-FI" sz="1800" dirty="0"/>
              <a:t>Toisiaan voimistavat/heikentävät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7986ECE-B025-4857-9A45-159E82892DBF}"/>
              </a:ext>
            </a:extLst>
          </p:cNvPr>
          <p:cNvSpPr txBox="1"/>
          <p:nvPr/>
        </p:nvSpPr>
        <p:spPr>
          <a:xfrm>
            <a:off x="4312024" y="1855694"/>
            <a:ext cx="45448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Kokonaisvaltaisuus</a:t>
            </a:r>
          </a:p>
          <a:p>
            <a:r>
              <a:rPr lang="fi-FI" dirty="0"/>
              <a:t>	Vaikutus kaikkiin osa-alueisiin</a:t>
            </a:r>
          </a:p>
          <a:p>
            <a:r>
              <a:rPr lang="fi-FI" dirty="0"/>
              <a:t>	Vaikutus vain joihinkin osa-alueisiin</a:t>
            </a:r>
          </a:p>
          <a:p>
            <a:r>
              <a:rPr lang="fi-FI" dirty="0"/>
              <a:t>Merkitys /painoarvo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418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DD6BB0-9C60-4DA4-AF46-68B5B702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821" y="196349"/>
            <a:ext cx="7379368" cy="1332000"/>
          </a:xfrm>
        </p:spPr>
        <p:txBody>
          <a:bodyPr>
            <a:normAutofit/>
          </a:bodyPr>
          <a:lstStyle/>
          <a:p>
            <a:r>
              <a:rPr lang="fi-FI" dirty="0"/>
              <a:t>Terveyteen vaikuttavat tasot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BF5F2C-957E-4697-8803-E160C3BCC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569" y="1399324"/>
            <a:ext cx="4735011" cy="2121917"/>
          </a:xfrm>
        </p:spPr>
        <p:txBody>
          <a:bodyPr>
            <a:normAutofit fontScale="70000" lnSpcReduction="20000"/>
          </a:bodyPr>
          <a:lstStyle/>
          <a:p>
            <a:r>
              <a:rPr lang="fi-FI" sz="3200" dirty="0"/>
              <a:t>Yksilö</a:t>
            </a:r>
          </a:p>
          <a:p>
            <a:r>
              <a:rPr lang="fi-FI" sz="3200" dirty="0"/>
              <a:t>Yhteisö – sosiaaliset suhteet</a:t>
            </a:r>
          </a:p>
          <a:p>
            <a:r>
              <a:rPr lang="fi-FI" sz="3200" dirty="0"/>
              <a:t>Yhteiskunta</a:t>
            </a:r>
          </a:p>
          <a:p>
            <a:r>
              <a:rPr lang="fi-FI" sz="3200" dirty="0"/>
              <a:t>globaali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288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8C83E3-7F06-4C57-B6E4-FD3A02A3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177" y="99176"/>
            <a:ext cx="7221538" cy="1332000"/>
          </a:xfrm>
        </p:spPr>
        <p:txBody>
          <a:bodyPr/>
          <a:lstStyle/>
          <a:p>
            <a:r>
              <a:rPr lang="fi-FI" dirty="0" err="1"/>
              <a:t>Terveysosamisen</a:t>
            </a:r>
            <a:r>
              <a:rPr lang="fi-FI" dirty="0"/>
              <a:t> osa-alueet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DDA0F0-B7E2-4D22-829D-0F629BAD5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253" y="1014315"/>
            <a:ext cx="5144084" cy="3979625"/>
          </a:xfrm>
        </p:spPr>
        <p:txBody>
          <a:bodyPr>
            <a:normAutofit/>
          </a:bodyPr>
          <a:lstStyle/>
          <a:p>
            <a:r>
              <a:rPr lang="fi-FI" sz="3600" dirty="0"/>
              <a:t>Tiedot</a:t>
            </a:r>
          </a:p>
          <a:p>
            <a:r>
              <a:rPr lang="fi-FI" sz="3600" dirty="0"/>
              <a:t>Taidot</a:t>
            </a:r>
          </a:p>
          <a:p>
            <a:r>
              <a:rPr lang="fi-FI" sz="3600" dirty="0"/>
              <a:t>Itsetuntemus</a:t>
            </a:r>
          </a:p>
          <a:p>
            <a:r>
              <a:rPr lang="fi-FI" sz="3600" dirty="0"/>
              <a:t>Kriittinen ajattelu</a:t>
            </a:r>
          </a:p>
          <a:p>
            <a:r>
              <a:rPr lang="fi-FI" sz="3600" dirty="0"/>
              <a:t>Eettinen vastuullisuus</a:t>
            </a:r>
          </a:p>
        </p:txBody>
      </p:sp>
    </p:spTree>
    <p:extLst>
      <p:ext uri="{BB962C8B-B14F-4D97-AF65-F5344CB8AC3E}">
        <p14:creationId xmlns:p14="http://schemas.microsoft.com/office/powerpoint/2010/main" val="311616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25282" y="92075"/>
            <a:ext cx="7746521" cy="1332000"/>
          </a:xfrm>
        </p:spPr>
        <p:txBody>
          <a:bodyPr>
            <a:normAutofit/>
          </a:bodyPr>
          <a:lstStyle/>
          <a:p>
            <a:r>
              <a:rPr lang="fi-FI" dirty="0"/>
              <a:t>Väkivallan ilmenemismuodot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Fyysinen</a:t>
            </a:r>
          </a:p>
          <a:p>
            <a:r>
              <a:rPr lang="fi-FI" sz="2800" dirty="0"/>
              <a:t>Psyykkinen</a:t>
            </a:r>
          </a:p>
          <a:p>
            <a:r>
              <a:rPr lang="fi-FI" sz="2800" dirty="0"/>
              <a:t>Sosiaalinen</a:t>
            </a:r>
          </a:p>
          <a:p>
            <a:r>
              <a:rPr lang="fi-FI" sz="2800" dirty="0"/>
              <a:t>Henkinen</a:t>
            </a:r>
          </a:p>
          <a:p>
            <a:r>
              <a:rPr lang="fi-FI" sz="2800" dirty="0"/>
              <a:t>Taloudellinen</a:t>
            </a:r>
          </a:p>
          <a:p>
            <a:r>
              <a:rPr lang="fi-FI" sz="2800" dirty="0"/>
              <a:t>Seksuaalinen</a:t>
            </a:r>
          </a:p>
        </p:txBody>
      </p:sp>
    </p:spTree>
    <p:extLst>
      <p:ext uri="{BB962C8B-B14F-4D97-AF65-F5344CB8AC3E}">
        <p14:creationId xmlns:p14="http://schemas.microsoft.com/office/powerpoint/2010/main" val="72603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2F46A1-7A93-40BC-9F1B-133BA7490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104" y="156244"/>
            <a:ext cx="6676106" cy="1332000"/>
          </a:xfrm>
        </p:spPr>
        <p:txBody>
          <a:bodyPr/>
          <a:lstStyle/>
          <a:p>
            <a:r>
              <a:rPr lang="fi-FI" dirty="0"/>
              <a:t>Toimintakyvyn osa-alueet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107F35-E147-4C7D-9EBE-B7A1E4FBD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642" y="1150673"/>
            <a:ext cx="3114758" cy="3979625"/>
          </a:xfrm>
        </p:spPr>
        <p:txBody>
          <a:bodyPr>
            <a:normAutofit/>
          </a:bodyPr>
          <a:lstStyle/>
          <a:p>
            <a:r>
              <a:rPr lang="fi-FI" sz="3600" dirty="0"/>
              <a:t>Fyysinen</a:t>
            </a:r>
          </a:p>
          <a:p>
            <a:r>
              <a:rPr lang="fi-FI" sz="3600" dirty="0"/>
              <a:t>Psyykkinen</a:t>
            </a:r>
          </a:p>
          <a:p>
            <a:r>
              <a:rPr lang="fi-FI" sz="3600" dirty="0"/>
              <a:t>Sosiaalinen</a:t>
            </a:r>
          </a:p>
          <a:p>
            <a:r>
              <a:rPr lang="fi-FI" sz="3600" dirty="0"/>
              <a:t>Kognitiivinen</a:t>
            </a:r>
          </a:p>
        </p:txBody>
      </p:sp>
    </p:spTree>
    <p:extLst>
      <p:ext uri="{BB962C8B-B14F-4D97-AF65-F5344CB8AC3E}">
        <p14:creationId xmlns:p14="http://schemas.microsoft.com/office/powerpoint/2010/main" val="3643299740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148</Words>
  <Application>Microsoft Office PowerPoint</Application>
  <PresentationFormat>Laajakuva</PresentationFormat>
  <Paragraphs>82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Sitka Heading</vt:lpstr>
      <vt:lpstr>Source Sans Pro</vt:lpstr>
      <vt:lpstr>3DFloatVTI</vt:lpstr>
      <vt:lpstr>Terveystiedon kategoriointia</vt:lpstr>
      <vt:lpstr>Terveyden osa-alueet</vt:lpstr>
      <vt:lpstr>Näkökulma terveydentilaan</vt:lpstr>
      <vt:lpstr>Terveyteen vaikuttavia tekijöitä</vt:lpstr>
      <vt:lpstr>Terveyteen vaikuttavien  tekijöiden vaikutustapoja</vt:lpstr>
      <vt:lpstr>Terveyteen vaikuttavat tasot</vt:lpstr>
      <vt:lpstr>Terveysosamisen osa-alueet</vt:lpstr>
      <vt:lpstr>Väkivallan ilmenemismuodot</vt:lpstr>
      <vt:lpstr>Toimintakyvyn osa-alueet</vt:lpstr>
      <vt:lpstr>WHO:n terveyden edistämisen periaatteet</vt:lpstr>
      <vt:lpstr>Terveysongelmien vaikutustasoja</vt:lpstr>
      <vt:lpstr>Terveyden sosiaaliset määrittäjät</vt:lpstr>
      <vt:lpstr>Ergonomia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Terveystiedon kategoriointia</dc:title>
  <dc:creator>Hämäläinen Esa</dc:creator>
  <cp:lastModifiedBy>Hämäläinen Esa</cp:lastModifiedBy>
  <cp:revision>7</cp:revision>
  <dcterms:created xsi:type="dcterms:W3CDTF">2023-01-26T11:15:36Z</dcterms:created>
  <dcterms:modified xsi:type="dcterms:W3CDTF">2023-09-26T06:35:33Z</dcterms:modified>
</cp:coreProperties>
</file>