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6"/>
  </p:notesMasterIdLst>
  <p:handoutMasterIdLst>
    <p:handoutMasterId r:id="rId17"/>
  </p:handoutMasterIdLst>
  <p:sldIdLst>
    <p:sldId id="259" r:id="rId5"/>
    <p:sldId id="260" r:id="rId6"/>
    <p:sldId id="269" r:id="rId7"/>
    <p:sldId id="261" r:id="rId8"/>
    <p:sldId id="263" r:id="rId9"/>
    <p:sldId id="264" r:id="rId10"/>
    <p:sldId id="270" r:id="rId11"/>
    <p:sldId id="266" r:id="rId12"/>
    <p:sldId id="267" r:id="rId13"/>
    <p:sldId id="268" r:id="rId14"/>
    <p:sldId id="271" r:id="rId15"/>
  </p:sldIdLst>
  <p:sldSz cx="12188825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68" d="100"/>
          <a:sy n="68" d="100"/>
        </p:scale>
        <p:origin x="96" y="300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2064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C70C0F0-8728-49E0-BFE6-44CF2645D40E}" type="datetime1">
              <a:rPr lang="fi-FI" smtClean="0"/>
              <a:t>18.12.2019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ED6CB460-A50C-45EF-83D7-20E6E3A631CB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 dirty="0" smtClean="0"/>
              <a:t>Muokkaa tekstin perustyylejä napsauttamalla</a:t>
            </a:r>
          </a:p>
          <a:p>
            <a:pPr lvl="1" rtl="0"/>
            <a:r>
              <a:rPr lang="fi-FI" noProof="0" dirty="0" smtClean="0"/>
              <a:t>Toinen taso</a:t>
            </a:r>
          </a:p>
          <a:p>
            <a:pPr lvl="2" rtl="0"/>
            <a:r>
              <a:rPr lang="fi-FI" noProof="0" dirty="0" smtClean="0"/>
              <a:t>Kolmas taso</a:t>
            </a:r>
          </a:p>
          <a:p>
            <a:pPr lvl="3" rtl="0"/>
            <a:r>
              <a:rPr lang="fi-FI" noProof="0" dirty="0" smtClean="0"/>
              <a:t>Neljäs taso</a:t>
            </a:r>
          </a:p>
          <a:p>
            <a:pPr lvl="4" rtl="0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8074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i-FI" smtClean="0"/>
              <a:pPr rtl="0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1214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fi-FI" smtClean="0"/>
              <a:pPr rtl="0"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1593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fi-FI" smtClean="0"/>
              <a:pPr rtl="0"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3616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i-FI" smtClean="0"/>
              <a:pPr rtl="0"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7560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i-FI" smtClean="0"/>
              <a:pPr rtl="0"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2938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i-FI" smtClean="0"/>
              <a:pPr rtl="0"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4225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fi-FI" smtClean="0"/>
              <a:pPr rtl="0"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654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  <a:noFill/>
          <a:effectLst>
            <a:softEdge rad="31750"/>
          </a:effectLst>
        </p:spPr>
        <p:txBody>
          <a:bodyPr rtlCol="0" anchor="b"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B09B8A2-E4AC-48B7-AA2E-BED24C0BBB12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4909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81FE97-63CE-4B47-A0A5-8962438F27BB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66616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9D739E-057F-4864-AA14-FE7219509982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91729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EC90CB-2A18-4867-93E3-7EE4148C13FA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13552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FCAEE054-90A4-4A59-9102-AA6267872BEB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77491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A80C3F-737B-44A2-A424-7C5A964359AB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7834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lnSpc>
                <a:spcPct val="78000"/>
              </a:lnSpc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609524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lnSpc>
                <a:spcPct val="78000"/>
              </a:lnSpc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609524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2A6168-340F-4AC8-A023-859F7EA2E163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5459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3B6E9A-A6DC-4DA7-8268-58424720AAC3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12167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CA23CF-B978-40B2-99C3-44F05DB68B32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algn="r">
              <a:defRPr lang="en-US" smtClean="0"/>
            </a:lvl1pPr>
          </a:lstStyle>
          <a:p>
            <a:pPr rtl="0"/>
            <a:fld id="{7DC1BBB0-96F0-4077-A278-0F3FB5C104D3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5661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098"/>
            <a:ext cx="12188825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 bwMode="white">
          <a:xfrm>
            <a:off x="1598612" y="381000"/>
            <a:ext cx="3293422" cy="1371600"/>
          </a:xfrm>
        </p:spPr>
        <p:txBody>
          <a:bodyPr rtlCol="0" anchor="b">
            <a:noAutofit/>
          </a:bodyPr>
          <a:lstStyle>
            <a:lvl1pPr algn="l">
              <a:lnSpc>
                <a:spcPct val="78000"/>
              </a:lnSpc>
              <a:defRPr sz="2700" b="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 bwMode="white">
          <a:xfrm>
            <a:off x="1598612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232426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65D913-1C31-435E-972E-50444B8D5364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11189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 userDrawn="1"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i-FI" noProof="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16718" y="381000"/>
            <a:ext cx="3293422" cy="1371600"/>
          </a:xfrm>
        </p:spPr>
        <p:txBody>
          <a:bodyPr rtlCol="0" anchor="b">
            <a:noAutofit/>
          </a:bodyPr>
          <a:lstStyle>
            <a:lvl1pPr algn="l">
              <a:lnSpc>
                <a:spcPct val="78000"/>
              </a:lnSpc>
              <a:defRPr sz="27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Kuvan paikkamerkki 2" descr="Tyhjä paikkamerkki kuvan lisäämistä varten. Napsauta paikkamerkkiä ja valitse kuva, jonka haluat lisätä"/>
          <p:cNvSpPr>
            <a:spLocks noGrp="1"/>
          </p:cNvSpPr>
          <p:nvPr>
            <p:ph type="pic" idx="1"/>
          </p:nvPr>
        </p:nvSpPr>
        <p:spPr bwMode="auto">
          <a:xfrm>
            <a:off x="5232426" y="482600"/>
            <a:ext cx="60435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616718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DD94B7-C567-401F-BCB0-CA49482C2468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3570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 noProof="0" dirty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 dirty="0"/>
              <a:t>Muokkaa tekstin perustyylejä napsauttamalla</a:t>
            </a:r>
          </a:p>
          <a:p>
            <a:pPr lvl="1" rtl="0"/>
            <a:r>
              <a:rPr lang="fi-FI" noProof="0" dirty="0"/>
              <a:t>Toinen taso</a:t>
            </a:r>
          </a:p>
          <a:p>
            <a:pPr lvl="2" rtl="0"/>
            <a:r>
              <a:rPr lang="fi-FI" noProof="0" dirty="0"/>
              <a:t>Kolmas taso</a:t>
            </a:r>
          </a:p>
          <a:p>
            <a:pPr lvl="3" rtl="0"/>
            <a:r>
              <a:rPr lang="fi-FI" noProof="0" dirty="0"/>
              <a:t>Neljäs taso</a:t>
            </a:r>
          </a:p>
          <a:p>
            <a:pPr lvl="4" rtl="0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180250" y="631609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AEB72496-81E2-430B-A250-4B8472C5E304}" type="datetime1">
              <a:rPr lang="fi-FI" noProof="0" smtClean="0"/>
              <a:t>18.12.2019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595933" y="631609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766796" y="631609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51262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007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1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isällön paikkamerkki 13"/>
          <p:cNvSpPr>
            <a:spLocks noGrp="1"/>
          </p:cNvSpPr>
          <p:nvPr>
            <p:ph type="subTitle" idx="1"/>
          </p:nvPr>
        </p:nvSpPr>
        <p:spPr>
          <a:xfrm>
            <a:off x="2205980" y="404664"/>
            <a:ext cx="8496944" cy="6331775"/>
          </a:xfrm>
        </p:spPr>
        <p:txBody>
          <a:bodyPr rtlCol="0">
            <a:normAutofit fontScale="92500"/>
          </a:bodyPr>
          <a:lstStyle/>
          <a:p>
            <a:r>
              <a:rPr lang="fi-FI" dirty="0"/>
              <a:t> </a:t>
            </a:r>
          </a:p>
          <a:p>
            <a:r>
              <a:rPr lang="fi-FI" dirty="0"/>
              <a:t>Täällä kaikkiin päiviin tuo ilo taivaallinen</a:t>
            </a:r>
            <a:br>
              <a:rPr lang="fi-FI" dirty="0"/>
            </a:br>
            <a:r>
              <a:rPr lang="fi-FI" dirty="0"/>
              <a:t>Lempeyttä, rakkautta silmiin ihmisten</a:t>
            </a:r>
            <a:br>
              <a:rPr lang="fi-FI" dirty="0"/>
            </a:br>
            <a:r>
              <a:rPr lang="fi-FI" dirty="0"/>
              <a:t>Sanat, jotka kuulin, ne unohdu ei koskaan</a:t>
            </a:r>
            <a:br>
              <a:rPr lang="fi-FI" dirty="0"/>
            </a:br>
            <a:r>
              <a:rPr lang="fi-FI" dirty="0"/>
              <a:t>vaikka mitä tulkoon, niistä aina voimaa saan.</a:t>
            </a:r>
          </a:p>
          <a:p>
            <a:r>
              <a:rPr lang="fi-FI" dirty="0"/>
              <a:t> </a:t>
            </a:r>
          </a:p>
          <a:p>
            <a:r>
              <a:rPr lang="fi-FI" dirty="0"/>
              <a:t>Olet toisten kaltainen, lapsi lupauksien</a:t>
            </a:r>
            <a:br>
              <a:rPr lang="fi-FI" dirty="0"/>
            </a:br>
            <a:r>
              <a:rPr lang="fi-FI" dirty="0"/>
              <a:t>Tuotko lapseni, nyt toivon maailmaan?</a:t>
            </a:r>
            <a:br>
              <a:rPr lang="fi-FI" dirty="0"/>
            </a:br>
            <a:r>
              <a:rPr lang="fi-FI" dirty="0"/>
              <a:t>Olet aarre sydänten, miten sinut suojelen?</a:t>
            </a:r>
            <a:br>
              <a:rPr lang="fi-FI" dirty="0"/>
            </a:br>
            <a:r>
              <a:rPr lang="fi-FI" dirty="0"/>
              <a:t>Helmassani kantaa itse taivastako saan</a:t>
            </a:r>
            <a:r>
              <a:rPr lang="fi-FI" dirty="0" smtClean="0"/>
              <a:t>?</a:t>
            </a:r>
          </a:p>
          <a:p>
            <a:endParaRPr lang="fi-FI" dirty="0"/>
          </a:p>
          <a:p>
            <a:r>
              <a:rPr lang="fi-FI" dirty="0"/>
              <a:t>Keneltä sai tähden tuo katse pienokaisen?</a:t>
            </a:r>
            <a:br>
              <a:rPr lang="fi-FI" dirty="0"/>
            </a:br>
            <a:r>
              <a:rPr lang="fi-FI" dirty="0" err="1"/>
              <a:t>Beetlehemin</a:t>
            </a:r>
            <a:r>
              <a:rPr lang="fi-FI" dirty="0"/>
              <a:t> yllä loistaa tähti ikuinen</a:t>
            </a:r>
          </a:p>
          <a:p>
            <a:endParaRPr lang="fi-FI" dirty="0"/>
          </a:p>
          <a:p>
            <a:r>
              <a:rPr lang="fi-FI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833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2494012" y="3055317"/>
            <a:ext cx="7056784" cy="132343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fi-FI" sz="8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Vivaldi" panose="03020602050506090804" pitchFamily="66" charset="0"/>
              </a:rPr>
              <a:t>Hyvää joulua!</a:t>
            </a:r>
            <a:endParaRPr lang="fi-FI" sz="8000" dirty="0" smtClean="0">
              <a:solidFill>
                <a:schemeClr val="accent4">
                  <a:lumMod val="20000"/>
                  <a:lumOff val="80000"/>
                </a:schemeClr>
              </a:solidFill>
              <a:latin typeface="Vivaldi" panose="0302060205050609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84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tsikko 12"/>
          <p:cNvSpPr>
            <a:spLocks noGrp="1"/>
          </p:cNvSpPr>
          <p:nvPr>
            <p:ph type="ctrTitle"/>
          </p:nvPr>
        </p:nvSpPr>
        <p:spPr>
          <a:xfrm>
            <a:off x="3790155" y="379419"/>
            <a:ext cx="4817872" cy="360040"/>
          </a:xfrm>
        </p:spPr>
        <p:txBody>
          <a:bodyPr rtlCol="0"/>
          <a:lstStyle/>
          <a:p>
            <a:pPr algn="ctr" rtl="0"/>
            <a:r>
              <a:rPr lang="fi-FI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Jouluyö</a:t>
            </a:r>
            <a:endParaRPr lang="fi-FI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Sisällön paikkamerkki 13"/>
          <p:cNvSpPr>
            <a:spLocks noGrp="1"/>
          </p:cNvSpPr>
          <p:nvPr>
            <p:ph type="subTitle" idx="1"/>
          </p:nvPr>
        </p:nvSpPr>
        <p:spPr>
          <a:xfrm>
            <a:off x="981844" y="1032988"/>
            <a:ext cx="7626183" cy="6115751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Jouluyö, </a:t>
            </a: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juhlayö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!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Päättynyt </a:t>
            </a: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kaik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on työ.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Kaks vain </a:t>
            </a: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valveil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on puolisoa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lapsen herttaisen nukkuessa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seimikätkyessään,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seimikätkyessään</a:t>
            </a:r>
            <a:r>
              <a:rPr lang="fi-FI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i-FI" sz="28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Jouluyö, </a:t>
            </a: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juhlayö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!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Paimenil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yksin työ.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Enkel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taivaasta ilmoitti </a:t>
            </a: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heill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':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Suuri koittanut riemu on </a:t>
            </a: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teill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'!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Kristus syntynyt on,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Kristus syntynyt on</a:t>
            </a:r>
            <a:r>
              <a:rPr lang="fi-FI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!</a:t>
            </a:r>
          </a:p>
          <a:p>
            <a:pPr marL="0" indent="0">
              <a:buNone/>
            </a:pPr>
            <a:endParaRPr lang="fi-FI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6593184" y="2132856"/>
            <a:ext cx="53285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Jouluyö, </a:t>
            </a: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juhlayö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!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Täytetty nyt on työ.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Olkoon kunnia Jumalalle!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Maassa rauha, myös ihmisille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olkoon suosio </a:t>
            </a: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suur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,</a:t>
            </a:r>
            <a:b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olkoon suosio </a:t>
            </a:r>
            <a:r>
              <a:rPr lang="fi-FI" sz="28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suur</a:t>
            </a:r>
            <a:r>
              <a:rPr lang="fi-FI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!</a:t>
            </a:r>
            <a:endParaRPr lang="fi-FI" sz="28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9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6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bg1"/>
                </a:solidFill>
              </a:rPr>
              <a:t>Joulumaa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dirty="0">
                <a:solidFill>
                  <a:schemeClr val="bg1"/>
                </a:solidFill>
              </a:rPr>
              <a:t>Joulumaahan matkamies jo moni tietä kysyy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Sinne saattaa löytää vaikka paikallansa pysyy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Katson taivaan tähtiä ja niiden helminauhaa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Itsestäni etsittävä on </a:t>
            </a:r>
            <a:r>
              <a:rPr lang="fi-FI" sz="3200" dirty="0" err="1">
                <a:solidFill>
                  <a:schemeClr val="bg1"/>
                </a:solidFill>
              </a:rPr>
              <a:t>mun</a:t>
            </a:r>
            <a:r>
              <a:rPr lang="fi-FI" sz="3200" dirty="0">
                <a:solidFill>
                  <a:schemeClr val="bg1"/>
                </a:solidFill>
              </a:rPr>
              <a:t> </a:t>
            </a:r>
            <a:r>
              <a:rPr lang="fi-FI" sz="3200" dirty="0" smtClean="0">
                <a:solidFill>
                  <a:schemeClr val="bg1"/>
                </a:solidFill>
              </a:rPr>
              <a:t>joulurauhaa</a:t>
            </a:r>
          </a:p>
          <a:p>
            <a:pPr marL="0" indent="0">
              <a:buNone/>
            </a:pPr>
            <a:r>
              <a:rPr lang="fi-FI" sz="3200" dirty="0" smtClean="0">
                <a:solidFill>
                  <a:schemeClr val="bg1"/>
                </a:solidFill>
              </a:rPr>
              <a:t>Joulumaa </a:t>
            </a:r>
            <a:r>
              <a:rPr lang="fi-FI" sz="3200" dirty="0">
                <a:solidFill>
                  <a:schemeClr val="bg1"/>
                </a:solidFill>
              </a:rPr>
              <a:t>on muutakin kuin tunturi ja lunta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Joulumaa on ihmismielen rauhan valtakunta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Eikä sinne matka silloin kovin kauan kestä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Joulumaa jos jokaiselta löytyy sydämestä!</a:t>
            </a:r>
          </a:p>
          <a:p>
            <a:pPr marL="0" indent="0">
              <a:buNone/>
            </a:pPr>
            <a:r>
              <a:rPr lang="fi-FI" sz="3200" dirty="0"/>
              <a:t>							</a:t>
            </a:r>
            <a:r>
              <a:rPr lang="fi-FI" sz="3200" dirty="0" smtClean="0"/>
              <a:t>	</a:t>
            </a:r>
            <a:r>
              <a:rPr lang="fi-FI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Jatkuu…</a:t>
            </a:r>
            <a:endParaRPr lang="fi-FI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68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/>
        </p:nvSpPr>
        <p:spPr>
          <a:xfrm>
            <a:off x="1845940" y="620688"/>
            <a:ext cx="100091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>
                <a:solidFill>
                  <a:schemeClr val="bg1"/>
                </a:solidFill>
              </a:rPr>
              <a:t>Joulumaasta kuvitellaan paljon kaikenlaista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Kuinka toiveet toteutuu ja on niin satumaista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Voi, jos jostain saada voisin suuren puurokauhan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Sillä antaa tahtoisin </a:t>
            </a:r>
            <a:r>
              <a:rPr lang="fi-FI" sz="3200" dirty="0" err="1">
                <a:solidFill>
                  <a:schemeClr val="bg1"/>
                </a:solidFill>
              </a:rPr>
              <a:t>mä</a:t>
            </a:r>
            <a:r>
              <a:rPr lang="fi-FI" sz="3200" dirty="0">
                <a:solidFill>
                  <a:schemeClr val="bg1"/>
                </a:solidFill>
              </a:rPr>
              <a:t> maailmalle </a:t>
            </a:r>
            <a:r>
              <a:rPr lang="fi-FI" sz="3200" dirty="0" smtClean="0">
                <a:solidFill>
                  <a:schemeClr val="bg1"/>
                </a:solidFill>
              </a:rPr>
              <a:t>rauhan. </a:t>
            </a:r>
          </a:p>
          <a:p>
            <a:endParaRPr lang="fi-FI" sz="3200" dirty="0" smtClean="0">
              <a:solidFill>
                <a:schemeClr val="bg1"/>
              </a:solidFill>
            </a:endParaRPr>
          </a:p>
          <a:p>
            <a:r>
              <a:rPr lang="fi-FI" sz="3200" dirty="0" smtClean="0">
                <a:solidFill>
                  <a:schemeClr val="bg1"/>
                </a:solidFill>
              </a:rPr>
              <a:t>Joulumaa </a:t>
            </a:r>
            <a:r>
              <a:rPr lang="fi-FI" sz="3200" dirty="0">
                <a:solidFill>
                  <a:schemeClr val="bg1"/>
                </a:solidFill>
              </a:rPr>
              <a:t>on muutakin kuin pelkkää toiveunta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Joulumaa on ihmismielen rauhan valtakunta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Eikä sinne matka silloin kovin kauan kestä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Joulumaa jos jokaiselta löytyy sydämestä</a:t>
            </a:r>
            <a:r>
              <a:rPr lang="fi-FI" sz="3200" dirty="0" smtClean="0">
                <a:solidFill>
                  <a:schemeClr val="bg1"/>
                </a:solidFill>
              </a:rPr>
              <a:t>!</a:t>
            </a:r>
          </a:p>
          <a:p>
            <a:r>
              <a:rPr lang="fi-FI" sz="32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fi-FI" sz="3200" dirty="0"/>
              <a:t>			</a:t>
            </a:r>
            <a:r>
              <a:rPr lang="fi-FI" sz="3200" dirty="0" smtClean="0"/>
              <a:t>	</a:t>
            </a:r>
            <a:r>
              <a:rPr lang="fi-FI" sz="3200" dirty="0"/>
              <a:t>		</a:t>
            </a:r>
            <a:r>
              <a:rPr lang="fi-FI" sz="3200" dirty="0" smtClean="0"/>
              <a:t>	</a:t>
            </a:r>
            <a:r>
              <a:rPr lang="fi-FI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Jatkuu…</a:t>
            </a:r>
            <a:endParaRPr lang="fi-FI" sz="3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3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17948" y="764704"/>
            <a:ext cx="978280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dirty="0">
                <a:solidFill>
                  <a:schemeClr val="bg1"/>
                </a:solidFill>
              </a:rPr>
              <a:t>Joulumaasta uskoo moni onnen löytävänsä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Mutta sepä kätkeytyy tai narraa etsijänsä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Onnea kun mikään mylly valmiiksi ei jauha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Itsestään on löydettävä ihmisen vain rauha</a:t>
            </a:r>
            <a:r>
              <a:rPr lang="fi-FI" sz="3200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fi-FI" sz="3200" dirty="0">
                <a:solidFill>
                  <a:schemeClr val="bg1"/>
                </a:solidFill>
              </a:rPr>
              <a:t/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Joulumaa on muutakin kuin pelkkää toiveunta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Joulumaa on ihmismielen rauhan valtakunta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Eikä sinne matka silloin kovin kauan kestä</a:t>
            </a:r>
            <a:br>
              <a:rPr lang="fi-FI" sz="3200" dirty="0">
                <a:solidFill>
                  <a:schemeClr val="bg1"/>
                </a:solidFill>
              </a:rPr>
            </a:br>
            <a:r>
              <a:rPr lang="fi-FI" sz="3200" dirty="0">
                <a:solidFill>
                  <a:schemeClr val="bg1"/>
                </a:solidFill>
              </a:rPr>
              <a:t>Joulumaa jos jokaiselta löytyy sydämestä</a:t>
            </a:r>
            <a:r>
              <a:rPr lang="fi-FI" sz="3200" dirty="0" smtClean="0">
                <a:solidFill>
                  <a:schemeClr val="bg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5265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78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tsikko 12"/>
          <p:cNvSpPr>
            <a:spLocks noGrp="1"/>
          </p:cNvSpPr>
          <p:nvPr>
            <p:ph type="ctrTitle"/>
          </p:nvPr>
        </p:nvSpPr>
        <p:spPr>
          <a:xfrm>
            <a:off x="2428669" y="355112"/>
            <a:ext cx="8329031" cy="432048"/>
          </a:xfrm>
        </p:spPr>
        <p:txBody>
          <a:bodyPr rtlCol="0"/>
          <a:lstStyle/>
          <a:p>
            <a:pPr rtl="0"/>
            <a:r>
              <a:rPr lang="fi-FI" sz="3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Taivas sylissäni</a:t>
            </a:r>
            <a:endParaRPr lang="fi-FI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Sisällön paikkamerkki 13"/>
          <p:cNvSpPr>
            <a:spLocks noGrp="1"/>
          </p:cNvSpPr>
          <p:nvPr>
            <p:ph type="subTitle" idx="1"/>
          </p:nvPr>
        </p:nvSpPr>
        <p:spPr>
          <a:xfrm>
            <a:off x="2428669" y="1052736"/>
            <a:ext cx="7516442" cy="5949279"/>
          </a:xfrm>
        </p:spPr>
        <p:txBody>
          <a:bodyPr rtlCol="0">
            <a:normAutofit fontScale="92500" lnSpcReduction="10000"/>
          </a:bodyPr>
          <a:lstStyle/>
          <a:p>
            <a:r>
              <a:rPr lang="fi-FI" dirty="0"/>
              <a:t>Keneltä sai tähden, tuo katse pienokaisen?</a:t>
            </a:r>
            <a:br>
              <a:rPr lang="fi-FI" dirty="0"/>
            </a:br>
            <a:r>
              <a:rPr lang="fi-FI" dirty="0"/>
              <a:t>Kuka poisti synkeyden yöstä paimenten?</a:t>
            </a:r>
            <a:br>
              <a:rPr lang="fi-FI" dirty="0"/>
            </a:br>
            <a:r>
              <a:rPr lang="fi-FI" dirty="0"/>
              <a:t>Kuka solmi kruunun nyt sinun hiuksillesi?</a:t>
            </a:r>
            <a:br>
              <a:rPr lang="fi-FI" dirty="0"/>
            </a:br>
            <a:r>
              <a:rPr lang="fi-FI" dirty="0"/>
              <a:t>Viisaat kuka johti luokse rakkaan lapseni?</a:t>
            </a:r>
          </a:p>
          <a:p>
            <a:r>
              <a:rPr lang="fi-FI" dirty="0"/>
              <a:t> </a:t>
            </a:r>
          </a:p>
          <a:p>
            <a:r>
              <a:rPr lang="fi-FI" dirty="0"/>
              <a:t>Olet toisten kaltainen, lapsi lupauksien</a:t>
            </a:r>
            <a:br>
              <a:rPr lang="fi-FI" dirty="0"/>
            </a:br>
            <a:r>
              <a:rPr lang="fi-FI" dirty="0"/>
              <a:t>Tuotko lapseni nyt toivon maailmaan?</a:t>
            </a:r>
            <a:br>
              <a:rPr lang="fi-FI" dirty="0"/>
            </a:br>
            <a:r>
              <a:rPr lang="fi-FI" dirty="0"/>
              <a:t>Olet aarre sydänten, miten sinut suojelen?</a:t>
            </a:r>
            <a:br>
              <a:rPr lang="fi-FI" dirty="0"/>
            </a:br>
            <a:r>
              <a:rPr lang="fi-FI" dirty="0"/>
              <a:t>Helmassani kantaa itse taivastako saan</a:t>
            </a:r>
            <a:r>
              <a:rPr lang="fi-FI" dirty="0" smtClean="0"/>
              <a:t>?				</a:t>
            </a:r>
            <a:r>
              <a:rPr lang="fi-FI" sz="1900" dirty="0" smtClean="0"/>
              <a:t>Jatkuu…</a:t>
            </a:r>
            <a:endParaRPr lang="fi-FI" dirty="0"/>
          </a:p>
          <a:p>
            <a:r>
              <a:rPr lang="fi-FI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5901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isällön paikkamerkki 13"/>
          <p:cNvSpPr>
            <a:spLocks noGrp="1"/>
          </p:cNvSpPr>
          <p:nvPr>
            <p:ph type="subTitle" idx="1"/>
          </p:nvPr>
        </p:nvSpPr>
        <p:spPr>
          <a:xfrm>
            <a:off x="2428668" y="404664"/>
            <a:ext cx="7626183" cy="6331775"/>
          </a:xfrm>
        </p:spPr>
        <p:txBody>
          <a:bodyPr rtlCol="0">
            <a:normAutofit fontScale="92500"/>
          </a:bodyPr>
          <a:lstStyle/>
          <a:p>
            <a:r>
              <a:rPr lang="fi-FI" dirty="0"/>
              <a:t> </a:t>
            </a:r>
          </a:p>
          <a:p>
            <a:r>
              <a:rPr lang="fi-FI" dirty="0"/>
              <a:t>Ken toi kyyneleitä silmiin pienokaisen?</a:t>
            </a:r>
            <a:br>
              <a:rPr lang="fi-FI" dirty="0"/>
            </a:br>
            <a:r>
              <a:rPr lang="fi-FI" dirty="0"/>
              <a:t>Miksi äitiin tarraudut nyt niin vavisten?</a:t>
            </a:r>
            <a:br>
              <a:rPr lang="fi-FI" dirty="0"/>
            </a:br>
            <a:r>
              <a:rPr lang="fi-FI" dirty="0"/>
              <a:t>Varjot toistaa sen nyt, enkeli on mennyt</a:t>
            </a:r>
            <a:br>
              <a:rPr lang="fi-FI" dirty="0"/>
            </a:br>
            <a:r>
              <a:rPr lang="fi-FI" dirty="0"/>
              <a:t>kaiken kauniin muistan, vaikka en voi ymmärtää.</a:t>
            </a:r>
          </a:p>
          <a:p>
            <a:r>
              <a:rPr lang="fi-FI" dirty="0"/>
              <a:t> </a:t>
            </a:r>
          </a:p>
          <a:p>
            <a:r>
              <a:rPr lang="fi-FI" dirty="0"/>
              <a:t>Olet toisten kaltainen, lapsi lupauksien</a:t>
            </a:r>
            <a:br>
              <a:rPr lang="fi-FI" dirty="0"/>
            </a:br>
            <a:r>
              <a:rPr lang="fi-FI" dirty="0"/>
              <a:t>Tuotko lapseni, nyt toivon maailmaan?</a:t>
            </a:r>
            <a:br>
              <a:rPr lang="fi-FI" dirty="0"/>
            </a:br>
            <a:r>
              <a:rPr lang="fi-FI" dirty="0"/>
              <a:t>Olet aarre sydänten, miten sinut suojelen?</a:t>
            </a:r>
            <a:br>
              <a:rPr lang="fi-FI" dirty="0"/>
            </a:br>
            <a:r>
              <a:rPr lang="fi-FI" dirty="0"/>
              <a:t>Helmassani kantaa itse taivastako saan</a:t>
            </a:r>
            <a:r>
              <a:rPr lang="fi-FI" dirty="0" smtClean="0"/>
              <a:t>?</a:t>
            </a:r>
            <a:r>
              <a:rPr lang="fi-FI" dirty="0"/>
              <a:t> 				</a:t>
            </a:r>
            <a:r>
              <a:rPr lang="fi-FI" sz="1900" dirty="0"/>
              <a:t>Jatkuu…</a:t>
            </a:r>
            <a:endParaRPr lang="fi-FI" sz="1900" dirty="0"/>
          </a:p>
          <a:p>
            <a:r>
              <a:rPr lang="fi-FI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0014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mihiutaleet-suunnittelumalli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565564_TF03460579" id="{00C08F3E-D30F-4482-86AD-11645D99D7F6}" vid="{E3114D07-EB56-4ED5-8B07-2DD07223FC25}"/>
    </a:ext>
  </a:extLst>
</a:theme>
</file>

<file path=ppt/theme/theme2.xml><?xml version="1.0" encoding="utf-8"?>
<a:theme xmlns:a="http://schemas.openxmlformats.org/drawingml/2006/main" name="Office-teema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D8853CD7-B1C6-4FDD-B6D0-92A83B857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83485-1103-4BBC-98A1-D39A248154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15ED37-D514-41C3-9B3C-B262145D17B7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Lumihiutaleet-suunnitteludiat</Template>
  <TotalTime>71</TotalTime>
  <Words>46</Words>
  <Application>Microsoft Office PowerPoint</Application>
  <PresentationFormat>Mukautettu</PresentationFormat>
  <Paragraphs>43</Paragraphs>
  <Slides>11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Euphemia</vt:lpstr>
      <vt:lpstr>Vivaldi</vt:lpstr>
      <vt:lpstr>Lumihiutaleet-suunnittelumalli</vt:lpstr>
      <vt:lpstr>PowerPoint-esitys</vt:lpstr>
      <vt:lpstr>Jouluyö</vt:lpstr>
      <vt:lpstr>PowerPoint-esitys</vt:lpstr>
      <vt:lpstr>Joulumaa</vt:lpstr>
      <vt:lpstr>PowerPoint-esitys</vt:lpstr>
      <vt:lpstr>PowerPoint-esitys</vt:lpstr>
      <vt:lpstr>PowerPoint-esitys</vt:lpstr>
      <vt:lpstr>Taivas sylissäni</vt:lpstr>
      <vt:lpstr>PowerPoint-esitys</vt:lpstr>
      <vt:lpstr>PowerPoint-esitys</vt:lpstr>
      <vt:lpstr>PowerPoint-esitys</vt:lpstr>
    </vt:vector>
  </TitlesOfParts>
  <Company>Kyyjärven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Otsikon asettelu</dc:title>
  <dc:creator>Koskelo Jaakko</dc:creator>
  <cp:lastModifiedBy>Koskelo Jaakko</cp:lastModifiedBy>
  <cp:revision>8</cp:revision>
  <dcterms:created xsi:type="dcterms:W3CDTF">2019-12-18T11:23:22Z</dcterms:created>
  <dcterms:modified xsi:type="dcterms:W3CDTF">2019-12-18T12:34:44Z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