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7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B55D-41AC-4573-A8CA-D18CF98EB321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85736-1410-4D98-B13E-6847CCF1E5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32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5736-1410-4D98-B13E-6847CCF1E50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59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47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60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34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1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0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4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42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07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61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99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70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A18C-5404-4ECC-ACF7-01461154AD8D}" type="datetimeFigureOut">
              <a:rPr lang="fi-FI" smtClean="0"/>
              <a:t>14.12.2015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3D59-F56A-419A-AF52-6C7075F97F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3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Sivuston luominen oppilasryhmän käyttöön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Oman tilan alle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Matti Lähtevänoja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42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Tekstin ja muiden kohteiden sijoittelu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024610"/>
            <a:ext cx="6834840" cy="349911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60888" y="2163336"/>
            <a:ext cx="3813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Asettelu -&gt; Tekstin asettelu näyttää lohkot, joihin sivulle tulevat kohteet sijoitetaan. Voit valita omaan suunnitelmaan parhaiten sopivan sijoittelun.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Tekstin kirjoittamisessa kannattaa käyttää tyylejä.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904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53" y="1573697"/>
            <a:ext cx="5734123" cy="558932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858000" y="1772816"/>
            <a:ext cx="435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kohta, johon kuva tulee.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Kuva voidaan hakea tietokoneesta, verkko-osoitteesta tai O365 pilvestä.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Video tai ääni voidaan lisätä samalla tavalla viereisestä kuvakkeesta.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81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säätäminen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456" y="1690687"/>
            <a:ext cx="4109743" cy="507592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626359" y="1026367"/>
            <a:ext cx="4310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Kuvan kokoa voi säätää kahvoilla tai muuttamalla valikosta vaakakokoa tai pystykokoa.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Sijainti määrää kuvan paikkaa tekstin suhteen.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55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Linkin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05" y="1690688"/>
            <a:ext cx="6423753" cy="45235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277878" y="1690688"/>
            <a:ext cx="3732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Maalaa linkiksi tuleva teksti.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 Linkki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Lisää osoite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94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 tallentaa!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387" y="2157540"/>
            <a:ext cx="7147093" cy="40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Sovelluksen lisääminen sivustoon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Palautuslaatikko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583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lisääminen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302" y="1773720"/>
            <a:ext cx="2385049" cy="495534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878286" y="1773720"/>
            <a:ext cx="27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ratas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Lisää sovellus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03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valinta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816" y="2114158"/>
            <a:ext cx="6429601" cy="425865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41771" y="2230016"/>
            <a:ext cx="357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Mukautettu luettelo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Anna luettelolle 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Luo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03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Asetusten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74" y="2222373"/>
            <a:ext cx="6892480" cy="345997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388220" y="2491273"/>
            <a:ext cx="2360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Aktivoi luotu luettelo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kolmea pistettä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31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Asetusten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633" y="1796509"/>
            <a:ext cx="7209964" cy="400713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005665" y="169068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94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asetukset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665162"/>
            <a:ext cx="2628900" cy="113347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38200" y="2429669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Sivuston sisältö</a:t>
            </a:r>
            <a:endParaRPr lang="fi-FI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4412" y="2429669"/>
            <a:ext cx="25431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8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Käyttöoikeuksien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8837"/>
            <a:ext cx="6701846" cy="415861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29600" y="2034073"/>
            <a:ext cx="2575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Oletuksena kaikki käyttäjät voivat lukea ja muokata kaikkien käyttäjien palautuksia.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Laitetaan valinnat merkittyihin kohtiin.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Nyt käyttäjä voi lukea ja muokata ainoastaan omia kohteita.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Asetuksia voi käydä muuttamassa tilanteen mukaan myöhemmin.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565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Paluu sivustolle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808" y="2232407"/>
            <a:ext cx="6120914" cy="406028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97755" y="2369976"/>
            <a:ext cx="32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sivuston nimeä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191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sijoittaminen sivulle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8302"/>
            <a:ext cx="4439779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906278" y="1875453"/>
            <a:ext cx="3666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paikka, jonne sovellus sijoitetaan.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Sovelluksen 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sovellus (Tehtävien palautus)</a:t>
            </a:r>
          </a:p>
        </p:txBody>
      </p:sp>
    </p:spTree>
    <p:extLst>
      <p:ext uri="{BB962C8B-B14F-4D97-AF65-F5344CB8AC3E}">
        <p14:creationId xmlns:p14="http://schemas.microsoft.com/office/powerpoint/2010/main" val="9572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sijoittaminen sivulle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50" y="2354864"/>
            <a:ext cx="7667123" cy="216115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171992" y="235486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Lisää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Tallenna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497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053" y="2116094"/>
            <a:ext cx="6272997" cy="254921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913984" y="2313992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Käynnistä sovellus klikkaamalla sovelluksen otsikkoa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63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8412"/>
            <a:ext cx="4779678" cy="292633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57" y="4150944"/>
            <a:ext cx="4627265" cy="279221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736702" y="1800808"/>
            <a:ext cx="44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kolmea pistettä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 tätä näkymää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8582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Sovelluksen näkymän muuttaminen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071" y="1974915"/>
            <a:ext cx="5887793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61853" y="2276669"/>
            <a:ext cx="318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kohdat, jotka haluat näkyvän palautuksissa.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674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Jakaminen ja oikeudet sivustolle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61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459" y="1935203"/>
            <a:ext cx="5998984" cy="388958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99176" y="2043404"/>
            <a:ext cx="343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JAA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97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ja rooli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7436"/>
            <a:ext cx="6120914" cy="377984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529804" y="2090057"/>
            <a:ext cx="292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Hae henkilö tai ryhmä, jolle jako tehdään.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NÄYTÄ 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68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 uusi alisivusto 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2190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0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Jakaminen ja rooli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279" y="1690688"/>
            <a:ext cx="5718249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904653" y="1894114"/>
            <a:ext cx="3498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</a:t>
            </a:r>
            <a:r>
              <a:rPr lang="fi-FI" smtClean="0"/>
              <a:t>käyttöoikeustasoksi vierailijat (lukija).</a:t>
            </a:r>
            <a:endParaRPr lang="fi-FI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Näin sivustolle tulijat eivät pääse muokkaamaan sivuasi.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Lähetä sähköpostikutsu vie linkin tälle sivustolle kutsutun sähköpostiin.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Jaa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2412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Käyttäjäryhmän oikeuksien muuttaminen sovelluksiin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2671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2303"/>
            <a:ext cx="7903422" cy="278426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76253" y="2142303"/>
            <a:ext cx="3077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sovellus, jonka oikeuksia muutetaan (Tehtävien palautus</a:t>
            </a:r>
            <a:r>
              <a:rPr lang="fi-FI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Samalla tavalla voit muuttaa oikeuksia myös muihin osiin (tiedostot, keskustelut…)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2145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184567"/>
            <a:ext cx="7453827" cy="33111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742783" y="2184567"/>
            <a:ext cx="297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LUETTELO -&gt;Jaettu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4245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31" y="1925576"/>
            <a:ext cx="6405354" cy="371944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99176" y="1987420"/>
            <a:ext cx="259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LISÄASETUKSET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783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767" y="2254974"/>
            <a:ext cx="7002926" cy="33340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528180" y="2397967"/>
            <a:ext cx="301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Lopeta oikeuksien perintä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Hyväksy ilmoitus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433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51" y="2017025"/>
            <a:ext cx="6705394" cy="369331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641771" y="1968759"/>
            <a:ext cx="35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Rasti kohtaan – Vierailijat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 käyttöoikeuksia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710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743" y="2495974"/>
            <a:ext cx="7701660" cy="308373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451910" y="2495974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Vaihda rasti kohtaan Osallistuja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517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Käyttäjäryhmän oikeudet sovellukseen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493" y="2245457"/>
            <a:ext cx="6889773" cy="325960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220269" y="2360645"/>
            <a:ext cx="403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SELAA ja klikkaa kurssin nimeä.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026367" y="5411755"/>
            <a:ext cx="61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Nyt kurssi on ryhmän käytössä valittujen oikeuksien kanssa.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6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nimi ja asetukset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602824" y="1875453"/>
            <a:ext cx="2750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Anna otsikoksi kurssin nimi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Kurssin osoitteessa otsikko lyhennettynä ilman </a:t>
            </a:r>
            <a:r>
              <a:rPr lang="fi-FI" dirty="0" err="1" smtClean="0"/>
              <a:t>ääkkösiä</a:t>
            </a:r>
            <a:r>
              <a:rPr lang="fi-FI" dirty="0" smtClean="0"/>
              <a:t> ja erikoismerkkejä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Tee muut valinnat kuvan mukaisesti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433" y="1875453"/>
            <a:ext cx="43362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8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nimi ja asetukset jatkoa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9032033" y="2453951"/>
            <a:ext cx="232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kohdat kuvan mukaisesti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Luo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05" y="1535357"/>
            <a:ext cx="5072972" cy="46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3122" y="264916"/>
            <a:ext cx="10515600" cy="1325563"/>
          </a:xfrm>
        </p:spPr>
        <p:txBody>
          <a:bodyPr/>
          <a:lstStyle/>
          <a:p>
            <a:r>
              <a:rPr lang="fi-FI" dirty="0" smtClean="0"/>
              <a:t>Henkilöt ja ryhmät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7796" y="2071396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Käytetään oletuksia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OK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612" y="1590479"/>
            <a:ext cx="4545730" cy="50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Poistetaan opas sivulta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55" y="2344303"/>
            <a:ext cx="8535146" cy="39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5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Sivun muokkaaminen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0" y="2305162"/>
            <a:ext cx="9729007" cy="275203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0375641" y="2305162"/>
            <a:ext cx="13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muokkaa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672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Poistetaan valmis sovellus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04" y="2059369"/>
            <a:ext cx="6120914" cy="23349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70" y="4003958"/>
            <a:ext cx="6120914" cy="271295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109927" y="2164702"/>
            <a:ext cx="2957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Aktivoi sovellus hiirellä/osoittamalla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Klikkaa sovelluksen oikean yläkulman merkkiä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7" name="Tasakylkinen kolmio 6"/>
          <p:cNvSpPr/>
          <p:nvPr/>
        </p:nvSpPr>
        <p:spPr>
          <a:xfrm rot="10800000">
            <a:off x="9306428" y="3140830"/>
            <a:ext cx="45719" cy="860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925551" y="4795024"/>
            <a:ext cx="2773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Valitse poista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Tiedostot sovellus kannattaa jättää sivustolle. </a:t>
            </a:r>
            <a:r>
              <a:rPr lang="fi-FI" smtClean="0"/>
              <a:t>Se toimii </a:t>
            </a:r>
            <a:r>
              <a:rPr lang="fi-FI" dirty="0" smtClean="0"/>
              <a:t>samalla tavalla kuin </a:t>
            </a:r>
            <a:r>
              <a:rPr lang="fi-FI" dirty="0" err="1" smtClean="0"/>
              <a:t>OneDrive</a:t>
            </a:r>
            <a:r>
              <a:rPr lang="fi-FI" dirty="0" smtClean="0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15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a3a66d-1bc6-4ba4-8e2c-fa091d6e812b">
      <UserInfo>
        <DisplayName>Parkkinen Eija</DisplayName>
        <AccountId>36</AccountId>
        <AccountType/>
      </UserInfo>
      <UserInfo>
        <DisplayName>Tiilikainen Anna-Maija</DisplayName>
        <AccountId>90</AccountId>
        <AccountType/>
      </UserInfo>
      <UserInfo>
        <DisplayName>Holopainen Jouni Antero</DisplayName>
        <AccountId>91</AccountId>
        <AccountType/>
      </UserInfo>
      <UserInfo>
        <DisplayName>Hämäläinen-Heikkinen Mari Hannele</DisplayName>
        <AccountId>92</AccountId>
        <AccountType/>
      </UserInfo>
      <UserInfo>
        <DisplayName>Piispa Suvi</DisplayName>
        <AccountId>93</AccountId>
        <AccountType/>
      </UserInfo>
      <UserInfo>
        <DisplayName>Suomalainen Arja Elina</DisplayName>
        <AccountId>94</AccountId>
        <AccountType/>
      </UserInfo>
      <UserInfo>
        <DisplayName>Savastola Anna-Inari</DisplayName>
        <AccountId>95</AccountId>
        <AccountType/>
      </UserInfo>
      <UserInfo>
        <DisplayName>Hirvonen Ossi Tapani</DisplayName>
        <AccountId>96</AccountId>
        <AccountType/>
      </UserInfo>
      <UserInfo>
        <DisplayName>Kervinen Eeva Sinikka</DisplayName>
        <AccountId>97</AccountId>
        <AccountType/>
      </UserInfo>
      <UserInfo>
        <DisplayName>Hakkarainen-Ahonen Leena Hannele</DisplayName>
        <AccountId>98</AccountId>
        <AccountType/>
      </UserInfo>
      <UserInfo>
        <DisplayName>Tolonen Leila Irene</DisplayName>
        <AccountId>99</AccountId>
        <AccountType/>
      </UserInfo>
      <UserInfo>
        <DisplayName>Taskinen Jari Pekka</DisplayName>
        <AccountId>100</AccountId>
        <AccountType/>
      </UserInfo>
      <UserInfo>
        <DisplayName>Horttanainen Pasi Markus</DisplayName>
        <AccountId>101</AccountId>
        <AccountType/>
      </UserInfo>
      <UserInfo>
        <DisplayName>Puustinen Anu Leena</DisplayName>
        <AccountId>102</AccountId>
        <AccountType/>
      </UserInfo>
      <UserInfo>
        <DisplayName>Ahonen Antti Jussi</DisplayName>
        <AccountId>103</AccountId>
        <AccountType/>
      </UserInfo>
      <UserInfo>
        <DisplayName>Kuusela Veli-Matti</DisplayName>
        <AccountId>104</AccountId>
        <AccountType/>
      </UserInfo>
      <UserInfo>
        <DisplayName>Väisänen Sirpa Hannele</DisplayName>
        <AccountId>105</AccountId>
        <AccountType/>
      </UserInfo>
      <UserInfo>
        <DisplayName>Räsänen Matti</DisplayName>
        <AccountId>107</AccountId>
        <AccountType/>
      </UserInfo>
      <UserInfo>
        <DisplayName>Heiskanen Olli Paavo</DisplayName>
        <AccountId>108</AccountId>
        <AccountType/>
      </UserInfo>
      <UserInfo>
        <DisplayName>Karttunen Mikko Olavi</DisplayName>
        <AccountId>109</AccountId>
        <AccountType/>
      </UserInfo>
      <UserInfo>
        <DisplayName>Laitinen Samuli</DisplayName>
        <AccountId>110</AccountId>
        <AccountType/>
      </UserInfo>
      <UserInfo>
        <DisplayName>Kiiski Päivi</DisplayName>
        <AccountId>111</AccountId>
        <AccountType/>
      </UserInfo>
      <UserInfo>
        <DisplayName>Tirkkonen Suvi</DisplayName>
        <AccountId>112</AccountId>
        <AccountType/>
      </UserInfo>
      <UserInfo>
        <DisplayName>Muhonen Anne-Maria</DisplayName>
        <AccountId>113</AccountId>
        <AccountType/>
      </UserInfo>
      <UserInfo>
        <DisplayName>Aalto Minna</DisplayName>
        <AccountId>114</AccountId>
        <AccountType/>
      </UserInfo>
      <UserInfo>
        <DisplayName>Pitkänen Anna-Mari</DisplayName>
        <AccountId>115</AccountId>
        <AccountType/>
      </UserInfo>
      <UserInfo>
        <DisplayName>Kauhanen Kauko</DisplayName>
        <AccountId>116</AccountId>
        <AccountType/>
      </UserInfo>
      <UserInfo>
        <DisplayName>Piirainen Timo</DisplayName>
        <AccountId>117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615100E5F49EC4EB58706DDC293BAC0" ma:contentTypeVersion="1" ma:contentTypeDescription="Luo uusi asiakirja." ma:contentTypeScope="" ma:versionID="59ba19d0a15744bd89d42dd4055ca76f">
  <xsd:schema xmlns:xsd="http://www.w3.org/2001/XMLSchema" xmlns:xs="http://www.w3.org/2001/XMLSchema" xmlns:p="http://schemas.microsoft.com/office/2006/metadata/properties" xmlns:ns3="f5a3a66d-1bc6-4ba4-8e2c-fa091d6e812b" targetNamespace="http://schemas.microsoft.com/office/2006/metadata/properties" ma:root="true" ma:fieldsID="b26987d117616d39d58c01f920c8f1f6" ns3:_="">
    <xsd:import namespace="f5a3a66d-1bc6-4ba4-8e2c-fa091d6e812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3a66d-1bc6-4ba4-8e2c-fa091d6e81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9FF501-8E5D-41E5-BFF3-23D8614B4CD7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f5a3a66d-1bc6-4ba4-8e2c-fa091d6e812b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807A7B7-F028-44FA-A08B-3D144F454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61176-DECA-4037-8BDC-337A07AD1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a3a66d-1bc6-4ba4-8e2c-fa091d6e8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467</Words>
  <Application>Microsoft Office PowerPoint</Application>
  <PresentationFormat>Laajakuva</PresentationFormat>
  <Paragraphs>114</Paragraphs>
  <Slides>38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Office-teema</vt:lpstr>
      <vt:lpstr>Sivuston luominen oppilasryhmän käyttöön</vt:lpstr>
      <vt:lpstr>Valitse asetukset</vt:lpstr>
      <vt:lpstr>Luo uusi alisivusto </vt:lpstr>
      <vt:lpstr>Kurssin nimi ja asetukset</vt:lpstr>
      <vt:lpstr>Kurssin nimi ja asetukset jatkoa</vt:lpstr>
      <vt:lpstr>Henkilöt ja ryhmät</vt:lpstr>
      <vt:lpstr>Poistetaan opas sivulta</vt:lpstr>
      <vt:lpstr>Sivun muokkaaminen</vt:lpstr>
      <vt:lpstr>Poistetaan valmis sovellus</vt:lpstr>
      <vt:lpstr>Tekstin ja muiden kohteiden sijoittelu</vt:lpstr>
      <vt:lpstr>Kuvan lisääminen</vt:lpstr>
      <vt:lpstr>Kuvan säätäminen</vt:lpstr>
      <vt:lpstr>Linkin lisääminen</vt:lpstr>
      <vt:lpstr>Muista tallentaa!</vt:lpstr>
      <vt:lpstr>Sovelluksen lisääminen sivustoon</vt:lpstr>
      <vt:lpstr>Sovelluksen lisääminen</vt:lpstr>
      <vt:lpstr>Sovelluksen valinta</vt:lpstr>
      <vt:lpstr>Asetusten muuttaminen</vt:lpstr>
      <vt:lpstr>Asetusten muuttaminen</vt:lpstr>
      <vt:lpstr>Käyttöoikeuksien muuttaminen</vt:lpstr>
      <vt:lpstr>Paluu sivustolle</vt:lpstr>
      <vt:lpstr>Sovelluksen sijoittaminen sivulle</vt:lpstr>
      <vt:lpstr>Sovelluksen sijoittaminen sivulle</vt:lpstr>
      <vt:lpstr>Sovelluksen näkymän muuttaminen</vt:lpstr>
      <vt:lpstr>Sovelluksen näkymän muuttaminen</vt:lpstr>
      <vt:lpstr>Sovelluksen näkymän muuttaminen</vt:lpstr>
      <vt:lpstr>Jakaminen ja oikeudet sivustolle</vt:lpstr>
      <vt:lpstr>Jakaminen </vt:lpstr>
      <vt:lpstr>Jakaminen ja rooli</vt:lpstr>
      <vt:lpstr>Jakaminen ja rooli</vt:lpstr>
      <vt:lpstr>Käyttäjäryhmän oikeuksien muuttaminen sovelluksiin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  <vt:lpstr>Käyttäjäryhmän oikeudet sovellukseen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Sivuston luominen oppilasryhmän käyttöön</dc:title>
  <dc:creator>whereisthestar Lähtevanoja</dc:creator>
  <cp:lastModifiedBy>Matti Lähtevänoja</cp:lastModifiedBy>
  <cp:revision>20</cp:revision>
  <dcterms:created xsi:type="dcterms:W3CDTF">2014-11-23T16:59:09Z</dcterms:created>
  <dcterms:modified xsi:type="dcterms:W3CDTF">2015-12-14T16:01:22Z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0x0101007615100E5F49EC4EB58706DDC293BAC0</vt:lpwstr>
  </property>
</Properties>
</file>