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0CE25-D889-3EE4-CF8A-FBF8A680E2EE}" v="804" dt="2019-10-30T05:31:20.731"/>
    <p1510:client id="{F293B050-393C-2B46-5888-49A7F9EB76ED}" v="259" dt="2019-10-30T08:46:40.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ukangas Tuula Kristiina" userId="S::tuula.koivukangas@opedu.kuopio.fi::e129c244-8591-46f9-aff7-716f98cd1650" providerId="AD" clId="Web-{4E30CE25-D889-3EE4-CF8A-FBF8A680E2EE}"/>
    <pc:docChg chg="addSld delSld modSld">
      <pc:chgData name="Koivukangas Tuula Kristiina" userId="S::tuula.koivukangas@opedu.kuopio.fi::e129c244-8591-46f9-aff7-716f98cd1650" providerId="AD" clId="Web-{4E30CE25-D889-3EE4-CF8A-FBF8A680E2EE}" dt="2019-10-30T05:31:20.731" v="787" actId="20577"/>
      <pc:docMkLst>
        <pc:docMk/>
      </pc:docMkLst>
      <pc:sldChg chg="addSp modSp mod setBg setClrOvrMap">
        <pc:chgData name="Koivukangas Tuula Kristiina" userId="S::tuula.koivukangas@opedu.kuopio.fi::e129c244-8591-46f9-aff7-716f98cd1650" providerId="AD" clId="Web-{4E30CE25-D889-3EE4-CF8A-FBF8A680E2EE}" dt="2019-10-30T05:30:22.809" v="774" actId="20577"/>
        <pc:sldMkLst>
          <pc:docMk/>
          <pc:sldMk cId="782385677" sldId="256"/>
        </pc:sldMkLst>
        <pc:spChg chg="mod">
          <ac:chgData name="Koivukangas Tuula Kristiina" userId="S::tuula.koivukangas@opedu.kuopio.fi::e129c244-8591-46f9-aff7-716f98cd1650" providerId="AD" clId="Web-{4E30CE25-D889-3EE4-CF8A-FBF8A680E2EE}" dt="2019-10-30T05:30:22.809" v="774" actId="20577"/>
          <ac:spMkLst>
            <pc:docMk/>
            <pc:sldMk cId="782385677" sldId="256"/>
            <ac:spMk id="2" creationId="{00000000-0000-0000-0000-000000000000}"/>
          </ac:spMkLst>
        </pc:spChg>
        <pc:spChg chg="mod">
          <ac:chgData name="Koivukangas Tuula Kristiina" userId="S::tuula.koivukangas@opedu.kuopio.fi::e129c244-8591-46f9-aff7-716f98cd1650" providerId="AD" clId="Web-{4E30CE25-D889-3EE4-CF8A-FBF8A680E2EE}" dt="2019-10-30T05:04:28.474" v="89" actId="20577"/>
          <ac:spMkLst>
            <pc:docMk/>
            <pc:sldMk cId="782385677" sldId="256"/>
            <ac:spMk id="3" creationId="{00000000-0000-0000-0000-000000000000}"/>
          </ac:spMkLst>
        </pc:spChg>
        <pc:picChg chg="add mod">
          <ac:chgData name="Koivukangas Tuula Kristiina" userId="S::tuula.koivukangas@opedu.kuopio.fi::e129c244-8591-46f9-aff7-716f98cd1650" providerId="AD" clId="Web-{4E30CE25-D889-3EE4-CF8A-FBF8A680E2EE}" dt="2019-10-30T05:03:52.257" v="34"/>
          <ac:picMkLst>
            <pc:docMk/>
            <pc:sldMk cId="782385677" sldId="256"/>
            <ac:picMk id="4" creationId="{6E9DCA6D-BDCB-40B3-89F3-C20BA49FD931}"/>
          </ac:picMkLst>
        </pc:picChg>
        <pc:cxnChg chg="add">
          <ac:chgData name="Koivukangas Tuula Kristiina" userId="S::tuula.koivukangas@opedu.kuopio.fi::e129c244-8591-46f9-aff7-716f98cd1650" providerId="AD" clId="Web-{4E30CE25-D889-3EE4-CF8A-FBF8A680E2EE}" dt="2019-10-30T05:03:52.257" v="34"/>
          <ac:cxnSpMkLst>
            <pc:docMk/>
            <pc:sldMk cId="782385677" sldId="256"/>
            <ac:cxnSpMk id="9" creationId="{E126E481-B945-4179-BD79-05E96E9B29E1}"/>
          </ac:cxnSpMkLst>
        </pc:cxnChg>
      </pc:sldChg>
      <pc:sldChg chg="addSp delSp modSp new mod setBg">
        <pc:chgData name="Koivukangas Tuula Kristiina" userId="S::tuula.koivukangas@opedu.kuopio.fi::e129c244-8591-46f9-aff7-716f98cd1650" providerId="AD" clId="Web-{4E30CE25-D889-3EE4-CF8A-FBF8A680E2EE}" dt="2019-10-30T05:30:52.184" v="778"/>
        <pc:sldMkLst>
          <pc:docMk/>
          <pc:sldMk cId="4275261816" sldId="257"/>
        </pc:sldMkLst>
        <pc:spChg chg="mod">
          <ac:chgData name="Koivukangas Tuula Kristiina" userId="S::tuula.koivukangas@opedu.kuopio.fi::e129c244-8591-46f9-aff7-716f98cd1650" providerId="AD" clId="Web-{4E30CE25-D889-3EE4-CF8A-FBF8A680E2EE}" dt="2019-10-30T05:30:52.184" v="778"/>
          <ac:spMkLst>
            <pc:docMk/>
            <pc:sldMk cId="4275261816" sldId="257"/>
            <ac:spMk id="2" creationId="{B3F75D0A-0FB4-47F2-9359-1A73B5D5C5D5}"/>
          </ac:spMkLst>
        </pc:spChg>
        <pc:spChg chg="del">
          <ac:chgData name="Koivukangas Tuula Kristiina" userId="S::tuula.koivukangas@opedu.kuopio.fi::e129c244-8591-46f9-aff7-716f98cd1650" providerId="AD" clId="Web-{4E30CE25-D889-3EE4-CF8A-FBF8A680E2EE}" dt="2019-10-30T05:05:12.141" v="92"/>
          <ac:spMkLst>
            <pc:docMk/>
            <pc:sldMk cId="4275261816" sldId="257"/>
            <ac:spMk id="3" creationId="{6844D451-863A-453D-A6FC-2AF2B59AE2F4}"/>
          </ac:spMkLst>
        </pc:spChg>
        <pc:spChg chg="mod">
          <ac:chgData name="Koivukangas Tuula Kristiina" userId="S::tuula.koivukangas@opedu.kuopio.fi::e129c244-8591-46f9-aff7-716f98cd1650" providerId="AD" clId="Web-{4E30CE25-D889-3EE4-CF8A-FBF8A680E2EE}" dt="2019-10-30T05:30:52.184" v="778"/>
          <ac:spMkLst>
            <pc:docMk/>
            <pc:sldMk cId="4275261816" sldId="257"/>
            <ac:spMk id="4" creationId="{F6600E2C-90AE-497E-A696-0542A09FECA0}"/>
          </ac:spMkLst>
        </pc:spChg>
        <pc:spChg chg="add del">
          <ac:chgData name="Koivukangas Tuula Kristiina" userId="S::tuula.koivukangas@opedu.kuopio.fi::e129c244-8591-46f9-aff7-716f98cd1650" providerId="AD" clId="Web-{4E30CE25-D889-3EE4-CF8A-FBF8A680E2EE}" dt="2019-10-30T05:30:52.184" v="778"/>
          <ac:spMkLst>
            <pc:docMk/>
            <pc:sldMk cId="4275261816" sldId="257"/>
            <ac:spMk id="10" creationId="{C0B27210-D0CA-4654-B3E3-9ABB4F178EA1}"/>
          </ac:spMkLst>
        </pc:spChg>
        <pc:spChg chg="add del">
          <ac:chgData name="Koivukangas Tuula Kristiina" userId="S::tuula.koivukangas@opedu.kuopio.fi::e129c244-8591-46f9-aff7-716f98cd1650" providerId="AD" clId="Web-{4E30CE25-D889-3EE4-CF8A-FBF8A680E2EE}" dt="2019-10-30T05:30:52.184" v="778"/>
          <ac:spMkLst>
            <pc:docMk/>
            <pc:sldMk cId="4275261816" sldId="257"/>
            <ac:spMk id="12" creationId="{1DB7C82F-AB7E-4F0C-B829-FA1B9C415180}"/>
          </ac:spMkLst>
        </pc:spChg>
        <pc:spChg chg="add del">
          <ac:chgData name="Koivukangas Tuula Kristiina" userId="S::tuula.koivukangas@opedu.kuopio.fi::e129c244-8591-46f9-aff7-716f98cd1650" providerId="AD" clId="Web-{4E30CE25-D889-3EE4-CF8A-FBF8A680E2EE}" dt="2019-10-30T05:30:52.184" v="778"/>
          <ac:spMkLst>
            <pc:docMk/>
            <pc:sldMk cId="4275261816" sldId="257"/>
            <ac:spMk id="14" creationId="{70B66945-4967-4040-926D-DCA44313CDAB}"/>
          </ac:spMkLst>
        </pc:spChg>
        <pc:picChg chg="add mod ord modCrop">
          <ac:chgData name="Koivukangas Tuula Kristiina" userId="S::tuula.koivukangas@opedu.kuopio.fi::e129c244-8591-46f9-aff7-716f98cd1650" providerId="AD" clId="Web-{4E30CE25-D889-3EE4-CF8A-FBF8A680E2EE}" dt="2019-10-30T05:30:52.184" v="778"/>
          <ac:picMkLst>
            <pc:docMk/>
            <pc:sldMk cId="4275261816" sldId="257"/>
            <ac:picMk id="5" creationId="{8E15C896-CDC3-4113-89DC-06A448CA8B7A}"/>
          </ac:picMkLst>
        </pc:picChg>
      </pc:sldChg>
      <pc:sldChg chg="addSp delSp modSp new mod setBg">
        <pc:chgData name="Koivukangas Tuula Kristiina" userId="S::tuula.koivukangas@opedu.kuopio.fi::e129c244-8591-46f9-aff7-716f98cd1650" providerId="AD" clId="Web-{4E30CE25-D889-3EE4-CF8A-FBF8A680E2EE}" dt="2019-10-30T05:30:06.450" v="771" actId="20577"/>
        <pc:sldMkLst>
          <pc:docMk/>
          <pc:sldMk cId="3942480575" sldId="258"/>
        </pc:sldMkLst>
        <pc:spChg chg="mod">
          <ac:chgData name="Koivukangas Tuula Kristiina" userId="S::tuula.koivukangas@opedu.kuopio.fi::e129c244-8591-46f9-aff7-716f98cd1650" providerId="AD" clId="Web-{4E30CE25-D889-3EE4-CF8A-FBF8A680E2EE}" dt="2019-10-30T05:12:08.730" v="394" actId="14100"/>
          <ac:spMkLst>
            <pc:docMk/>
            <pc:sldMk cId="3942480575" sldId="258"/>
            <ac:spMk id="2" creationId="{B7C50AAB-1E9C-4053-9FAA-356ADC235A13}"/>
          </ac:spMkLst>
        </pc:spChg>
        <pc:spChg chg="del">
          <ac:chgData name="Koivukangas Tuula Kristiina" userId="S::tuula.koivukangas@opedu.kuopio.fi::e129c244-8591-46f9-aff7-716f98cd1650" providerId="AD" clId="Web-{4E30CE25-D889-3EE4-CF8A-FBF8A680E2EE}" dt="2019-10-30T05:11:28.456" v="391"/>
          <ac:spMkLst>
            <pc:docMk/>
            <pc:sldMk cId="3942480575" sldId="258"/>
            <ac:spMk id="3" creationId="{D49D9AC6-CFAF-4D3F-883C-35D87F089070}"/>
          </ac:spMkLst>
        </pc:spChg>
        <pc:spChg chg="mod">
          <ac:chgData name="Koivukangas Tuula Kristiina" userId="S::tuula.koivukangas@opedu.kuopio.fi::e129c244-8591-46f9-aff7-716f98cd1650" providerId="AD" clId="Web-{4E30CE25-D889-3EE4-CF8A-FBF8A680E2EE}" dt="2019-10-30T05:30:06.450" v="771" actId="20577"/>
          <ac:spMkLst>
            <pc:docMk/>
            <pc:sldMk cId="3942480575" sldId="258"/>
            <ac:spMk id="4" creationId="{A48969A5-B7AC-4044-B87D-6D5E1F76EF06}"/>
          </ac:spMkLst>
        </pc:spChg>
        <pc:spChg chg="add">
          <ac:chgData name="Koivukangas Tuula Kristiina" userId="S::tuula.koivukangas@opedu.kuopio.fi::e129c244-8591-46f9-aff7-716f98cd1650" providerId="AD" clId="Web-{4E30CE25-D889-3EE4-CF8A-FBF8A680E2EE}" dt="2019-10-30T05:11:53.949" v="392"/>
          <ac:spMkLst>
            <pc:docMk/>
            <pc:sldMk cId="3942480575" sldId="258"/>
            <ac:spMk id="10" creationId="{217BE31F-A129-45DD-8071-A63EC47D943A}"/>
          </ac:spMkLst>
        </pc:spChg>
        <pc:grpChg chg="add">
          <ac:chgData name="Koivukangas Tuula Kristiina" userId="S::tuula.koivukangas@opedu.kuopio.fi::e129c244-8591-46f9-aff7-716f98cd1650" providerId="AD" clId="Web-{4E30CE25-D889-3EE4-CF8A-FBF8A680E2EE}" dt="2019-10-30T05:11:53.949" v="392"/>
          <ac:grpSpMkLst>
            <pc:docMk/>
            <pc:sldMk cId="3942480575" sldId="258"/>
            <ac:grpSpMk id="12" creationId="{7CA163AC-F477-454A-9FB4-81324C004BEF}"/>
          </ac:grpSpMkLst>
        </pc:grpChg>
        <pc:grpChg chg="add">
          <ac:chgData name="Koivukangas Tuula Kristiina" userId="S::tuula.koivukangas@opedu.kuopio.fi::e129c244-8591-46f9-aff7-716f98cd1650" providerId="AD" clId="Web-{4E30CE25-D889-3EE4-CF8A-FBF8A680E2EE}" dt="2019-10-30T05:11:53.949" v="392"/>
          <ac:grpSpMkLst>
            <pc:docMk/>
            <pc:sldMk cId="3942480575" sldId="258"/>
            <ac:grpSpMk id="35" creationId="{83118EC2-A2C7-4CDB-887C-21E0B0C437D1}"/>
          </ac:grpSpMkLst>
        </pc:grpChg>
        <pc:picChg chg="add mod ord modCrop">
          <ac:chgData name="Koivukangas Tuula Kristiina" userId="S::tuula.koivukangas@opedu.kuopio.fi::e129c244-8591-46f9-aff7-716f98cd1650" providerId="AD" clId="Web-{4E30CE25-D889-3EE4-CF8A-FBF8A680E2EE}" dt="2019-10-30T05:11:53.949" v="392"/>
          <ac:picMkLst>
            <pc:docMk/>
            <pc:sldMk cId="3942480575" sldId="258"/>
            <ac:picMk id="5" creationId="{DB9CF55B-4279-4BAF-A54D-30ED203E329F}"/>
          </ac:picMkLst>
        </pc:picChg>
      </pc:sldChg>
      <pc:sldChg chg="addSp delSp modSp new mod setBg">
        <pc:chgData name="Koivukangas Tuula Kristiina" userId="S::tuula.koivukangas@opedu.kuopio.fi::e129c244-8591-46f9-aff7-716f98cd1650" providerId="AD" clId="Web-{4E30CE25-D889-3EE4-CF8A-FBF8A680E2EE}" dt="2019-10-30T05:18:44.122" v="633" actId="20577"/>
        <pc:sldMkLst>
          <pc:docMk/>
          <pc:sldMk cId="4036125918" sldId="259"/>
        </pc:sldMkLst>
        <pc:spChg chg="mod">
          <ac:chgData name="Koivukangas Tuula Kristiina" userId="S::tuula.koivukangas@opedu.kuopio.fi::e129c244-8591-46f9-aff7-716f98cd1650" providerId="AD" clId="Web-{4E30CE25-D889-3EE4-CF8A-FBF8A680E2EE}" dt="2019-10-30T05:18:09.481" v="625"/>
          <ac:spMkLst>
            <pc:docMk/>
            <pc:sldMk cId="4036125918" sldId="259"/>
            <ac:spMk id="2" creationId="{B7115BC3-C305-4C50-B88D-23B722F8F533}"/>
          </ac:spMkLst>
        </pc:spChg>
        <pc:spChg chg="del">
          <ac:chgData name="Koivukangas Tuula Kristiina" userId="S::tuula.koivukangas@opedu.kuopio.fi::e129c244-8591-46f9-aff7-716f98cd1650" providerId="AD" clId="Web-{4E30CE25-D889-3EE4-CF8A-FBF8A680E2EE}" dt="2019-10-30T05:17:56.246" v="622"/>
          <ac:spMkLst>
            <pc:docMk/>
            <pc:sldMk cId="4036125918" sldId="259"/>
            <ac:spMk id="3" creationId="{2938306D-83A7-49FF-962E-75CD053B33D8}"/>
          </ac:spMkLst>
        </pc:spChg>
        <pc:spChg chg="mod">
          <ac:chgData name="Koivukangas Tuula Kristiina" userId="S::tuula.koivukangas@opedu.kuopio.fi::e129c244-8591-46f9-aff7-716f98cd1650" providerId="AD" clId="Web-{4E30CE25-D889-3EE4-CF8A-FBF8A680E2EE}" dt="2019-10-30T05:18:44.122" v="633" actId="20577"/>
          <ac:spMkLst>
            <pc:docMk/>
            <pc:sldMk cId="4036125918" sldId="259"/>
            <ac:spMk id="4" creationId="{0FD6CACC-8D2B-4C4F-8DA0-60C3746FC2DA}"/>
          </ac:spMkLst>
        </pc:spChg>
        <pc:spChg chg="add">
          <ac:chgData name="Koivukangas Tuula Kristiina" userId="S::tuula.koivukangas@opedu.kuopio.fi::e129c244-8591-46f9-aff7-716f98cd1650" providerId="AD" clId="Web-{4E30CE25-D889-3EE4-CF8A-FBF8A680E2EE}" dt="2019-10-30T05:18:09.481" v="625"/>
          <ac:spMkLst>
            <pc:docMk/>
            <pc:sldMk cId="4036125918" sldId="259"/>
            <ac:spMk id="10" creationId="{217BE31F-A129-45DD-8071-A63EC47D943A}"/>
          </ac:spMkLst>
        </pc:spChg>
        <pc:grpChg chg="add">
          <ac:chgData name="Koivukangas Tuula Kristiina" userId="S::tuula.koivukangas@opedu.kuopio.fi::e129c244-8591-46f9-aff7-716f98cd1650" providerId="AD" clId="Web-{4E30CE25-D889-3EE4-CF8A-FBF8A680E2EE}" dt="2019-10-30T05:18:09.481" v="625"/>
          <ac:grpSpMkLst>
            <pc:docMk/>
            <pc:sldMk cId="4036125918" sldId="259"/>
            <ac:grpSpMk id="12" creationId="{7CA163AC-F477-454A-9FB4-81324C004BEF}"/>
          </ac:grpSpMkLst>
        </pc:grpChg>
        <pc:grpChg chg="add">
          <ac:chgData name="Koivukangas Tuula Kristiina" userId="S::tuula.koivukangas@opedu.kuopio.fi::e129c244-8591-46f9-aff7-716f98cd1650" providerId="AD" clId="Web-{4E30CE25-D889-3EE4-CF8A-FBF8A680E2EE}" dt="2019-10-30T05:18:09.481" v="625"/>
          <ac:grpSpMkLst>
            <pc:docMk/>
            <pc:sldMk cId="4036125918" sldId="259"/>
            <ac:grpSpMk id="35" creationId="{83118EC2-A2C7-4CDB-887C-21E0B0C437D1}"/>
          </ac:grpSpMkLst>
        </pc:grpChg>
        <pc:picChg chg="add mod ord modCrop">
          <ac:chgData name="Koivukangas Tuula Kristiina" userId="S::tuula.koivukangas@opedu.kuopio.fi::e129c244-8591-46f9-aff7-716f98cd1650" providerId="AD" clId="Web-{4E30CE25-D889-3EE4-CF8A-FBF8A680E2EE}" dt="2019-10-30T05:18:09.481" v="625"/>
          <ac:picMkLst>
            <pc:docMk/>
            <pc:sldMk cId="4036125918" sldId="259"/>
            <ac:picMk id="5" creationId="{DB5F532D-6DA4-466F-8F95-94EC2750AA2B}"/>
          </ac:picMkLst>
        </pc:picChg>
      </pc:sldChg>
      <pc:sldChg chg="new del">
        <pc:chgData name="Koivukangas Tuula Kristiina" userId="S::tuula.koivukangas@opedu.kuopio.fi::e129c244-8591-46f9-aff7-716f98cd1650" providerId="AD" clId="Web-{4E30CE25-D889-3EE4-CF8A-FBF8A680E2EE}" dt="2019-10-30T05:22:02.206" v="667"/>
        <pc:sldMkLst>
          <pc:docMk/>
          <pc:sldMk cId="3680839932" sldId="260"/>
        </pc:sldMkLst>
      </pc:sldChg>
      <pc:sldChg chg="addSp delSp modSp new mod setBg setClrOvrMap">
        <pc:chgData name="Koivukangas Tuula Kristiina" userId="S::tuula.koivukangas@opedu.kuopio.fi::e129c244-8591-46f9-aff7-716f98cd1650" providerId="AD" clId="Web-{4E30CE25-D889-3EE4-CF8A-FBF8A680E2EE}" dt="2019-10-30T05:22:16.128" v="668" actId="20577"/>
        <pc:sldMkLst>
          <pc:docMk/>
          <pc:sldMk cId="3322951305" sldId="261"/>
        </pc:sldMkLst>
        <pc:spChg chg="mod">
          <ac:chgData name="Koivukangas Tuula Kristiina" userId="S::tuula.koivukangas@opedu.kuopio.fi::e129c244-8591-46f9-aff7-716f98cd1650" providerId="AD" clId="Web-{4E30CE25-D889-3EE4-CF8A-FBF8A680E2EE}" dt="2019-10-30T05:22:16.128" v="668" actId="20577"/>
          <ac:spMkLst>
            <pc:docMk/>
            <pc:sldMk cId="3322951305" sldId="261"/>
            <ac:spMk id="2" creationId="{0246A901-54F2-4B0C-9987-608165C44648}"/>
          </ac:spMkLst>
        </pc:spChg>
        <pc:spChg chg="del">
          <ac:chgData name="Koivukangas Tuula Kristiina" userId="S::tuula.koivukangas@opedu.kuopio.fi::e129c244-8591-46f9-aff7-716f98cd1650" providerId="AD" clId="Web-{4E30CE25-D889-3EE4-CF8A-FBF8A680E2EE}" dt="2019-10-30T05:21:44.346" v="661"/>
          <ac:spMkLst>
            <pc:docMk/>
            <pc:sldMk cId="3322951305" sldId="261"/>
            <ac:spMk id="3" creationId="{4D5DFB24-7682-4A10-94DF-00B5577CCE14}"/>
          </ac:spMkLst>
        </pc:spChg>
        <pc:spChg chg="mod">
          <ac:chgData name="Koivukangas Tuula Kristiina" userId="S::tuula.koivukangas@opedu.kuopio.fi::e129c244-8591-46f9-aff7-716f98cd1650" providerId="AD" clId="Web-{4E30CE25-D889-3EE4-CF8A-FBF8A680E2EE}" dt="2019-10-30T05:21:58.237" v="665" actId="20577"/>
          <ac:spMkLst>
            <pc:docMk/>
            <pc:sldMk cId="3322951305" sldId="261"/>
            <ac:spMk id="4" creationId="{A3BEF4DB-4351-4450-AACB-CD9D8B7E53A1}"/>
          </ac:spMkLst>
        </pc:spChg>
        <pc:spChg chg="add">
          <ac:chgData name="Koivukangas Tuula Kristiina" userId="S::tuula.koivukangas@opedu.kuopio.fi::e129c244-8591-46f9-aff7-716f98cd1650" providerId="AD" clId="Web-{4E30CE25-D889-3EE4-CF8A-FBF8A680E2EE}" dt="2019-10-30T05:21:49.581" v="662"/>
          <ac:spMkLst>
            <pc:docMk/>
            <pc:sldMk cId="3322951305" sldId="261"/>
            <ac:spMk id="10" creationId="{867D4867-5BA7-4462-B2F6-A23F4A622AA7}"/>
          </ac:spMkLst>
        </pc:spChg>
        <pc:picChg chg="add mod ord modCrop">
          <ac:chgData name="Koivukangas Tuula Kristiina" userId="S::tuula.koivukangas@opedu.kuopio.fi::e129c244-8591-46f9-aff7-716f98cd1650" providerId="AD" clId="Web-{4E30CE25-D889-3EE4-CF8A-FBF8A680E2EE}" dt="2019-10-30T05:21:49.581" v="662"/>
          <ac:picMkLst>
            <pc:docMk/>
            <pc:sldMk cId="3322951305" sldId="261"/>
            <ac:picMk id="5" creationId="{9B75DEFB-43FC-4B02-B9AE-57950E163E86}"/>
          </ac:picMkLst>
        </pc:picChg>
      </pc:sldChg>
      <pc:sldChg chg="addSp delSp modSp new mod setBg setClrOvrMap">
        <pc:chgData name="Koivukangas Tuula Kristiina" userId="S::tuula.koivukangas@opedu.kuopio.fi::e129c244-8591-46f9-aff7-716f98cd1650" providerId="AD" clId="Web-{4E30CE25-D889-3EE4-CF8A-FBF8A680E2EE}" dt="2019-10-30T05:25:13.870" v="709" actId="20577"/>
        <pc:sldMkLst>
          <pc:docMk/>
          <pc:sldMk cId="3267740832" sldId="262"/>
        </pc:sldMkLst>
        <pc:spChg chg="mod">
          <ac:chgData name="Koivukangas Tuula Kristiina" userId="S::tuula.koivukangas@opedu.kuopio.fi::e129c244-8591-46f9-aff7-716f98cd1650" providerId="AD" clId="Web-{4E30CE25-D889-3EE4-CF8A-FBF8A680E2EE}" dt="2019-10-30T05:25:13.870" v="709" actId="20577"/>
          <ac:spMkLst>
            <pc:docMk/>
            <pc:sldMk cId="3267740832" sldId="262"/>
            <ac:spMk id="2" creationId="{9287FF80-6483-4BD8-9ADC-FF2095AE6DCB}"/>
          </ac:spMkLst>
        </pc:spChg>
        <pc:spChg chg="del">
          <ac:chgData name="Koivukangas Tuula Kristiina" userId="S::tuula.koivukangas@opedu.kuopio.fi::e129c244-8591-46f9-aff7-716f98cd1650" providerId="AD" clId="Web-{4E30CE25-D889-3EE4-CF8A-FBF8A680E2EE}" dt="2019-10-30T05:24:25.589" v="701"/>
          <ac:spMkLst>
            <pc:docMk/>
            <pc:sldMk cId="3267740832" sldId="262"/>
            <ac:spMk id="3" creationId="{ABFC17C0-F9DC-454D-850A-86686F36A96D}"/>
          </ac:spMkLst>
        </pc:spChg>
        <pc:spChg chg="mod">
          <ac:chgData name="Koivukangas Tuula Kristiina" userId="S::tuula.koivukangas@opedu.kuopio.fi::e129c244-8591-46f9-aff7-716f98cd1650" providerId="AD" clId="Web-{4E30CE25-D889-3EE4-CF8A-FBF8A680E2EE}" dt="2019-10-30T05:24:59.620" v="708" actId="20577"/>
          <ac:spMkLst>
            <pc:docMk/>
            <pc:sldMk cId="3267740832" sldId="262"/>
            <ac:spMk id="4" creationId="{C70F27A9-0911-4CD4-98F7-486027F7FDB6}"/>
          </ac:spMkLst>
        </pc:spChg>
        <pc:spChg chg="add del">
          <ac:chgData name="Koivukangas Tuula Kristiina" userId="S::tuula.koivukangas@opedu.kuopio.fi::e129c244-8591-46f9-aff7-716f98cd1650" providerId="AD" clId="Web-{4E30CE25-D889-3EE4-CF8A-FBF8A680E2EE}" dt="2019-10-30T05:24:42.339" v="704"/>
          <ac:spMkLst>
            <pc:docMk/>
            <pc:sldMk cId="3267740832" sldId="262"/>
            <ac:spMk id="10" creationId="{CF62D2A7-8207-488C-9F46-316BA81A16C8}"/>
          </ac:spMkLst>
        </pc:spChg>
        <pc:spChg chg="add">
          <ac:chgData name="Koivukangas Tuula Kristiina" userId="S::tuula.koivukangas@opedu.kuopio.fi::e129c244-8591-46f9-aff7-716f98cd1650" providerId="AD" clId="Web-{4E30CE25-D889-3EE4-CF8A-FBF8A680E2EE}" dt="2019-10-30T05:24:42.339" v="704"/>
          <ac:spMkLst>
            <pc:docMk/>
            <pc:sldMk cId="3267740832" sldId="262"/>
            <ac:spMk id="15" creationId="{867D4867-5BA7-4462-B2F6-A23F4A622AA7}"/>
          </ac:spMkLst>
        </pc:spChg>
        <pc:picChg chg="add mod ord modCrop">
          <ac:chgData name="Koivukangas Tuula Kristiina" userId="S::tuula.koivukangas@opedu.kuopio.fi::e129c244-8591-46f9-aff7-716f98cd1650" providerId="AD" clId="Web-{4E30CE25-D889-3EE4-CF8A-FBF8A680E2EE}" dt="2019-10-30T05:24:42.339" v="704"/>
          <ac:picMkLst>
            <pc:docMk/>
            <pc:sldMk cId="3267740832" sldId="262"/>
            <ac:picMk id="5" creationId="{E4A201FB-2A50-4EA6-B2F9-D29DA7357EB1}"/>
          </ac:picMkLst>
        </pc:picChg>
      </pc:sldChg>
      <pc:sldChg chg="addSp delSp modSp new mod setBg setClrOvrMap">
        <pc:chgData name="Koivukangas Tuula Kristiina" userId="S::tuula.koivukangas@opedu.kuopio.fi::e129c244-8591-46f9-aff7-716f98cd1650" providerId="AD" clId="Web-{4E30CE25-D889-3EE4-CF8A-FBF8A680E2EE}" dt="2019-10-30T05:29:51.887" v="767" actId="20577"/>
        <pc:sldMkLst>
          <pc:docMk/>
          <pc:sldMk cId="2667189206" sldId="263"/>
        </pc:sldMkLst>
        <pc:spChg chg="mod">
          <ac:chgData name="Koivukangas Tuula Kristiina" userId="S::tuula.koivukangas@opedu.kuopio.fi::e129c244-8591-46f9-aff7-716f98cd1650" providerId="AD" clId="Web-{4E30CE25-D889-3EE4-CF8A-FBF8A680E2EE}" dt="2019-10-30T05:29:44.997" v="765" actId="20577"/>
          <ac:spMkLst>
            <pc:docMk/>
            <pc:sldMk cId="2667189206" sldId="263"/>
            <ac:spMk id="2" creationId="{1BA03659-5F85-47C1-B8E8-83DD5127C574}"/>
          </ac:spMkLst>
        </pc:spChg>
        <pc:spChg chg="del">
          <ac:chgData name="Koivukangas Tuula Kristiina" userId="S::tuula.koivukangas@opedu.kuopio.fi::e129c244-8591-46f9-aff7-716f98cd1650" providerId="AD" clId="Web-{4E30CE25-D889-3EE4-CF8A-FBF8A680E2EE}" dt="2019-10-30T05:29:26.918" v="755"/>
          <ac:spMkLst>
            <pc:docMk/>
            <pc:sldMk cId="2667189206" sldId="263"/>
            <ac:spMk id="3" creationId="{583F399D-D253-4248-9962-82BD907D11EA}"/>
          </ac:spMkLst>
        </pc:spChg>
        <pc:spChg chg="mod">
          <ac:chgData name="Koivukangas Tuula Kristiina" userId="S::tuula.koivukangas@opedu.kuopio.fi::e129c244-8591-46f9-aff7-716f98cd1650" providerId="AD" clId="Web-{4E30CE25-D889-3EE4-CF8A-FBF8A680E2EE}" dt="2019-10-30T05:29:51.887" v="767" actId="20577"/>
          <ac:spMkLst>
            <pc:docMk/>
            <pc:sldMk cId="2667189206" sldId="263"/>
            <ac:spMk id="4" creationId="{7D677E39-4345-4F7C-B9C7-1F52F0788BB5}"/>
          </ac:spMkLst>
        </pc:spChg>
        <pc:spChg chg="add">
          <ac:chgData name="Koivukangas Tuula Kristiina" userId="S::tuula.koivukangas@opedu.kuopio.fi::e129c244-8591-46f9-aff7-716f98cd1650" providerId="AD" clId="Web-{4E30CE25-D889-3EE4-CF8A-FBF8A680E2EE}" dt="2019-10-30T05:29:33.356" v="758"/>
          <ac:spMkLst>
            <pc:docMk/>
            <pc:sldMk cId="2667189206" sldId="263"/>
            <ac:spMk id="10" creationId="{867D4867-5BA7-4462-B2F6-A23F4A622AA7}"/>
          </ac:spMkLst>
        </pc:spChg>
        <pc:picChg chg="add mod ord modCrop">
          <ac:chgData name="Koivukangas Tuula Kristiina" userId="S::tuula.koivukangas@opedu.kuopio.fi::e129c244-8591-46f9-aff7-716f98cd1650" providerId="AD" clId="Web-{4E30CE25-D889-3EE4-CF8A-FBF8A680E2EE}" dt="2019-10-30T05:29:33.356" v="758"/>
          <ac:picMkLst>
            <pc:docMk/>
            <pc:sldMk cId="2667189206" sldId="263"/>
            <ac:picMk id="5" creationId="{2A50CEE7-BD0E-44C9-8519-6D636492BF14}"/>
          </ac:picMkLst>
        </pc:picChg>
      </pc:sldChg>
      <pc:sldChg chg="modSp new">
        <pc:chgData name="Koivukangas Tuula Kristiina" userId="S::tuula.koivukangas@opedu.kuopio.fi::e129c244-8591-46f9-aff7-716f98cd1650" providerId="AD" clId="Web-{4E30CE25-D889-3EE4-CF8A-FBF8A680E2EE}" dt="2019-10-30T05:31:20.731" v="786" actId="20577"/>
        <pc:sldMkLst>
          <pc:docMk/>
          <pc:sldMk cId="3890132329" sldId="264"/>
        </pc:sldMkLst>
        <pc:spChg chg="mod">
          <ac:chgData name="Koivukangas Tuula Kristiina" userId="S::tuula.koivukangas@opedu.kuopio.fi::e129c244-8591-46f9-aff7-716f98cd1650" providerId="AD" clId="Web-{4E30CE25-D889-3EE4-CF8A-FBF8A680E2EE}" dt="2019-10-30T05:31:20.731" v="786" actId="20577"/>
          <ac:spMkLst>
            <pc:docMk/>
            <pc:sldMk cId="3890132329" sldId="264"/>
            <ac:spMk id="2" creationId="{F9B88766-29B1-402D-B08C-6B05867C2878}"/>
          </ac:spMkLst>
        </pc:spChg>
      </pc:sldChg>
    </pc:docChg>
  </pc:docChgLst>
  <pc:docChgLst>
    <pc:chgData name="Koivukangas Tuula Kristiina" userId="S::tuula.koivukangas@opedu.kuopio.fi::e129c244-8591-46f9-aff7-716f98cd1650" providerId="AD" clId="Web-{F293B050-393C-2B46-5888-49A7F9EB76ED}"/>
    <pc:docChg chg="addSld delSld modSld sldOrd">
      <pc:chgData name="Koivukangas Tuula Kristiina" userId="S::tuula.koivukangas@opedu.kuopio.fi::e129c244-8591-46f9-aff7-716f98cd1650" providerId="AD" clId="Web-{F293B050-393C-2B46-5888-49A7F9EB76ED}" dt="2019-10-30T08:46:40.448" v="254" actId="14100"/>
      <pc:docMkLst>
        <pc:docMk/>
      </pc:docMkLst>
      <pc:sldChg chg="modSp">
        <pc:chgData name="Koivukangas Tuula Kristiina" userId="S::tuula.koivukangas@opedu.kuopio.fi::e129c244-8591-46f9-aff7-716f98cd1650" providerId="AD" clId="Web-{F293B050-393C-2B46-5888-49A7F9EB76ED}" dt="2019-10-30T08:43:10.633" v="240" actId="20577"/>
        <pc:sldMkLst>
          <pc:docMk/>
          <pc:sldMk cId="782385677" sldId="256"/>
        </pc:sldMkLst>
        <pc:spChg chg="mod">
          <ac:chgData name="Koivukangas Tuula Kristiina" userId="S::tuula.koivukangas@opedu.kuopio.fi::e129c244-8591-46f9-aff7-716f98cd1650" providerId="AD" clId="Web-{F293B050-393C-2B46-5888-49A7F9EB76ED}" dt="2019-10-30T08:43:10.633" v="240" actId="20577"/>
          <ac:spMkLst>
            <pc:docMk/>
            <pc:sldMk cId="782385677" sldId="256"/>
            <ac:spMk id="2" creationId="{00000000-0000-0000-0000-000000000000}"/>
          </ac:spMkLst>
        </pc:spChg>
      </pc:sldChg>
      <pc:sldChg chg="modSp">
        <pc:chgData name="Koivukangas Tuula Kristiina" userId="S::tuula.koivukangas@opedu.kuopio.fi::e129c244-8591-46f9-aff7-716f98cd1650" providerId="AD" clId="Web-{F293B050-393C-2B46-5888-49A7F9EB76ED}" dt="2019-10-30T08:43:59.978" v="246" actId="14100"/>
        <pc:sldMkLst>
          <pc:docMk/>
          <pc:sldMk cId="3942480575" sldId="258"/>
        </pc:sldMkLst>
        <pc:spChg chg="mod">
          <ac:chgData name="Koivukangas Tuula Kristiina" userId="S::tuula.koivukangas@opedu.kuopio.fi::e129c244-8591-46f9-aff7-716f98cd1650" providerId="AD" clId="Web-{F293B050-393C-2B46-5888-49A7F9EB76ED}" dt="2019-10-30T08:28:44.420" v="40" actId="20577"/>
          <ac:spMkLst>
            <pc:docMk/>
            <pc:sldMk cId="3942480575" sldId="258"/>
            <ac:spMk id="2" creationId="{B7C50AAB-1E9C-4053-9FAA-356ADC235A13}"/>
          </ac:spMkLst>
        </pc:spChg>
        <pc:spChg chg="mod">
          <ac:chgData name="Koivukangas Tuula Kristiina" userId="S::tuula.koivukangas@opedu.kuopio.fi::e129c244-8591-46f9-aff7-716f98cd1650" providerId="AD" clId="Web-{F293B050-393C-2B46-5888-49A7F9EB76ED}" dt="2019-10-30T08:43:59.978" v="246" actId="14100"/>
          <ac:spMkLst>
            <pc:docMk/>
            <pc:sldMk cId="3942480575" sldId="258"/>
            <ac:spMk id="4" creationId="{A48969A5-B7AC-4044-B87D-6D5E1F76EF06}"/>
          </ac:spMkLst>
        </pc:spChg>
        <pc:picChg chg="mod">
          <ac:chgData name="Koivukangas Tuula Kristiina" userId="S::tuula.koivukangas@opedu.kuopio.fi::e129c244-8591-46f9-aff7-716f98cd1650" providerId="AD" clId="Web-{F293B050-393C-2B46-5888-49A7F9EB76ED}" dt="2019-10-30T08:43:54.369" v="245" actId="14100"/>
          <ac:picMkLst>
            <pc:docMk/>
            <pc:sldMk cId="3942480575" sldId="258"/>
            <ac:picMk id="5" creationId="{DB9CF55B-4279-4BAF-A54D-30ED203E329F}"/>
          </ac:picMkLst>
        </pc:picChg>
      </pc:sldChg>
      <pc:sldChg chg="modSp">
        <pc:chgData name="Koivukangas Tuula Kristiina" userId="S::tuula.koivukangas@opedu.kuopio.fi::e129c244-8591-46f9-aff7-716f98cd1650" providerId="AD" clId="Web-{F293B050-393C-2B46-5888-49A7F9EB76ED}" dt="2019-10-30T08:46:40.448" v="254" actId="14100"/>
        <pc:sldMkLst>
          <pc:docMk/>
          <pc:sldMk cId="4036125918" sldId="259"/>
        </pc:sldMkLst>
        <pc:spChg chg="mod">
          <ac:chgData name="Koivukangas Tuula Kristiina" userId="S::tuula.koivukangas@opedu.kuopio.fi::e129c244-8591-46f9-aff7-716f98cd1650" providerId="AD" clId="Web-{F293B050-393C-2B46-5888-49A7F9EB76ED}" dt="2019-10-30T08:46:33.698" v="252" actId="20577"/>
          <ac:spMkLst>
            <pc:docMk/>
            <pc:sldMk cId="4036125918" sldId="259"/>
            <ac:spMk id="4" creationId="{0FD6CACC-8D2B-4C4F-8DA0-60C3746FC2DA}"/>
          </ac:spMkLst>
        </pc:spChg>
        <pc:picChg chg="mod">
          <ac:chgData name="Koivukangas Tuula Kristiina" userId="S::tuula.koivukangas@opedu.kuopio.fi::e129c244-8591-46f9-aff7-716f98cd1650" providerId="AD" clId="Web-{F293B050-393C-2B46-5888-49A7F9EB76ED}" dt="2019-10-30T08:46:40.448" v="254" actId="14100"/>
          <ac:picMkLst>
            <pc:docMk/>
            <pc:sldMk cId="4036125918" sldId="259"/>
            <ac:picMk id="5" creationId="{DB5F532D-6DA4-466F-8F95-94EC2750AA2B}"/>
          </ac:picMkLst>
        </pc:picChg>
      </pc:sldChg>
      <pc:sldChg chg="addSp delSp modSp new mod setBg setClrOvrMap">
        <pc:chgData name="Koivukangas Tuula Kristiina" userId="S::tuula.koivukangas@opedu.kuopio.fi::e129c244-8591-46f9-aff7-716f98cd1650" providerId="AD" clId="Web-{F293B050-393C-2B46-5888-49A7F9EB76ED}" dt="2019-10-30T08:41:51.508" v="217"/>
        <pc:sldMkLst>
          <pc:docMk/>
          <pc:sldMk cId="3115428355" sldId="264"/>
        </pc:sldMkLst>
        <pc:spChg chg="mod">
          <ac:chgData name="Koivukangas Tuula Kristiina" userId="S::tuula.koivukangas@opedu.kuopio.fi::e129c244-8591-46f9-aff7-716f98cd1650" providerId="AD" clId="Web-{F293B050-393C-2B46-5888-49A7F9EB76ED}" dt="2019-10-30T08:41:51.508" v="217"/>
          <ac:spMkLst>
            <pc:docMk/>
            <pc:sldMk cId="3115428355" sldId="264"/>
            <ac:spMk id="2" creationId="{B9EB18E2-C9A3-44FE-BFE9-0538CF5BF6EC}"/>
          </ac:spMkLst>
        </pc:spChg>
        <pc:spChg chg="del">
          <ac:chgData name="Koivukangas Tuula Kristiina" userId="S::tuula.koivukangas@opedu.kuopio.fi::e129c244-8591-46f9-aff7-716f98cd1650" providerId="AD" clId="Web-{F293B050-393C-2B46-5888-49A7F9EB76ED}" dt="2019-10-30T08:41:24.132" v="213"/>
          <ac:spMkLst>
            <pc:docMk/>
            <pc:sldMk cId="3115428355" sldId="264"/>
            <ac:spMk id="3" creationId="{F1B5BCE7-265D-425C-81CA-2E1F6C1708BF}"/>
          </ac:spMkLst>
        </pc:spChg>
        <pc:spChg chg="mod">
          <ac:chgData name="Koivukangas Tuula Kristiina" userId="S::tuula.koivukangas@opedu.kuopio.fi::e129c244-8591-46f9-aff7-716f98cd1650" providerId="AD" clId="Web-{F293B050-393C-2B46-5888-49A7F9EB76ED}" dt="2019-10-30T08:41:51.508" v="217"/>
          <ac:spMkLst>
            <pc:docMk/>
            <pc:sldMk cId="3115428355" sldId="264"/>
            <ac:spMk id="4" creationId="{AFFDF888-14FF-4B89-ACBF-F3B3CAD9B083}"/>
          </ac:spMkLst>
        </pc:spChg>
        <pc:spChg chg="add del">
          <ac:chgData name="Koivukangas Tuula Kristiina" userId="S::tuula.koivukangas@opedu.kuopio.fi::e129c244-8591-46f9-aff7-716f98cd1650" providerId="AD" clId="Web-{F293B050-393C-2B46-5888-49A7F9EB76ED}" dt="2019-10-30T08:41:51.508" v="217"/>
          <ac:spMkLst>
            <pc:docMk/>
            <pc:sldMk cId="3115428355" sldId="264"/>
            <ac:spMk id="10" creationId="{CF62D2A7-8207-488C-9F46-316BA81A16C8}"/>
          </ac:spMkLst>
        </pc:spChg>
        <pc:spChg chg="add">
          <ac:chgData name="Koivukangas Tuula Kristiina" userId="S::tuula.koivukangas@opedu.kuopio.fi::e129c244-8591-46f9-aff7-716f98cd1650" providerId="AD" clId="Web-{F293B050-393C-2B46-5888-49A7F9EB76ED}" dt="2019-10-30T08:41:51.508" v="217"/>
          <ac:spMkLst>
            <pc:docMk/>
            <pc:sldMk cId="3115428355" sldId="264"/>
            <ac:spMk id="15" creationId="{4F74D28C-3268-4E35-8EE1-D92CB4A85A7D}"/>
          </ac:spMkLst>
        </pc:spChg>
        <pc:picChg chg="add mod ord modCrop">
          <ac:chgData name="Koivukangas Tuula Kristiina" userId="S::tuula.koivukangas@opedu.kuopio.fi::e129c244-8591-46f9-aff7-716f98cd1650" providerId="AD" clId="Web-{F293B050-393C-2B46-5888-49A7F9EB76ED}" dt="2019-10-30T08:41:51.508" v="217"/>
          <ac:picMkLst>
            <pc:docMk/>
            <pc:sldMk cId="3115428355" sldId="264"/>
            <ac:picMk id="5" creationId="{97127E10-3F5D-433B-B1D0-2F02E2E1579C}"/>
          </ac:picMkLst>
        </pc:picChg>
      </pc:sldChg>
      <pc:sldChg chg="addSp delSp modSp del mod ord setBg setClrOvrMap">
        <pc:chgData name="Koivukangas Tuula Kristiina" userId="S::tuula.koivukangas@opedu.kuopio.fi::e129c244-8591-46f9-aff7-716f98cd1650" providerId="AD" clId="Web-{F293B050-393C-2B46-5888-49A7F9EB76ED}" dt="2019-10-30T08:37:54.083" v="66"/>
        <pc:sldMkLst>
          <pc:docMk/>
          <pc:sldMk cId="3890132329" sldId="264"/>
        </pc:sldMkLst>
        <pc:spChg chg="mod">
          <ac:chgData name="Koivukangas Tuula Kristiina" userId="S::tuula.koivukangas@opedu.kuopio.fi::e129c244-8591-46f9-aff7-716f98cd1650" providerId="AD" clId="Web-{F293B050-393C-2B46-5888-49A7F9EB76ED}" dt="2019-10-30T08:36:44.552" v="64"/>
          <ac:spMkLst>
            <pc:docMk/>
            <pc:sldMk cId="3890132329" sldId="264"/>
            <ac:spMk id="2" creationId="{F9B88766-29B1-402D-B08C-6B05867C2878}"/>
          </ac:spMkLst>
        </pc:spChg>
        <pc:spChg chg="del">
          <ac:chgData name="Koivukangas Tuula Kristiina" userId="S::tuula.koivukangas@opedu.kuopio.fi::e129c244-8591-46f9-aff7-716f98cd1650" providerId="AD" clId="Web-{F293B050-393C-2B46-5888-49A7F9EB76ED}" dt="2019-10-30T08:34:46.612" v="47"/>
          <ac:spMkLst>
            <pc:docMk/>
            <pc:sldMk cId="3890132329" sldId="264"/>
            <ac:spMk id="3" creationId="{40064880-4C0B-405A-BCE2-067B3A19D43C}"/>
          </ac:spMkLst>
        </pc:spChg>
        <pc:spChg chg="mod">
          <ac:chgData name="Koivukangas Tuula Kristiina" userId="S::tuula.koivukangas@opedu.kuopio.fi::e129c244-8591-46f9-aff7-716f98cd1650" providerId="AD" clId="Web-{F293B050-393C-2B46-5888-49A7F9EB76ED}" dt="2019-10-30T08:36:44.552" v="64"/>
          <ac:spMkLst>
            <pc:docMk/>
            <pc:sldMk cId="3890132329" sldId="264"/>
            <ac:spMk id="4" creationId="{5AAD44E9-805E-4C7F-BFE9-54B8BB1C9A32}"/>
          </ac:spMkLst>
        </pc:spChg>
        <pc:spChg chg="add mod">
          <ac:chgData name="Koivukangas Tuula Kristiina" userId="S::tuula.koivukangas@opedu.kuopio.fi::e129c244-8591-46f9-aff7-716f98cd1650" providerId="AD" clId="Web-{F293B050-393C-2B46-5888-49A7F9EB76ED}" dt="2019-10-30T08:37:31.302" v="65"/>
          <ac:spMkLst>
            <pc:docMk/>
            <pc:sldMk cId="3890132329" sldId="264"/>
            <ac:spMk id="8" creationId="{59ED31AC-9D91-46D9-BD3A-F8B0C831F25E}"/>
          </ac:spMkLst>
        </pc:spChg>
        <pc:spChg chg="add">
          <ac:chgData name="Koivukangas Tuula Kristiina" userId="S::tuula.koivukangas@opedu.kuopio.fi::e129c244-8591-46f9-aff7-716f98cd1650" providerId="AD" clId="Web-{F293B050-393C-2B46-5888-49A7F9EB76ED}" dt="2019-10-30T08:36:44.552" v="64"/>
          <ac:spMkLst>
            <pc:docMk/>
            <pc:sldMk cId="3890132329" sldId="264"/>
            <ac:spMk id="10" creationId="{4F74D28C-3268-4E35-8EE1-D92CB4A85A7D}"/>
          </ac:spMkLst>
        </pc:spChg>
        <pc:spChg chg="add">
          <ac:chgData name="Koivukangas Tuula Kristiina" userId="S::tuula.koivukangas@opedu.kuopio.fi::e129c244-8591-46f9-aff7-716f98cd1650" providerId="AD" clId="Web-{F293B050-393C-2B46-5888-49A7F9EB76ED}" dt="2019-10-30T08:36:44.552" v="64"/>
          <ac:spMkLst>
            <pc:docMk/>
            <pc:sldMk cId="3890132329" sldId="264"/>
            <ac:spMk id="12" creationId="{58D44E42-C462-4105-BC86-FE75B4E3C4AF}"/>
          </ac:spMkLst>
        </pc:spChg>
        <pc:picChg chg="add del mod ord modCrop">
          <ac:chgData name="Koivukangas Tuula Kristiina" userId="S::tuula.koivukangas@opedu.kuopio.fi::e129c244-8591-46f9-aff7-716f98cd1650" providerId="AD" clId="Web-{F293B050-393C-2B46-5888-49A7F9EB76ED}" dt="2019-10-30T08:37:31.302" v="65"/>
          <ac:picMkLst>
            <pc:docMk/>
            <pc:sldMk cId="3890132329" sldId="264"/>
            <ac:picMk id="5" creationId="{E778FD22-3F8E-48C6-9AC9-777335569B2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30.10.2019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30.10.2019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30.10.2019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30.10.2019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30.10.2019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30.10.2019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30.10.2019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30.10.2019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30.10.2019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30.10.2019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30.10.2019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30.10.2019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parastaennenPS" TargetMode="External"/><Relationship Id="rId2" Type="http://schemas.openxmlformats.org/officeDocument/2006/relationships/hyperlink" Target="mailto:Jarno.bruun@kuopio.fi" TargetMode="Externa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www.facebook.com/parastaennenPohjoisSav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33136" y="5091762"/>
            <a:ext cx="7834193" cy="1264588"/>
          </a:xfrm>
        </p:spPr>
        <p:txBody>
          <a:bodyPr anchor="ctr">
            <a:normAutofit/>
          </a:bodyPr>
          <a:lstStyle/>
          <a:p>
            <a:pPr algn="l">
              <a:spcBef>
                <a:spcPts val="1000"/>
              </a:spcBef>
            </a:pPr>
            <a:r>
              <a:rPr lang="fi-FI" dirty="0">
                <a:ea typeface="+mj-lt"/>
                <a:cs typeface="+mj-lt"/>
              </a:rPr>
              <a:t>"</a:t>
            </a:r>
            <a:r>
              <a:rPr lang="fi-FI" dirty="0" err="1">
                <a:ea typeface="+mj-lt"/>
                <a:cs typeface="+mj-lt"/>
              </a:rPr>
              <a:t>It's</a:t>
            </a:r>
            <a:r>
              <a:rPr lang="fi-FI" dirty="0">
                <a:ea typeface="+mj-lt"/>
                <a:cs typeface="+mj-lt"/>
              </a:rPr>
              <a:t> </a:t>
            </a:r>
            <a:r>
              <a:rPr lang="fi-FI" dirty="0" err="1">
                <a:ea typeface="+mj-lt"/>
                <a:cs typeface="+mj-lt"/>
              </a:rPr>
              <a:t>best</a:t>
            </a:r>
            <a:r>
              <a:rPr lang="fi-FI" dirty="0">
                <a:ea typeface="+mj-lt"/>
                <a:cs typeface="+mj-lt"/>
              </a:rPr>
              <a:t> </a:t>
            </a:r>
            <a:r>
              <a:rPr lang="fi-FI" dirty="0" err="1">
                <a:ea typeface="+mj-lt"/>
                <a:cs typeface="+mj-lt"/>
              </a:rPr>
              <a:t>before</a:t>
            </a:r>
            <a:r>
              <a:rPr lang="fi-FI">
                <a:ea typeface="+mj-lt"/>
                <a:cs typeface="+mj-lt"/>
              </a:rPr>
              <a:t>" </a:t>
            </a:r>
            <a:r>
              <a:rPr lang="fi-FI" smtClean="0">
                <a:ea typeface="+mj-lt"/>
                <a:cs typeface="+mj-lt"/>
              </a:rPr>
              <a:t>- </a:t>
            </a:r>
            <a:endParaRPr lang="en-US" dirty="0">
              <a:ea typeface="+mj-lt"/>
              <a:cs typeface="+mj-lt"/>
            </a:endParaRPr>
          </a:p>
          <a:p>
            <a:pPr algn="r"/>
            <a:endParaRPr lang="fi-FI" dirty="0">
              <a:cs typeface="Calibri Light"/>
            </a:endParaRPr>
          </a:p>
        </p:txBody>
      </p:sp>
      <p:sp>
        <p:nvSpPr>
          <p:cNvPr id="3" name="Alaotsikko 2"/>
          <p:cNvSpPr>
            <a:spLocks noGrp="1"/>
          </p:cNvSpPr>
          <p:nvPr>
            <p:ph type="subTitle" idx="1"/>
          </p:nvPr>
        </p:nvSpPr>
        <p:spPr>
          <a:xfrm>
            <a:off x="8499107" y="5091763"/>
            <a:ext cx="2974207" cy="1264587"/>
          </a:xfrm>
        </p:spPr>
        <p:txBody>
          <a:bodyPr vert="horz" lIns="91440" tIns="45720" rIns="91440" bIns="45720" rtlCol="0" anchor="ctr">
            <a:normAutofit fontScale="92500" lnSpcReduction="10000"/>
          </a:bodyPr>
          <a:lstStyle/>
          <a:p>
            <a:pPr algn="l"/>
            <a:r>
              <a:rPr lang="fi-FI" sz="2000" dirty="0" err="1" smtClean="0">
                <a:cs typeface="Calibri"/>
              </a:rPr>
              <a:t>Development</a:t>
            </a:r>
            <a:r>
              <a:rPr lang="fi-FI" sz="2000" dirty="0" smtClean="0">
                <a:cs typeface="Calibri"/>
              </a:rPr>
              <a:t> of </a:t>
            </a:r>
            <a:r>
              <a:rPr lang="fi-FI" sz="2000" dirty="0" err="1">
                <a:cs typeface="Calibri"/>
              </a:rPr>
              <a:t>school</a:t>
            </a:r>
            <a:r>
              <a:rPr lang="fi-FI" sz="2000" dirty="0">
                <a:cs typeface="Calibri"/>
              </a:rPr>
              <a:t> culture and </a:t>
            </a:r>
            <a:r>
              <a:rPr lang="fi-FI" sz="2000" dirty="0" err="1" smtClean="0">
                <a:cs typeface="Calibri"/>
              </a:rPr>
              <a:t>pedagogy</a:t>
            </a:r>
            <a:r>
              <a:rPr lang="fi-FI" sz="2000" dirty="0" smtClean="0">
                <a:cs typeface="Calibri"/>
              </a:rPr>
              <a:t> </a:t>
            </a:r>
            <a:r>
              <a:rPr lang="fi-FI" sz="2000" dirty="0" err="1" smtClean="0">
                <a:cs typeface="Calibri"/>
              </a:rPr>
              <a:t>towards</a:t>
            </a:r>
            <a:r>
              <a:rPr lang="fi-FI" sz="2000" dirty="0" smtClean="0">
                <a:cs typeface="Calibri"/>
              </a:rPr>
              <a:t> </a:t>
            </a:r>
            <a:r>
              <a:rPr lang="fi-FI" sz="2000" dirty="0" err="1" smtClean="0">
                <a:cs typeface="Calibri"/>
              </a:rPr>
              <a:t>sense</a:t>
            </a:r>
            <a:r>
              <a:rPr lang="fi-FI" sz="2000" smtClean="0">
                <a:cs typeface="Calibri"/>
              </a:rPr>
              <a:t> of community</a:t>
            </a:r>
            <a:r>
              <a:rPr lang="fi-FI" sz="2000" dirty="0" smtClean="0">
                <a:cs typeface="Calibri"/>
              </a:rPr>
              <a:t>  </a:t>
            </a:r>
            <a:r>
              <a:rPr lang="fi-FI" sz="2000" dirty="0" smtClean="0">
                <a:cs typeface="Calibri"/>
              </a:rPr>
              <a:t>in Kuopio </a:t>
            </a:r>
            <a:r>
              <a:rPr lang="fi-FI" sz="2000" dirty="0" err="1" smtClean="0">
                <a:cs typeface="Calibri"/>
              </a:rPr>
              <a:t>region</a:t>
            </a:r>
            <a:r>
              <a:rPr lang="fi-FI" sz="2000" dirty="0" smtClean="0">
                <a:cs typeface="Calibri"/>
              </a:rPr>
              <a:t> </a:t>
            </a:r>
            <a:endParaRPr lang="fi-FI" sz="2000" dirty="0">
              <a:cs typeface="Calibri"/>
            </a:endParaRPr>
          </a:p>
        </p:txBody>
      </p:sp>
      <p:pic>
        <p:nvPicPr>
          <p:cNvPr id="4" name="Kuva 4" descr="Kuva, joka sisältää kohteen piirtäminen, lautanen&#10;&#10;Kuvaus luotu, erittäin korkea luotettavuus">
            <a:extLst>
              <a:ext uri="{FF2B5EF4-FFF2-40B4-BE49-F238E27FC236}">
                <a16:creationId xmlns:a16="http://schemas.microsoft.com/office/drawing/2014/main" id="{6E9DCA6D-BDCB-40B3-89F3-C20BA49FD931}"/>
              </a:ext>
            </a:extLst>
          </p:cNvPr>
          <p:cNvPicPr>
            <a:picLocks noChangeAspect="1"/>
          </p:cNvPicPr>
          <p:nvPr/>
        </p:nvPicPr>
        <p:blipFill rotWithShape="1">
          <a:blip r:embed="rId2"/>
          <a:srcRect t="18510" r="-2" b="-2"/>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385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F75D0A-0FB4-47F2-9359-1A73B5D5C5D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400" kern="1200">
                <a:solidFill>
                  <a:schemeClr val="tx1"/>
                </a:solidFill>
                <a:latin typeface="+mj-lt"/>
                <a:ea typeface="+mj-ea"/>
                <a:cs typeface="+mj-cs"/>
              </a:rPr>
              <a:t>Finnish National Agency for Education</a:t>
            </a:r>
          </a:p>
          <a:p>
            <a:endParaRPr lang="en-US" sz="4400" kern="1200">
              <a:solidFill>
                <a:schemeClr val="tx1"/>
              </a:solidFill>
              <a:latin typeface="+mj-lt"/>
              <a:ea typeface="+mj-ea"/>
              <a:cs typeface="+mj-cs"/>
            </a:endParaRPr>
          </a:p>
        </p:txBody>
      </p:sp>
      <p:sp>
        <p:nvSpPr>
          <p:cNvPr id="4" name="Tekstin paikkamerkki 3">
            <a:extLst>
              <a:ext uri="{FF2B5EF4-FFF2-40B4-BE49-F238E27FC236}">
                <a16:creationId xmlns:a16="http://schemas.microsoft.com/office/drawing/2014/main" id="{F6600E2C-90AE-497E-A696-0542A09FECA0}"/>
              </a:ext>
            </a:extLst>
          </p:cNvPr>
          <p:cNvSpPr>
            <a:spLocks noGrp="1"/>
          </p:cNvSpPr>
          <p:nvPr>
            <p:ph type="body" sz="half" idx="2"/>
          </p:nvPr>
        </p:nvSpPr>
        <p:spPr>
          <a:xfrm>
            <a:off x="651307" y="4460487"/>
            <a:ext cx="3377184" cy="1757433"/>
          </a:xfrm>
          <a:noFill/>
        </p:spPr>
        <p:txBody>
          <a:bodyPr vert="horz" lIns="91440" tIns="45720" rIns="91440" bIns="45720" rtlCol="0">
            <a:normAutofit/>
          </a:bodyPr>
          <a:lstStyle/>
          <a:p>
            <a:r>
              <a:rPr lang="en-US" sz="2200" kern="1200">
                <a:solidFill>
                  <a:schemeClr val="tx1"/>
                </a:solidFill>
                <a:latin typeface="+mn-lt"/>
                <a:ea typeface="+mn-ea"/>
                <a:cs typeface="+mn-cs"/>
              </a:rPr>
              <a:t>financed by </a:t>
            </a:r>
          </a:p>
        </p:txBody>
      </p:sp>
      <p:pic>
        <p:nvPicPr>
          <p:cNvPr id="5" name="Kuva 5" descr="Kuva, joka sisältää kohteen huone&#10;&#10;Kuvaus luotu, erittäin korkea luotettavuus">
            <a:extLst>
              <a:ext uri="{FF2B5EF4-FFF2-40B4-BE49-F238E27FC236}">
                <a16:creationId xmlns:a16="http://schemas.microsoft.com/office/drawing/2014/main" id="{8E15C896-CDC3-4113-89DC-06A448CA8B7A}"/>
              </a:ext>
            </a:extLst>
          </p:cNvPr>
          <p:cNvPicPr>
            <a:picLocks noGrp="1" noChangeAspect="1"/>
          </p:cNvPicPr>
          <p:nvPr>
            <p:ph type="pic" idx="1"/>
          </p:nvPr>
        </p:nvPicPr>
        <p:blipFill rotWithShape="1">
          <a:blip r:embed="rId2"/>
          <a:srcRect t="3803" b="2077"/>
          <a:stretch/>
        </p:blipFill>
        <p:spPr>
          <a:xfrm>
            <a:off x="4654297" y="10"/>
            <a:ext cx="7537704" cy="6857990"/>
          </a:xfrm>
          <a:prstGeom prst="rect">
            <a:avLst/>
          </a:prstGeom>
        </p:spPr>
      </p:pic>
    </p:spTree>
    <p:extLst>
      <p:ext uri="{BB962C8B-B14F-4D97-AF65-F5344CB8AC3E}">
        <p14:creationId xmlns:p14="http://schemas.microsoft.com/office/powerpoint/2010/main" val="427526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BE31F-A129-45DD-8071-A63EC47D9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CA163AC-F477-454A-9FB4-81324C004B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83118EC2-A2C7-4CDB-887C-21E0B0C437D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E7D642C1-20ED-4515-B19F-47B6CC8341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3A09EDA-AF27-4D31-8A57-4407E05749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Otsikko 1">
            <a:extLst>
              <a:ext uri="{FF2B5EF4-FFF2-40B4-BE49-F238E27FC236}">
                <a16:creationId xmlns:a16="http://schemas.microsoft.com/office/drawing/2014/main" id="{B7C50AAB-1E9C-4053-9FAA-356ADC235A13}"/>
              </a:ext>
            </a:extLst>
          </p:cNvPr>
          <p:cNvSpPr>
            <a:spLocks noGrp="1"/>
          </p:cNvSpPr>
          <p:nvPr>
            <p:ph type="title"/>
          </p:nvPr>
        </p:nvSpPr>
        <p:spPr>
          <a:xfrm>
            <a:off x="888631" y="1621457"/>
            <a:ext cx="3498979" cy="4033823"/>
          </a:xfrm>
        </p:spPr>
        <p:txBody>
          <a:bodyPr vert="horz" lIns="91440" tIns="45720" rIns="91440" bIns="45720" rtlCol="0" anchor="ctr">
            <a:normAutofit/>
          </a:bodyPr>
          <a:lstStyle/>
          <a:p>
            <a:pPr algn="ctr"/>
            <a:r>
              <a:rPr lang="en-US" dirty="0">
                <a:solidFill>
                  <a:srgbClr val="FFFFFF"/>
                </a:solidFill>
              </a:rPr>
              <a:t>Community </a:t>
            </a:r>
            <a:r>
              <a:rPr lang="en-US" kern="1200" dirty="0">
                <a:solidFill>
                  <a:srgbClr val="FFFFFF"/>
                </a:solidFill>
                <a:latin typeface="+mj-lt"/>
                <a:ea typeface="+mj-ea"/>
                <a:cs typeface="+mj-cs"/>
              </a:rPr>
              <a:t> culture and pedagogy as general support</a:t>
            </a:r>
            <a:r>
              <a:rPr lang="en-US" dirty="0">
                <a:solidFill>
                  <a:srgbClr val="FFFFFF"/>
                </a:solidFill>
              </a:rPr>
              <a:t> in school</a:t>
            </a:r>
            <a:endParaRPr lang="en-US" kern="1200" dirty="0">
              <a:solidFill>
                <a:srgbClr val="FFFFFF"/>
              </a:solidFill>
              <a:latin typeface="+mj-lt"/>
              <a:cs typeface="Calibri Light"/>
            </a:endParaRPr>
          </a:p>
        </p:txBody>
      </p:sp>
      <p:pic>
        <p:nvPicPr>
          <p:cNvPr id="5" name="Kuva 5" descr="Kuva, joka sisältää kohteen henkilö, vaatetus, sisä, päällä pitäminen&#10;&#10;Kuvaus luotu, erittäin korkea luotettavuus">
            <a:extLst>
              <a:ext uri="{FF2B5EF4-FFF2-40B4-BE49-F238E27FC236}">
                <a16:creationId xmlns:a16="http://schemas.microsoft.com/office/drawing/2014/main" id="{DB9CF55B-4279-4BAF-A54D-30ED203E329F}"/>
              </a:ext>
            </a:extLst>
          </p:cNvPr>
          <p:cNvPicPr>
            <a:picLocks noGrp="1" noChangeAspect="1"/>
          </p:cNvPicPr>
          <p:nvPr>
            <p:ph type="pic" idx="1"/>
          </p:nvPr>
        </p:nvPicPr>
        <p:blipFill rotWithShape="1">
          <a:blip r:embed="rId2"/>
          <a:srcRect l="21814" r="21815" b="1"/>
          <a:stretch/>
        </p:blipFill>
        <p:spPr>
          <a:xfrm>
            <a:off x="4654698" y="463142"/>
            <a:ext cx="6735771" cy="3809652"/>
          </a:xfrm>
          <a:prstGeom prst="rect">
            <a:avLst/>
          </a:prstGeom>
          <a:ln w="9525">
            <a:solidFill>
              <a:schemeClr val="tx1">
                <a:alpha val="20000"/>
              </a:schemeClr>
            </a:solidFill>
          </a:ln>
        </p:spPr>
      </p:pic>
      <p:sp>
        <p:nvSpPr>
          <p:cNvPr id="4" name="Tekstin paikkamerkki 3">
            <a:extLst>
              <a:ext uri="{FF2B5EF4-FFF2-40B4-BE49-F238E27FC236}">
                <a16:creationId xmlns:a16="http://schemas.microsoft.com/office/drawing/2014/main" id="{A48969A5-B7AC-4044-B87D-6D5E1F76EF06}"/>
              </a:ext>
            </a:extLst>
          </p:cNvPr>
          <p:cNvSpPr>
            <a:spLocks noGrp="1"/>
          </p:cNvSpPr>
          <p:nvPr>
            <p:ph type="body" sz="half" idx="2"/>
          </p:nvPr>
        </p:nvSpPr>
        <p:spPr>
          <a:xfrm>
            <a:off x="4617132" y="4267830"/>
            <a:ext cx="6783188" cy="2164977"/>
          </a:xfrm>
        </p:spPr>
        <p:txBody>
          <a:bodyPr vert="horz" lIns="91440" tIns="45720" rIns="91440" bIns="45720" rtlCol="0" anchor="ctr">
            <a:noAutofit/>
          </a:bodyPr>
          <a:lstStyle/>
          <a:p>
            <a:r>
              <a:rPr lang="en-US" sz="2000" kern="1200" dirty="0">
                <a:latin typeface="+mn-lt"/>
                <a:ea typeface="+mn-ea"/>
                <a:cs typeface="+mn-cs"/>
              </a:rPr>
              <a:t>Equality in learning future skills</a:t>
            </a:r>
            <a:endParaRPr lang="en-US" sz="2000" kern="1200" dirty="0">
              <a:latin typeface="+mn-lt"/>
              <a:cs typeface="Calibri"/>
            </a:endParaRPr>
          </a:p>
          <a:p>
            <a:r>
              <a:rPr lang="en-US" sz="2000" kern="1200" dirty="0">
                <a:latin typeface="+mn-lt"/>
                <a:ea typeface="+mn-ea"/>
                <a:cs typeface="+mn-cs"/>
              </a:rPr>
              <a:t>- social skills</a:t>
            </a:r>
            <a:endParaRPr lang="en-US" sz="2000" kern="1200" dirty="0">
              <a:latin typeface="+mn-lt"/>
              <a:cs typeface="Calibri"/>
            </a:endParaRPr>
          </a:p>
          <a:p>
            <a:r>
              <a:rPr lang="en-US" sz="2000" kern="1200" dirty="0">
                <a:latin typeface="+mn-lt"/>
                <a:ea typeface="+mn-ea"/>
                <a:cs typeface="+mn-cs"/>
              </a:rPr>
              <a:t>- learning skills</a:t>
            </a:r>
            <a:endParaRPr lang="en-US" sz="2000" kern="1200" dirty="0">
              <a:latin typeface="+mn-lt"/>
              <a:cs typeface="Calibri"/>
            </a:endParaRPr>
          </a:p>
          <a:p>
            <a:r>
              <a:rPr lang="en-US" sz="2000" dirty="0"/>
              <a:t>Preventing school</a:t>
            </a:r>
            <a:r>
              <a:rPr lang="en-US" sz="2000" kern="1200" dirty="0">
                <a:latin typeface="+mn-lt"/>
                <a:ea typeface="+mn-ea"/>
                <a:cs typeface="+mn-cs"/>
              </a:rPr>
              <a:t> dropouts by </a:t>
            </a:r>
            <a:r>
              <a:rPr lang="en-US" sz="2000" kern="1200" dirty="0" err="1">
                <a:latin typeface="+mn-lt"/>
                <a:ea typeface="+mn-ea"/>
                <a:cs typeface="+mn-cs"/>
              </a:rPr>
              <a:t>encreasing</a:t>
            </a:r>
            <a:r>
              <a:rPr lang="en-US" sz="2000" kern="1200" dirty="0">
                <a:latin typeface="+mn-lt"/>
                <a:ea typeface="+mn-ea"/>
                <a:cs typeface="+mn-cs"/>
              </a:rPr>
              <a:t> school commitment</a:t>
            </a:r>
            <a:r>
              <a:rPr lang="en-US" sz="2000" dirty="0"/>
              <a:t> and motivation</a:t>
            </a:r>
            <a:endParaRPr lang="en-US" sz="2000" kern="1200" dirty="0">
              <a:latin typeface="+mn-lt"/>
              <a:cs typeface="Calibri"/>
            </a:endParaRPr>
          </a:p>
        </p:txBody>
      </p:sp>
    </p:spTree>
    <p:extLst>
      <p:ext uri="{BB962C8B-B14F-4D97-AF65-F5344CB8AC3E}">
        <p14:creationId xmlns:p14="http://schemas.microsoft.com/office/powerpoint/2010/main" val="394248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BE31F-A129-45DD-8071-A63EC47D9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CA163AC-F477-454A-9FB4-81324C004B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83118EC2-A2C7-4CDB-887C-21E0B0C437D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E7D642C1-20ED-4515-B19F-47B6CC8341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3A09EDA-AF27-4D31-8A57-4407E05749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Otsikko 1">
            <a:extLst>
              <a:ext uri="{FF2B5EF4-FFF2-40B4-BE49-F238E27FC236}">
                <a16:creationId xmlns:a16="http://schemas.microsoft.com/office/drawing/2014/main" id="{B7115BC3-C305-4C50-B88D-23B722F8F533}"/>
              </a:ext>
            </a:extLst>
          </p:cNvPr>
          <p:cNvSpPr>
            <a:spLocks noGrp="1"/>
          </p:cNvSpPr>
          <p:nvPr>
            <p:ph type="title"/>
          </p:nvPr>
        </p:nvSpPr>
        <p:spPr>
          <a:xfrm>
            <a:off x="888631" y="2358391"/>
            <a:ext cx="3498979" cy="2453676"/>
          </a:xfrm>
        </p:spPr>
        <p:txBody>
          <a:bodyPr vert="horz" lIns="91440" tIns="45720" rIns="91440" bIns="45720" rtlCol="0" anchor="ctr">
            <a:normAutofit/>
          </a:bodyPr>
          <a:lstStyle/>
          <a:p>
            <a:pPr algn="ctr"/>
            <a:r>
              <a:rPr lang="en-US" sz="4400" kern="1200">
                <a:solidFill>
                  <a:srgbClr val="FFFFFF"/>
                </a:solidFill>
                <a:latin typeface="+mj-lt"/>
                <a:ea typeface="+mj-ea"/>
                <a:cs typeface="+mj-cs"/>
              </a:rPr>
              <a:t>Learning in community</a:t>
            </a:r>
          </a:p>
        </p:txBody>
      </p:sp>
      <p:pic>
        <p:nvPicPr>
          <p:cNvPr id="5" name="Kuva 5" descr="Kuva, joka sisältää kohteen henkilö, pöytä, istuminen, käyttäminen&#10;&#10;Kuvaus luotu, erittäin korkea luotettavuus">
            <a:extLst>
              <a:ext uri="{FF2B5EF4-FFF2-40B4-BE49-F238E27FC236}">
                <a16:creationId xmlns:a16="http://schemas.microsoft.com/office/drawing/2014/main" id="{DB5F532D-6DA4-466F-8F95-94EC2750AA2B}"/>
              </a:ext>
            </a:extLst>
          </p:cNvPr>
          <p:cNvPicPr>
            <a:picLocks noGrp="1" noChangeAspect="1"/>
          </p:cNvPicPr>
          <p:nvPr>
            <p:ph type="pic" idx="1"/>
          </p:nvPr>
        </p:nvPicPr>
        <p:blipFill rotWithShape="1">
          <a:blip r:embed="rId2"/>
          <a:srcRect l="8635" r="40262" b="1"/>
          <a:stretch/>
        </p:blipFill>
        <p:spPr>
          <a:xfrm>
            <a:off x="5115908" y="493221"/>
            <a:ext cx="6274561" cy="2937363"/>
          </a:xfrm>
          <a:prstGeom prst="rect">
            <a:avLst/>
          </a:prstGeom>
          <a:ln w="9525">
            <a:solidFill>
              <a:schemeClr val="tx1">
                <a:alpha val="20000"/>
              </a:schemeClr>
            </a:solidFill>
          </a:ln>
        </p:spPr>
      </p:pic>
      <p:sp>
        <p:nvSpPr>
          <p:cNvPr id="4" name="Tekstin paikkamerkki 3">
            <a:extLst>
              <a:ext uri="{FF2B5EF4-FFF2-40B4-BE49-F238E27FC236}">
                <a16:creationId xmlns:a16="http://schemas.microsoft.com/office/drawing/2014/main" id="{0FD6CACC-8D2B-4C4F-8DA0-60C3746FC2DA}"/>
              </a:ext>
            </a:extLst>
          </p:cNvPr>
          <p:cNvSpPr>
            <a:spLocks noGrp="1"/>
          </p:cNvSpPr>
          <p:nvPr>
            <p:ph type="body" sz="half" idx="2"/>
          </p:nvPr>
        </p:nvSpPr>
        <p:spPr>
          <a:xfrm>
            <a:off x="5118447" y="3916909"/>
            <a:ext cx="6281873" cy="2134898"/>
          </a:xfrm>
        </p:spPr>
        <p:txBody>
          <a:bodyPr vert="horz" lIns="91440" tIns="45720" rIns="91440" bIns="45720" rtlCol="0" anchor="ctr">
            <a:noAutofit/>
          </a:bodyPr>
          <a:lstStyle/>
          <a:p>
            <a:r>
              <a:rPr lang="en-US" sz="2400" kern="1200" dirty="0">
                <a:latin typeface="+mn-lt"/>
                <a:ea typeface="+mn-ea"/>
                <a:cs typeface="+mn-cs"/>
              </a:rPr>
              <a:t>Learning new </a:t>
            </a:r>
            <a:r>
              <a:rPr lang="en-US" sz="2400" dirty="0"/>
              <a:t>procedure </a:t>
            </a:r>
            <a:r>
              <a:rPr lang="en-US" sz="2400" kern="1200" dirty="0">
                <a:latin typeface="+mn-lt"/>
                <a:ea typeface="+mn-ea"/>
                <a:cs typeface="+mn-cs"/>
              </a:rPr>
              <a:t>in community:</a:t>
            </a:r>
            <a:endParaRPr lang="en-US" sz="2400" kern="1200" dirty="0">
              <a:latin typeface="+mn-lt"/>
              <a:cs typeface="Calibri"/>
            </a:endParaRPr>
          </a:p>
          <a:p>
            <a:pPr indent="-228600">
              <a:buFont typeface="Arial" panose="020B0604020202020204" pitchFamily="34" charset="0"/>
              <a:buChar char="•"/>
            </a:pPr>
            <a:endParaRPr lang="en-US" sz="2400" kern="1200" dirty="0">
              <a:latin typeface="+mn-lt"/>
              <a:cs typeface="Calibri"/>
            </a:endParaRPr>
          </a:p>
          <a:p>
            <a:r>
              <a:rPr lang="en-US" sz="2400" kern="1200" dirty="0">
                <a:latin typeface="+mn-lt"/>
                <a:ea typeface="+mn-ea"/>
                <a:cs typeface="+mn-cs"/>
              </a:rPr>
              <a:t>1. Experimentation</a:t>
            </a:r>
            <a:endParaRPr lang="en-US" sz="2400" kern="1200" dirty="0">
              <a:latin typeface="+mn-lt"/>
              <a:cs typeface="Calibri"/>
            </a:endParaRPr>
          </a:p>
          <a:p>
            <a:r>
              <a:rPr lang="en-US" sz="2400" kern="1200" dirty="0">
                <a:latin typeface="+mn-lt"/>
                <a:ea typeface="+mn-ea"/>
                <a:cs typeface="+mn-cs"/>
              </a:rPr>
              <a:t>2. </a:t>
            </a:r>
            <a:r>
              <a:rPr lang="en-US" sz="2400" kern="1200" dirty="0" err="1">
                <a:latin typeface="+mn-lt"/>
                <a:ea typeface="+mn-ea"/>
                <a:cs typeface="+mn-cs"/>
              </a:rPr>
              <a:t>Practising</a:t>
            </a:r>
            <a:endParaRPr lang="en-US" sz="2400" kern="1200" dirty="0">
              <a:latin typeface="+mn-lt"/>
              <a:cs typeface="Calibri"/>
            </a:endParaRPr>
          </a:p>
          <a:p>
            <a:r>
              <a:rPr lang="en-US" sz="2400" kern="1200" dirty="0">
                <a:latin typeface="+mn-lt"/>
                <a:ea typeface="+mn-ea"/>
                <a:cs typeface="+mn-cs"/>
              </a:rPr>
              <a:t>3. Adopting</a:t>
            </a:r>
            <a:endParaRPr lang="en-US" sz="2400" kern="1200" dirty="0">
              <a:latin typeface="+mn-lt"/>
              <a:cs typeface="Calibri"/>
            </a:endParaRPr>
          </a:p>
          <a:p>
            <a:r>
              <a:rPr lang="en-US" sz="2400" kern="1200" dirty="0">
                <a:latin typeface="+mn-lt"/>
                <a:ea typeface="+mn-ea"/>
                <a:cs typeface="+mn-cs"/>
              </a:rPr>
              <a:t>4. Knowing</a:t>
            </a:r>
            <a:endParaRPr lang="en-US" sz="2400" kern="1200" dirty="0">
              <a:latin typeface="+mn-lt"/>
              <a:cs typeface="Calibri"/>
            </a:endParaRPr>
          </a:p>
        </p:txBody>
      </p:sp>
    </p:spTree>
    <p:extLst>
      <p:ext uri="{BB962C8B-B14F-4D97-AF65-F5344CB8AC3E}">
        <p14:creationId xmlns:p14="http://schemas.microsoft.com/office/powerpoint/2010/main" val="403612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0246A901-54F2-4B0C-9987-608165C44648}"/>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4000" kern="1200" dirty="0" err="1">
                <a:latin typeface="+mj-lt"/>
                <a:ea typeface="+mj-ea"/>
                <a:cs typeface="+mj-cs"/>
              </a:rPr>
              <a:t>MoMo</a:t>
            </a:r>
            <a:r>
              <a:rPr lang="en-US" sz="4000" kern="1200" dirty="0">
                <a:latin typeface="+mj-lt"/>
                <a:ea typeface="+mj-ea"/>
                <a:cs typeface="+mj-cs"/>
              </a:rPr>
              <a:t> –model</a:t>
            </a:r>
            <a:r>
              <a:rPr lang="en-US" sz="4000" dirty="0"/>
              <a:t> </a:t>
            </a:r>
            <a:endParaRPr lang="en-US" sz="2800" kern="1200">
              <a:solidFill>
                <a:schemeClr val="tx1"/>
              </a:solidFill>
              <a:latin typeface="+mj-lt"/>
              <a:ea typeface="+mj-ea"/>
              <a:cs typeface="+mj-cs"/>
            </a:endParaRPr>
          </a:p>
        </p:txBody>
      </p:sp>
      <p:sp>
        <p:nvSpPr>
          <p:cNvPr id="4" name="Tekstin paikkamerkki 3">
            <a:extLst>
              <a:ext uri="{FF2B5EF4-FFF2-40B4-BE49-F238E27FC236}">
                <a16:creationId xmlns:a16="http://schemas.microsoft.com/office/drawing/2014/main" id="{A3BEF4DB-4351-4450-AACB-CD9D8B7E53A1}"/>
              </a:ext>
            </a:extLst>
          </p:cNvPr>
          <p:cNvSpPr>
            <a:spLocks noGrp="1"/>
          </p:cNvSpPr>
          <p:nvPr>
            <p:ph type="body" sz="half" idx="2"/>
          </p:nvPr>
        </p:nvSpPr>
        <p:spPr>
          <a:xfrm>
            <a:off x="643468" y="2638043"/>
            <a:ext cx="3363974" cy="3415623"/>
          </a:xfrm>
        </p:spPr>
        <p:txBody>
          <a:bodyPr vert="horz" lIns="91440" tIns="45720" rIns="91440" bIns="45720" rtlCol="0" anchor="t">
            <a:normAutofit/>
          </a:bodyPr>
          <a:lstStyle/>
          <a:p>
            <a:pPr indent="-228600">
              <a:buFont typeface="Arial" panose="020B0604020202020204" pitchFamily="34" charset="0"/>
              <a:buChar char="•"/>
            </a:pPr>
            <a:endParaRPr lang="en-US" sz="2000" kern="1200">
              <a:solidFill>
                <a:schemeClr val="tx1"/>
              </a:solidFill>
              <a:latin typeface="+mn-lt"/>
              <a:ea typeface="+mn-ea"/>
              <a:cs typeface="+mn-cs"/>
            </a:endParaRPr>
          </a:p>
          <a:p>
            <a:r>
              <a:rPr lang="en-US" sz="2000" kern="1200" dirty="0">
                <a:latin typeface="+mn-lt"/>
                <a:ea typeface="+mn-ea"/>
                <a:cs typeface="+mn-cs"/>
              </a:rPr>
              <a:t>The </a:t>
            </a:r>
            <a:r>
              <a:rPr lang="en-US" sz="2000" kern="1200" dirty="0" err="1">
                <a:latin typeface="+mn-lt"/>
                <a:ea typeface="+mn-ea"/>
                <a:cs typeface="+mn-cs"/>
              </a:rPr>
              <a:t>MoMo</a:t>
            </a:r>
            <a:r>
              <a:rPr lang="en-US" sz="2000" kern="1200" dirty="0">
                <a:latin typeface="+mn-lt"/>
                <a:ea typeface="+mn-ea"/>
                <a:cs typeface="+mn-cs"/>
              </a:rPr>
              <a:t> Model is the project’s practical frame of reference. The model describes the operating principles and key concepts. Learning is at the core of the model and radiates to all the other circles.</a:t>
            </a:r>
            <a:endParaRPr lang="en-US" sz="2000" kern="1200" dirty="0">
              <a:latin typeface="+mn-lt"/>
              <a:cs typeface="Calibri" panose="020F0502020204030204"/>
            </a:endParaRPr>
          </a:p>
        </p:txBody>
      </p:sp>
      <p:pic>
        <p:nvPicPr>
          <p:cNvPr id="5" name="Kuva 5">
            <a:extLst>
              <a:ext uri="{FF2B5EF4-FFF2-40B4-BE49-F238E27FC236}">
                <a16:creationId xmlns:a16="http://schemas.microsoft.com/office/drawing/2014/main" id="{9B75DEFB-43FC-4B02-B9AE-57950E163E86}"/>
              </a:ext>
            </a:extLst>
          </p:cNvPr>
          <p:cNvPicPr>
            <a:picLocks noGrp="1" noChangeAspect="1"/>
          </p:cNvPicPr>
          <p:nvPr>
            <p:ph type="pic" idx="1"/>
          </p:nvPr>
        </p:nvPicPr>
        <p:blipFill rotWithShape="1">
          <a:blip r:embed="rId2"/>
          <a:srcRect l="361" r="361"/>
          <a:stretch/>
        </p:blipFill>
        <p:spPr>
          <a:xfrm>
            <a:off x="5297763" y="877297"/>
            <a:ext cx="6250769" cy="4942539"/>
          </a:xfrm>
          <a:prstGeom prst="rect">
            <a:avLst/>
          </a:prstGeom>
        </p:spPr>
      </p:pic>
    </p:spTree>
    <p:extLst>
      <p:ext uri="{BB962C8B-B14F-4D97-AF65-F5344CB8AC3E}">
        <p14:creationId xmlns:p14="http://schemas.microsoft.com/office/powerpoint/2010/main" val="33229513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9287FF80-6483-4BD8-9ADC-FF2095AE6DCB}"/>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4000" kern="1200" dirty="0">
                <a:latin typeface="+mj-lt"/>
                <a:ea typeface="+mj-ea"/>
                <a:cs typeface="+mj-cs"/>
              </a:rPr>
              <a:t>The Mentor Model</a:t>
            </a:r>
            <a:r>
              <a:rPr lang="en-US" sz="2800" kern="1200" dirty="0">
                <a:latin typeface="+mj-lt"/>
                <a:ea typeface="+mj-ea"/>
                <a:cs typeface="+mj-cs"/>
              </a:rPr>
              <a:t> </a:t>
            </a:r>
          </a:p>
        </p:txBody>
      </p:sp>
      <p:sp>
        <p:nvSpPr>
          <p:cNvPr id="4" name="Tekstin paikkamerkki 3">
            <a:extLst>
              <a:ext uri="{FF2B5EF4-FFF2-40B4-BE49-F238E27FC236}">
                <a16:creationId xmlns:a16="http://schemas.microsoft.com/office/drawing/2014/main" id="{C70F27A9-0911-4CD4-98F7-486027F7FDB6}"/>
              </a:ext>
            </a:extLst>
          </p:cNvPr>
          <p:cNvSpPr>
            <a:spLocks noGrp="1"/>
          </p:cNvSpPr>
          <p:nvPr>
            <p:ph type="body" sz="half" idx="2"/>
          </p:nvPr>
        </p:nvSpPr>
        <p:spPr>
          <a:xfrm>
            <a:off x="643468" y="2638043"/>
            <a:ext cx="3363974" cy="3415623"/>
          </a:xfrm>
        </p:spPr>
        <p:txBody>
          <a:bodyPr vert="horz" lIns="91440" tIns="45720" rIns="91440" bIns="45720" rtlCol="0" anchor="t">
            <a:noAutofit/>
          </a:bodyPr>
          <a:lstStyle/>
          <a:p>
            <a:r>
              <a:rPr lang="en-US" sz="2400" kern="1200" dirty="0">
                <a:latin typeface="+mn-lt"/>
                <a:ea typeface="+mn-ea"/>
                <a:cs typeface="+mn-cs"/>
              </a:rPr>
              <a:t>The project uses mentoring as a working method. Team coaches and drama educators work with each school’s project team. In turn, the project teams train the work community.</a:t>
            </a:r>
            <a:endParaRPr lang="fi-FI" sz="2400">
              <a:cs typeface="Calibri"/>
            </a:endParaRPr>
          </a:p>
        </p:txBody>
      </p:sp>
      <p:pic>
        <p:nvPicPr>
          <p:cNvPr id="5" name="Kuva 5">
            <a:extLst>
              <a:ext uri="{FF2B5EF4-FFF2-40B4-BE49-F238E27FC236}">
                <a16:creationId xmlns:a16="http://schemas.microsoft.com/office/drawing/2014/main" id="{E4A201FB-2A50-4EA6-B2F9-D29DA7357EB1}"/>
              </a:ext>
            </a:extLst>
          </p:cNvPr>
          <p:cNvPicPr>
            <a:picLocks noGrp="1" noChangeAspect="1"/>
          </p:cNvPicPr>
          <p:nvPr>
            <p:ph type="pic" idx="1"/>
          </p:nvPr>
        </p:nvPicPr>
        <p:blipFill rotWithShape="1">
          <a:blip r:embed="rId2"/>
          <a:srcRect t="1967" r="-3" b="2948"/>
          <a:stretch/>
        </p:blipFill>
        <p:spPr>
          <a:xfrm>
            <a:off x="5819961" y="643467"/>
            <a:ext cx="5206373" cy="5410199"/>
          </a:xfrm>
          <a:prstGeom prst="rect">
            <a:avLst/>
          </a:prstGeom>
        </p:spPr>
      </p:pic>
    </p:spTree>
    <p:extLst>
      <p:ext uri="{BB962C8B-B14F-4D97-AF65-F5344CB8AC3E}">
        <p14:creationId xmlns:p14="http://schemas.microsoft.com/office/powerpoint/2010/main" val="32677408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1BA03659-5F85-47C1-B8E8-83DD5127C574}"/>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4000" kern="1200" dirty="0">
                <a:latin typeface="+mj-lt"/>
                <a:ea typeface="+mj-ea"/>
                <a:cs typeface="+mj-cs"/>
              </a:rPr>
              <a:t>Single Training Session Model</a:t>
            </a:r>
            <a:endParaRPr lang="en-US" sz="4000" kern="1200" dirty="0">
              <a:latin typeface="+mj-lt"/>
              <a:cs typeface="Calibri Light"/>
            </a:endParaRPr>
          </a:p>
        </p:txBody>
      </p:sp>
      <p:sp>
        <p:nvSpPr>
          <p:cNvPr id="4" name="Tekstin paikkamerkki 3">
            <a:extLst>
              <a:ext uri="{FF2B5EF4-FFF2-40B4-BE49-F238E27FC236}">
                <a16:creationId xmlns:a16="http://schemas.microsoft.com/office/drawing/2014/main" id="{7D677E39-4345-4F7C-B9C7-1F52F0788BB5}"/>
              </a:ext>
            </a:extLst>
          </p:cNvPr>
          <p:cNvSpPr>
            <a:spLocks noGrp="1"/>
          </p:cNvSpPr>
          <p:nvPr>
            <p:ph type="body" sz="half" idx="2"/>
          </p:nvPr>
        </p:nvSpPr>
        <p:spPr>
          <a:xfrm>
            <a:off x="643468" y="2638043"/>
            <a:ext cx="3363974" cy="3415623"/>
          </a:xfrm>
        </p:spPr>
        <p:txBody>
          <a:bodyPr vert="horz" lIns="91440" tIns="45720" rIns="91440" bIns="45720" rtlCol="0" anchor="t">
            <a:normAutofit/>
          </a:bodyPr>
          <a:lstStyle/>
          <a:p>
            <a:r>
              <a:rPr lang="en-US" sz="2400" kern="1200" dirty="0">
                <a:latin typeface="+mn-lt"/>
                <a:ea typeface="+mn-ea"/>
                <a:cs typeface="+mn-cs"/>
              </a:rPr>
              <a:t>A single training session includes advance preparation, dialogue, working and </a:t>
            </a:r>
            <a:r>
              <a:rPr lang="en-US" sz="2400" kern="1200" dirty="0" err="1">
                <a:latin typeface="+mn-lt"/>
                <a:ea typeface="+mn-ea"/>
                <a:cs typeface="+mn-cs"/>
              </a:rPr>
              <a:t>summarisation</a:t>
            </a:r>
            <a:r>
              <a:rPr lang="en-US" sz="2400" kern="1200" dirty="0">
                <a:latin typeface="+mn-lt"/>
                <a:ea typeface="+mn-ea"/>
                <a:cs typeface="+mn-cs"/>
              </a:rPr>
              <a:t>. Work community training is also prepared during this time.</a:t>
            </a:r>
            <a:endParaRPr lang="fi-FI" sz="2400">
              <a:cs typeface="Calibri"/>
            </a:endParaRPr>
          </a:p>
        </p:txBody>
      </p:sp>
      <p:pic>
        <p:nvPicPr>
          <p:cNvPr id="5" name="Kuva 5">
            <a:extLst>
              <a:ext uri="{FF2B5EF4-FFF2-40B4-BE49-F238E27FC236}">
                <a16:creationId xmlns:a16="http://schemas.microsoft.com/office/drawing/2014/main" id="{2A50CEE7-BD0E-44C9-8519-6D636492BF14}"/>
              </a:ext>
            </a:extLst>
          </p:cNvPr>
          <p:cNvPicPr>
            <a:picLocks noGrp="1" noChangeAspect="1"/>
          </p:cNvPicPr>
          <p:nvPr>
            <p:ph type="pic" idx="1"/>
          </p:nvPr>
        </p:nvPicPr>
        <p:blipFill rotWithShape="1">
          <a:blip r:embed="rId2"/>
          <a:srcRect t="9878" b="9878"/>
          <a:stretch/>
        </p:blipFill>
        <p:spPr>
          <a:xfrm>
            <a:off x="5297763" y="878251"/>
            <a:ext cx="6250769" cy="4940630"/>
          </a:xfrm>
          <a:prstGeom prst="rect">
            <a:avLst/>
          </a:prstGeom>
        </p:spPr>
      </p:pic>
    </p:spTree>
    <p:extLst>
      <p:ext uri="{BB962C8B-B14F-4D97-AF65-F5344CB8AC3E}">
        <p14:creationId xmlns:p14="http://schemas.microsoft.com/office/powerpoint/2010/main" val="26671892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EB18E2-C9A3-44FE-BFE9-0538CF5BF6EC}"/>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sz="4400" kern="1200">
                <a:solidFill>
                  <a:schemeClr val="tx1"/>
                </a:solidFill>
                <a:latin typeface="+mj-lt"/>
                <a:ea typeface="+mj-ea"/>
                <a:cs typeface="+mj-cs"/>
              </a:rPr>
              <a:t>More information </a:t>
            </a:r>
          </a:p>
        </p:txBody>
      </p:sp>
      <p:sp>
        <p:nvSpPr>
          <p:cNvPr id="4" name="Tekstin paikkamerkki 3">
            <a:extLst>
              <a:ext uri="{FF2B5EF4-FFF2-40B4-BE49-F238E27FC236}">
                <a16:creationId xmlns:a16="http://schemas.microsoft.com/office/drawing/2014/main" id="{AFFDF888-14FF-4B89-ACBF-F3B3CAD9B083}"/>
              </a:ext>
            </a:extLst>
          </p:cNvPr>
          <p:cNvSpPr>
            <a:spLocks noGrp="1"/>
          </p:cNvSpPr>
          <p:nvPr>
            <p:ph type="body" sz="half" idx="2"/>
          </p:nvPr>
        </p:nvSpPr>
        <p:spPr>
          <a:xfrm>
            <a:off x="805543" y="2871982"/>
            <a:ext cx="5006336" cy="3181684"/>
          </a:xfrm>
        </p:spPr>
        <p:txBody>
          <a:bodyPr vert="horz" lIns="91440" tIns="45720" rIns="91440" bIns="45720" rtlCol="0" anchor="t">
            <a:normAutofit/>
          </a:bodyPr>
          <a:lstStyle/>
          <a:p>
            <a:pPr indent="-228600">
              <a:buFont typeface="Arial" panose="020B0604020202020204" pitchFamily="34" charset="0"/>
              <a:buChar char="•"/>
            </a:pPr>
            <a:r>
              <a:rPr lang="en-US" sz="1800" kern="1200">
                <a:solidFill>
                  <a:schemeClr val="tx1"/>
                </a:solidFill>
                <a:latin typeface="+mn-lt"/>
                <a:ea typeface="+mn-ea"/>
                <a:cs typeface="+mn-cs"/>
                <a:hlinkClick r:id="rId2"/>
              </a:rPr>
              <a:t>Jarno.bruun@kuopio.fi</a:t>
            </a:r>
            <a:endParaRPr lang="en-US" sz="1800" kern="1200">
              <a:solidFill>
                <a:schemeClr val="tx1"/>
              </a:solidFill>
              <a:latin typeface="+mn-lt"/>
              <a:ea typeface="+mn-ea"/>
              <a:cs typeface="+mn-cs"/>
            </a:endParaRPr>
          </a:p>
          <a:p>
            <a:pPr indent="-228600">
              <a:buFont typeface="Arial" panose="020B0604020202020204" pitchFamily="34" charset="0"/>
              <a:buChar char="•"/>
            </a:pPr>
            <a:endParaRPr lang="en-US" sz="1800" kern="1200">
              <a:solidFill>
                <a:schemeClr val="tx1"/>
              </a:solidFill>
              <a:latin typeface="+mn-lt"/>
              <a:ea typeface="+mn-ea"/>
              <a:cs typeface="+mn-cs"/>
            </a:endParaRPr>
          </a:p>
          <a:p>
            <a:pPr indent="-228600">
              <a:buFont typeface="Arial" panose="020B0604020202020204" pitchFamily="34" charset="0"/>
              <a:buChar char="•"/>
            </a:pPr>
            <a:r>
              <a:rPr lang="en-US" sz="1800" kern="1200">
                <a:solidFill>
                  <a:schemeClr val="tx1"/>
                </a:solidFill>
                <a:latin typeface="+mn-lt"/>
                <a:ea typeface="+mn-ea"/>
                <a:cs typeface="+mn-cs"/>
              </a:rPr>
              <a:t>+3580447184417 </a:t>
            </a:r>
          </a:p>
          <a:p>
            <a:pPr indent="-228600">
              <a:buFont typeface="Arial" panose="020B0604020202020204" pitchFamily="34" charset="0"/>
              <a:buChar char="•"/>
            </a:pPr>
            <a:endParaRPr lang="en-US" sz="1800" kern="1200">
              <a:solidFill>
                <a:schemeClr val="tx1"/>
              </a:solidFill>
              <a:latin typeface="+mn-lt"/>
              <a:ea typeface="+mn-ea"/>
              <a:cs typeface="+mn-cs"/>
            </a:endParaRPr>
          </a:p>
          <a:p>
            <a:pPr indent="-228600">
              <a:buFont typeface="Arial" panose="020B0604020202020204" pitchFamily="34" charset="0"/>
              <a:buChar char="•"/>
            </a:pPr>
            <a:r>
              <a:rPr lang="en-US" sz="1800" kern="1200">
                <a:solidFill>
                  <a:schemeClr val="tx1"/>
                </a:solidFill>
                <a:latin typeface="+mn-lt"/>
                <a:ea typeface="+mn-ea"/>
                <a:cs typeface="+mn-cs"/>
                <a:hlinkClick r:id="rId3"/>
              </a:rPr>
              <a:t>https://twitter.com/parastaennenPS</a:t>
            </a:r>
            <a:endParaRPr lang="en-US" sz="1800" kern="1200">
              <a:solidFill>
                <a:schemeClr val="tx1"/>
              </a:solidFill>
              <a:latin typeface="+mn-lt"/>
              <a:ea typeface="+mn-ea"/>
              <a:cs typeface="+mn-cs"/>
            </a:endParaRPr>
          </a:p>
          <a:p>
            <a:pPr indent="-228600">
              <a:buFont typeface="Arial" panose="020B0604020202020204" pitchFamily="34" charset="0"/>
              <a:buChar char="•"/>
            </a:pPr>
            <a:endParaRPr lang="en-US" sz="1800" kern="1200">
              <a:solidFill>
                <a:schemeClr val="tx1"/>
              </a:solidFill>
              <a:latin typeface="+mn-lt"/>
              <a:ea typeface="+mn-ea"/>
              <a:cs typeface="+mn-cs"/>
            </a:endParaRPr>
          </a:p>
          <a:p>
            <a:pPr indent="-228600">
              <a:buFont typeface="Arial" panose="020B0604020202020204" pitchFamily="34" charset="0"/>
              <a:buChar char="•"/>
            </a:pPr>
            <a:r>
              <a:rPr lang="en-US" sz="1800" kern="1200">
                <a:solidFill>
                  <a:schemeClr val="tx1"/>
                </a:solidFill>
                <a:latin typeface="+mn-lt"/>
                <a:ea typeface="+mn-ea"/>
                <a:cs typeface="+mn-cs"/>
                <a:hlinkClick r:id="rId4"/>
              </a:rPr>
              <a:t>https://www.facebook.com/parastaennenPohjoisSavo/</a:t>
            </a:r>
            <a:endParaRPr lang="en-US" sz="1800" kern="1200">
              <a:solidFill>
                <a:schemeClr val="tx1"/>
              </a:solidFill>
              <a:latin typeface="+mn-lt"/>
              <a:ea typeface="+mn-ea"/>
              <a:cs typeface="+mn-cs"/>
            </a:endParaRPr>
          </a:p>
          <a:p>
            <a:pPr indent="-228600">
              <a:buFont typeface="Arial" panose="020B0604020202020204" pitchFamily="34" charset="0"/>
              <a:buChar char="•"/>
            </a:pPr>
            <a:endParaRPr lang="en-US" sz="1800" kern="1200">
              <a:solidFill>
                <a:schemeClr val="tx1"/>
              </a:solidFill>
              <a:latin typeface="+mn-lt"/>
              <a:ea typeface="+mn-ea"/>
              <a:cs typeface="+mn-cs"/>
            </a:endParaRPr>
          </a:p>
          <a:p>
            <a:pPr indent="-228600">
              <a:buFont typeface="Arial" panose="020B0604020202020204" pitchFamily="34" charset="0"/>
              <a:buChar char="•"/>
            </a:pPr>
            <a:endParaRPr lang="en-US" sz="1800" kern="1200">
              <a:solidFill>
                <a:schemeClr val="tx1"/>
              </a:solidFill>
              <a:latin typeface="+mn-lt"/>
              <a:ea typeface="+mn-ea"/>
              <a:cs typeface="+mn-cs"/>
            </a:endParaRPr>
          </a:p>
          <a:p>
            <a:pPr indent="-228600">
              <a:buFont typeface="Arial" panose="020B0604020202020204" pitchFamily="34" charset="0"/>
              <a:buChar char="•"/>
            </a:pPr>
            <a:endParaRPr lang="en-US" sz="1800" kern="1200">
              <a:solidFill>
                <a:schemeClr val="tx1"/>
              </a:solidFill>
              <a:latin typeface="+mn-lt"/>
              <a:ea typeface="+mn-ea"/>
              <a:cs typeface="+mn-cs"/>
            </a:endParaRPr>
          </a:p>
          <a:p>
            <a:pPr indent="-228600">
              <a:buFont typeface="Arial" panose="020B0604020202020204" pitchFamily="34" charset="0"/>
              <a:buChar char="•"/>
            </a:pPr>
            <a:endParaRPr lang="en-US" sz="1800" kern="1200">
              <a:solidFill>
                <a:schemeClr val="tx1"/>
              </a:solidFill>
              <a:latin typeface="+mn-lt"/>
              <a:ea typeface="+mn-ea"/>
              <a:cs typeface="+mn-cs"/>
            </a:endParaRPr>
          </a:p>
        </p:txBody>
      </p:sp>
      <p:sp>
        <p:nvSpPr>
          <p:cNvPr id="15"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5">
            <a:extLst>
              <a:ext uri="{FF2B5EF4-FFF2-40B4-BE49-F238E27FC236}">
                <a16:creationId xmlns:a16="http://schemas.microsoft.com/office/drawing/2014/main" id="{97127E10-3F5D-433B-B1D0-2F02E2E1579C}"/>
              </a:ext>
            </a:extLst>
          </p:cNvPr>
          <p:cNvPicPr>
            <a:picLocks noGrp="1" noChangeAspect="1"/>
          </p:cNvPicPr>
          <p:nvPr>
            <p:ph type="pic" idx="1"/>
          </p:nvPr>
        </p:nvPicPr>
        <p:blipFill rotWithShape="1">
          <a:blip r:embed="rId5"/>
          <a:srcRect b="7788"/>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1154283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176</Words>
  <Application>Microsoft Office PowerPoint</Application>
  <PresentationFormat>Laajakuva</PresentationFormat>
  <Paragraphs>33</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Arial</vt:lpstr>
      <vt:lpstr>Calibri</vt:lpstr>
      <vt:lpstr>Calibri Light</vt:lpstr>
      <vt:lpstr>Office-teema</vt:lpstr>
      <vt:lpstr>"It's best before" -  </vt:lpstr>
      <vt:lpstr>Finnish National Agency for Education </vt:lpstr>
      <vt:lpstr>Community  culture and pedagogy as general support in school</vt:lpstr>
      <vt:lpstr>Learning in community</vt:lpstr>
      <vt:lpstr>MoMo –model </vt:lpstr>
      <vt:lpstr>The Mentor Model </vt:lpstr>
      <vt:lpstr>Single Training Session Model</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Koivukangas Tuula</dc:creator>
  <cp:lastModifiedBy>Koivukangas Tuula</cp:lastModifiedBy>
  <cp:revision>249</cp:revision>
  <dcterms:created xsi:type="dcterms:W3CDTF">2019-10-30T05:02:02Z</dcterms:created>
  <dcterms:modified xsi:type="dcterms:W3CDTF">2019-10-30T10:04:22Z</dcterms:modified>
</cp:coreProperties>
</file>