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9" r:id="rId1"/>
  </p:sldMasterIdLst>
  <p:sldIdLst>
    <p:sldId id="256" r:id="rId2"/>
    <p:sldId id="257" r:id="rId3"/>
    <p:sldId id="258" r:id="rId4"/>
    <p:sldId id="264" r:id="rId5"/>
    <p:sldId id="265" r:id="rId6"/>
    <p:sldId id="261" r:id="rId7"/>
    <p:sldId id="260" r:id="rId8"/>
    <p:sldId id="259" r:id="rId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EB93ED1-8D7A-4DF1-AE3A-A87E21DD757F}" v="1" dt="2019-02-11T13:28:24.926"/>
    <p1510:client id="{03095FF3-10E8-D1EC-298F-204C0FE85AF5}" v="1" dt="2019-02-07T11:21:30.17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2" d="100"/>
          <a:sy n="72" d="100"/>
        </p:scale>
        <p:origin x="45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i-FI" dirty="0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11.2.2019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874482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 dirty="0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11.2.2019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44854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 dirty="0"/>
              <a:t>Muokkaa ots. perustyyl. napsautt.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11.2.2019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993908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i-FI" dirty="0"/>
              <a:t>Muokkaa ots.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 dirty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11.2.2019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875899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 dirty="0"/>
              <a:t>Muokkaa ots.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 dirty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11.2.2019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600166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i-FI" dirty="0"/>
              <a:t>Muokkaa ots.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 dirty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11.2.2019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040749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11.2.2019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667929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i-FI" dirty="0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11.2.2019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46805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i-FI" dirty="0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11.2.2019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749849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 dirty="0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11.2.2019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64578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11.2.2019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85619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11.2.2019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872748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11.2.2019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553905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11.2.2019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69815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i-FI" dirty="0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11.2.2019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88631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dirty="0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dirty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11.2.2019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210597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ABAE3-D89C-4001-9AEC-5083F82B749C}" type="datetimeFigureOut">
              <a:rPr lang="fi-FI" smtClean="0"/>
              <a:t>11.2.2019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62042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0" r:id="rId1"/>
    <p:sldLayoutId id="2147483801" r:id="rId2"/>
    <p:sldLayoutId id="2147483802" r:id="rId3"/>
    <p:sldLayoutId id="2147483803" r:id="rId4"/>
    <p:sldLayoutId id="2147483804" r:id="rId5"/>
    <p:sldLayoutId id="2147483805" r:id="rId6"/>
    <p:sldLayoutId id="2147483806" r:id="rId7"/>
    <p:sldLayoutId id="2147483807" r:id="rId8"/>
    <p:sldLayoutId id="2147483808" r:id="rId9"/>
    <p:sldLayoutId id="2147483809" r:id="rId10"/>
    <p:sldLayoutId id="2147483810" r:id="rId11"/>
    <p:sldLayoutId id="2147483811" r:id="rId12"/>
    <p:sldLayoutId id="2147483812" r:id="rId13"/>
    <p:sldLayoutId id="2147483813" r:id="rId14"/>
    <p:sldLayoutId id="2147483814" r:id="rId15"/>
    <p:sldLayoutId id="214748381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edupalvelut-my.sharepoint.com/:p:/g/personal/paula_turunen_opedu_kuopio_fi/EUQd85qxPdRAn9eUemAKYhsBhaKqhnXMKh3SB0M5fBqowA?e=fYXGuI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>
                <a:cs typeface="Calibri Light"/>
              </a:rPr>
              <a:t>Yhteissuunnittelumalli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fi-FI" dirty="0">
                <a:cs typeface="Calibri"/>
              </a:rPr>
              <a:t>Kati Eskelinen ja Paula Turunen</a:t>
            </a:r>
          </a:p>
          <a:p>
            <a:r>
              <a:rPr lang="fi-FI" dirty="0">
                <a:cs typeface="Calibri"/>
              </a:rPr>
              <a:t>Kalevalan koulu, alkuopetus</a:t>
            </a:r>
            <a:endParaRPr lang="fi-FI" dirty="0"/>
          </a:p>
          <a:p>
            <a:r>
              <a:rPr lang="fi-FI" dirty="0">
                <a:cs typeface="Calibri"/>
              </a:rPr>
              <a:t>Saarikellon esikoulu</a:t>
            </a:r>
          </a:p>
        </p:txBody>
      </p:sp>
    </p:spTree>
    <p:extLst>
      <p:ext uri="{BB962C8B-B14F-4D97-AF65-F5344CB8AC3E}">
        <p14:creationId xmlns:p14="http://schemas.microsoft.com/office/powerpoint/2010/main" val="782385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4595A3F-007B-4E67-B618-321A9391C5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cs typeface="Calibri Light"/>
              </a:rPr>
              <a:t>Miksi?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DA98EE0-361C-4758-8DE9-A4D832E332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587261"/>
            <a:ext cx="9332343" cy="4323961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i-FI" sz="2400" dirty="0">
                <a:cs typeface="Calibri"/>
              </a:rPr>
              <a:t>Kaveriluokka-toiminnan kehittäminen Kalevalan koulussa</a:t>
            </a:r>
          </a:p>
          <a:p>
            <a:r>
              <a:rPr lang="fi-FI" sz="2400" dirty="0">
                <a:cs typeface="Calibri"/>
              </a:rPr>
              <a:t>Toiminnan taustalla laadukas yleinen tuki, leikki, opintokokonaisuudet, heterogeeniset ryhmät, omatahtinen oppiminen ja tornit</a:t>
            </a:r>
          </a:p>
          <a:p>
            <a:r>
              <a:rPr lang="fi-FI" sz="2400" dirty="0">
                <a:cs typeface="Calibri"/>
              </a:rPr>
              <a:t>Viikoittainen yhteistyö esikoulun kanssa &gt; tarve yhteiselle ja toimivalle suunnittelumallille</a:t>
            </a:r>
          </a:p>
          <a:p>
            <a:r>
              <a:rPr lang="fi-FI" sz="2400" dirty="0">
                <a:cs typeface="Calibri"/>
              </a:rPr>
              <a:t>Työtaakan jakaminen </a:t>
            </a:r>
          </a:p>
          <a:p>
            <a:r>
              <a:rPr lang="fi-FI" sz="2400" dirty="0">
                <a:cs typeface="Calibri"/>
              </a:rPr>
              <a:t>Toimivien suunnitelmien tallentaminen tuleville vuosille</a:t>
            </a:r>
          </a:p>
        </p:txBody>
      </p:sp>
    </p:spTree>
    <p:extLst>
      <p:ext uri="{BB962C8B-B14F-4D97-AF65-F5344CB8AC3E}">
        <p14:creationId xmlns:p14="http://schemas.microsoft.com/office/powerpoint/2010/main" val="23938890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FC99F78-DBA6-47C8-A433-50DB5ED7D0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cs typeface="Calibri Light"/>
              </a:rPr>
              <a:t>Miten?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49C8712-4AC3-4870-A97A-622F029C09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sz="2400" dirty="0">
                <a:cs typeface="Calibri"/>
              </a:rPr>
              <a:t>Lukuvuoden alussa kokoonnuttiin esi- ja alkuopetuksen väen kanssa:</a:t>
            </a:r>
            <a:endParaRPr lang="fi-FI" dirty="0"/>
          </a:p>
          <a:p>
            <a:pPr lvl="1">
              <a:buFont typeface="Arial" charset="2"/>
              <a:buChar char="•"/>
            </a:pPr>
            <a:r>
              <a:rPr lang="fi-FI" sz="2200" dirty="0">
                <a:cs typeface="Calibri"/>
              </a:rPr>
              <a:t>Vuosikellot</a:t>
            </a:r>
          </a:p>
          <a:p>
            <a:pPr lvl="1">
              <a:buFont typeface="Arial" charset="2"/>
              <a:buChar char="•"/>
            </a:pPr>
            <a:r>
              <a:rPr lang="fi-FI" sz="2200" dirty="0">
                <a:cs typeface="Calibri"/>
              </a:rPr>
              <a:t>Aikataulu</a:t>
            </a:r>
          </a:p>
          <a:p>
            <a:pPr lvl="1">
              <a:buFont typeface="Arial" charset="2"/>
              <a:buChar char="•"/>
            </a:pPr>
            <a:r>
              <a:rPr lang="fi-FI" sz="2200" dirty="0">
                <a:cs typeface="Calibri"/>
              </a:rPr>
              <a:t>Yhteiset pelisäännöt</a:t>
            </a:r>
          </a:p>
          <a:p>
            <a:r>
              <a:rPr lang="fi-FI" sz="2400" dirty="0">
                <a:cs typeface="Calibri"/>
              </a:rPr>
              <a:t> Excel-taulukko, jossa aihealueet sekä vastuusuunnittelija</a:t>
            </a:r>
            <a:endParaRPr lang="fi-FI"/>
          </a:p>
          <a:p>
            <a:r>
              <a:rPr lang="fi-FI" sz="2400" dirty="0">
                <a:cs typeface="Calibri"/>
              </a:rPr>
              <a:t>Power Point-alusta tuntisuunnitelmia varten.</a:t>
            </a:r>
          </a:p>
          <a:p>
            <a:pPr marL="0" indent="0">
              <a:buNone/>
            </a:pP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19456034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B63BE79-FBEC-474E-A8FB-BE763722A0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Ympäristöopin vuosikello</a:t>
            </a:r>
          </a:p>
        </p:txBody>
      </p:sp>
      <p:pic>
        <p:nvPicPr>
          <p:cNvPr id="4" name="Kuva 4" descr="Kuva, joka sisältää kohteen näyttökuva&#10;&#10;Kuvaus luotu, erittäin korkea luotettavuus">
            <a:extLst>
              <a:ext uri="{FF2B5EF4-FFF2-40B4-BE49-F238E27FC236}">
                <a16:creationId xmlns:a16="http://schemas.microsoft.com/office/drawing/2014/main" id="{7ACCFCC8-925F-4239-B925-EAC7F8F8713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-2356" t="34291" b="9886"/>
          <a:stretch/>
        </p:blipFill>
        <p:spPr>
          <a:xfrm>
            <a:off x="5542" y="1796161"/>
            <a:ext cx="12042757" cy="4487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67285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48CEC95-35DA-4F7E-826F-342A6DF7C6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Aikataulu ja vastuunjako</a:t>
            </a:r>
          </a:p>
        </p:txBody>
      </p:sp>
      <p:pic>
        <p:nvPicPr>
          <p:cNvPr id="4" name="Kuva 4" descr="Kuva, joka sisältää kohteen näyttökuva&#10;&#10;Kuvaus luotu, erittäin korkea luotettavuus">
            <a:extLst>
              <a:ext uri="{FF2B5EF4-FFF2-40B4-BE49-F238E27FC236}">
                <a16:creationId xmlns:a16="http://schemas.microsoft.com/office/drawing/2014/main" id="{AEEBAE18-BD8C-4F8C-A78C-A06086BD6FB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2355" t="35087" r="55889" b="12167"/>
          <a:stretch/>
        </p:blipFill>
        <p:spPr>
          <a:xfrm>
            <a:off x="2594707" y="1447502"/>
            <a:ext cx="6126776" cy="4350415"/>
          </a:xfrm>
          <a:prstGeom prst="rect">
            <a:avLst/>
          </a:prstGeom>
        </p:spPr>
      </p:pic>
      <p:sp>
        <p:nvSpPr>
          <p:cNvPr id="6" name="Tekstiruutu 5">
            <a:extLst>
              <a:ext uri="{FF2B5EF4-FFF2-40B4-BE49-F238E27FC236}">
                <a16:creationId xmlns:a16="http://schemas.microsoft.com/office/drawing/2014/main" id="{042CBD6F-24BB-4DEA-9008-4F7DFE19DED5}"/>
              </a:ext>
            </a:extLst>
          </p:cNvPr>
          <p:cNvSpPr txBox="1"/>
          <p:nvPr/>
        </p:nvSpPr>
        <p:spPr>
          <a:xfrm>
            <a:off x="1949570" y="5932098"/>
            <a:ext cx="9888746" cy="923330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i-FI" dirty="0">
                <a:hlinkClick r:id="rId3"/>
              </a:rPr>
              <a:t>https://edupalvelut-my.sharepoint.com/:p:/g/personal/paula_turunen_opedu_kuopio_fi/EUQd85qxPdRAn9eUemAKYhsBhaKqhnXMKh3SB0M5fBqowA?e=fYXGuI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003049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0BAE758-9FEC-4131-BD5D-6857591137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Plussat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D87E483-0142-420E-998D-E21A3073AF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sz="2400" dirty="0">
                <a:cs typeface="Calibri"/>
              </a:rPr>
              <a:t>Monipuolisia työtapoja</a:t>
            </a:r>
          </a:p>
          <a:p>
            <a:r>
              <a:rPr lang="fi-FI" sz="2400" dirty="0">
                <a:cs typeface="Calibri"/>
              </a:rPr>
              <a:t>Joka viikko jotain priimaa</a:t>
            </a:r>
          </a:p>
          <a:p>
            <a:r>
              <a:rPr lang="fi-FI" sz="2400" dirty="0">
                <a:cs typeface="Calibri"/>
              </a:rPr>
              <a:t>Oma suunnittelumäärä vähenee</a:t>
            </a:r>
          </a:p>
          <a:p>
            <a:r>
              <a:rPr lang="fi-FI" sz="2400" dirty="0">
                <a:cs typeface="Calibri"/>
              </a:rPr>
              <a:t>Uusia ideoita</a:t>
            </a:r>
          </a:p>
          <a:p>
            <a:r>
              <a:rPr lang="fi-FI" sz="2400" dirty="0">
                <a:cs typeface="Calibri"/>
              </a:rPr>
              <a:t>Työporukan tiivistyminen</a:t>
            </a:r>
          </a:p>
        </p:txBody>
      </p:sp>
    </p:spTree>
    <p:extLst>
      <p:ext uri="{BB962C8B-B14F-4D97-AF65-F5344CB8AC3E}">
        <p14:creationId xmlns:p14="http://schemas.microsoft.com/office/powerpoint/2010/main" val="29966481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575E1D2-B32E-4172-A0A0-0E9D280EEB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cs typeface="Calibri Light"/>
              </a:rPr>
              <a:t>Haasteet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4B677E3-3FE2-4935-8138-1B4D55A5DF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sz="2400" dirty="0">
                <a:cs typeface="Calibri"/>
              </a:rPr>
              <a:t>Esikoulun ja koulun työaikaerot</a:t>
            </a:r>
          </a:p>
          <a:p>
            <a:r>
              <a:rPr lang="fi-FI" sz="2400" dirty="0">
                <a:cs typeface="Calibri"/>
              </a:rPr>
              <a:t>Sitoutuminen</a:t>
            </a:r>
          </a:p>
          <a:p>
            <a:r>
              <a:rPr lang="fi-FI" sz="2400" dirty="0">
                <a:cs typeface="Calibri"/>
              </a:rPr>
              <a:t>Tilat</a:t>
            </a:r>
          </a:p>
          <a:p>
            <a:r>
              <a:rPr lang="fi-FI" sz="2400" dirty="0">
                <a:cs typeface="Calibri"/>
              </a:rPr>
              <a:t>Suuri oppilasmäärä</a:t>
            </a:r>
          </a:p>
        </p:txBody>
      </p:sp>
    </p:spTree>
    <p:extLst>
      <p:ext uri="{BB962C8B-B14F-4D97-AF65-F5344CB8AC3E}">
        <p14:creationId xmlns:p14="http://schemas.microsoft.com/office/powerpoint/2010/main" val="40723285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73D6964-ACEB-43C1-BE51-ABF00A8AC2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cs typeface="Calibri Light"/>
              </a:rPr>
              <a:t>Kehittäminen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DF9AEA2-CD86-4247-AFAB-6CBF55F7BC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sz="2400" dirty="0">
                <a:cs typeface="Calibri"/>
              </a:rPr>
              <a:t>Vuosikellojen muuttaminen oppiaineista opintokokonaisuuksiin </a:t>
            </a:r>
            <a:endParaRPr lang="fi-FI" sz="2400">
              <a:cs typeface="Calibri"/>
            </a:endParaRPr>
          </a:p>
          <a:p>
            <a:r>
              <a:rPr lang="fi-FI" sz="2400" dirty="0">
                <a:cs typeface="Calibri"/>
              </a:rPr>
              <a:t>Kolmivuotinen suunnitelma valmiiksi</a:t>
            </a:r>
          </a:p>
          <a:p>
            <a:r>
              <a:rPr lang="fi-FI" sz="2400" dirty="0">
                <a:cs typeface="Calibri"/>
              </a:rPr>
              <a:t>Mallin siirtäminen ylemmille vuosiluokille</a:t>
            </a:r>
          </a:p>
        </p:txBody>
      </p:sp>
    </p:spTree>
    <p:extLst>
      <p:ext uri="{BB962C8B-B14F-4D97-AF65-F5344CB8AC3E}">
        <p14:creationId xmlns:p14="http://schemas.microsoft.com/office/powerpoint/2010/main" val="1291365376"/>
      </p:ext>
    </p:extLst>
  </p:cSld>
  <p:clrMapOvr>
    <a:masterClrMapping/>
  </p:clrMapOvr>
</p:sld>
</file>

<file path=ppt/theme/theme1.xml><?xml version="1.0" encoding="utf-8"?>
<a:theme xmlns:a="http://schemas.openxmlformats.org/drawingml/2006/main" name="Kuiskaus">
  <a:themeElements>
    <a:clrScheme name="Kuiskaus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Kuiskaus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Kuiskaus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</TotalTime>
  <Words>113</Words>
  <Application>Microsoft Office PowerPoint</Application>
  <PresentationFormat>Laajakuva</PresentationFormat>
  <Paragraphs>35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Century Gothic</vt:lpstr>
      <vt:lpstr>Wingdings 3</vt:lpstr>
      <vt:lpstr>Kuiskaus</vt:lpstr>
      <vt:lpstr>Yhteissuunnittelumalli</vt:lpstr>
      <vt:lpstr>Miksi?</vt:lpstr>
      <vt:lpstr>Miten?</vt:lpstr>
      <vt:lpstr>Ympäristöopin vuosikello</vt:lpstr>
      <vt:lpstr>Aikataulu ja vastuunjako</vt:lpstr>
      <vt:lpstr>Plussat</vt:lpstr>
      <vt:lpstr>Haasteet</vt:lpstr>
      <vt:lpstr>Kehittäminen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Eskelinen Kati Tiia Elina</dc:creator>
  <cp:lastModifiedBy>Eskelinen Kati Tiia Elina</cp:lastModifiedBy>
  <cp:revision>403</cp:revision>
  <dcterms:created xsi:type="dcterms:W3CDTF">2012-08-08T08:08:12Z</dcterms:created>
  <dcterms:modified xsi:type="dcterms:W3CDTF">2019-02-11T13:28:24Z</dcterms:modified>
</cp:coreProperties>
</file>