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77" r:id="rId3"/>
    <p:sldMasterId id="2147483708" r:id="rId4"/>
    <p:sldMasterId id="2147483713" r:id="rId5"/>
    <p:sldMasterId id="2147483726" r:id="rId6"/>
    <p:sldMasterId id="2147483738" r:id="rId7"/>
  </p:sldMasterIdLst>
  <p:notesMasterIdLst>
    <p:notesMasterId r:id="rId18"/>
  </p:notesMasterIdLst>
  <p:sldIdLst>
    <p:sldId id="268" r:id="rId8"/>
    <p:sldId id="276" r:id="rId9"/>
    <p:sldId id="277" r:id="rId10"/>
    <p:sldId id="274" r:id="rId11"/>
    <p:sldId id="275" r:id="rId12"/>
    <p:sldId id="257" r:id="rId13"/>
    <p:sldId id="259" r:id="rId14"/>
    <p:sldId id="273" r:id="rId15"/>
    <p:sldId id="278" r:id="rId16"/>
    <p:sldId id="272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45D2A-CA39-4176-9301-F57AEE8D9F32}" type="datetimeFigureOut">
              <a:rPr lang="fi-FI" smtClean="0"/>
              <a:t>1.2.2019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54308-5016-41C0-AF50-3F6F30A1B0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75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38A8C-37F4-4257-B486-D71EF34C76DA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03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49613" y="2177143"/>
            <a:ext cx="8918220" cy="2623457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 descr="kopiosto_powerpoint_kuvat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r="77978"/>
              <a:stretch>
                <a:fillRect/>
              </a:stretch>
            </p:blipFill>
          </mc:Choice>
          <mc:Fallback>
            <p:blipFill>
              <a:blip r:embed="rId3"/>
              <a:srcRect r="77978"/>
              <a:stretch>
                <a:fillRect/>
              </a:stretch>
            </p:blipFill>
          </mc:Fallback>
        </mc:AlternateContent>
        <p:spPr>
          <a:xfrm>
            <a:off x="-1" y="0"/>
            <a:ext cx="2849613" cy="6858000"/>
          </a:xfrm>
          <a:prstGeom prst="rect">
            <a:avLst/>
          </a:prstGeom>
        </p:spPr>
      </p:pic>
      <p:sp>
        <p:nvSpPr>
          <p:cNvPr id="4" name="Alaotsikko 2"/>
          <p:cNvSpPr>
            <a:spLocks noGrp="1"/>
          </p:cNvSpPr>
          <p:nvPr userDrawn="1">
            <p:ph type="subTitle" idx="1"/>
          </p:nvPr>
        </p:nvSpPr>
        <p:spPr>
          <a:xfrm>
            <a:off x="2849613" y="4991100"/>
            <a:ext cx="8918219" cy="1174750"/>
          </a:xfrm>
        </p:spPr>
        <p:txBody>
          <a:bodyPr anchor="b"/>
          <a:lstStyle>
            <a:lvl1pPr marL="0" algn="ctr" eaLnBrk="1" hangingPunct="1">
              <a:defRPr>
                <a:solidFill>
                  <a:schemeClr val="tx2"/>
                </a:solidFill>
              </a:defRPr>
            </a:lvl1pPr>
          </a:lstStyle>
          <a:p>
            <a:pPr marL="0" eaLnBrk="1" hangingPunct="1"/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453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75AD5677-E3DD-4823-AEA6-26956F1F0585}" type="datetimeFigureOut">
              <a:rPr lang="sv-FI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01-02-2019</a:t>
            </a:fld>
            <a:endParaRPr lang="sv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sv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CB3280F8-7570-441A-8699-5E1C3E523988}" type="slidenum">
              <a:rPr lang="sv-FI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sv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01_kopiosto_fin_pant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16303" y="6584400"/>
            <a:ext cx="107446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5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49613" y="2177143"/>
            <a:ext cx="8918220" cy="2623457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 descr="kopiosto_powerpoint_kuvat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r="77978"/>
              <a:stretch>
                <a:fillRect/>
              </a:stretch>
            </p:blipFill>
          </mc:Choice>
          <mc:Fallback>
            <p:blipFill>
              <a:blip r:embed="rId3"/>
              <a:srcRect r="77978"/>
              <a:stretch>
                <a:fillRect/>
              </a:stretch>
            </p:blipFill>
          </mc:Fallback>
        </mc:AlternateContent>
        <p:spPr>
          <a:xfrm>
            <a:off x="-1" y="0"/>
            <a:ext cx="2849613" cy="6858000"/>
          </a:xfrm>
          <a:prstGeom prst="rect">
            <a:avLst/>
          </a:prstGeom>
        </p:spPr>
      </p:pic>
      <p:sp>
        <p:nvSpPr>
          <p:cNvPr id="4" name="Alaotsikko 2"/>
          <p:cNvSpPr>
            <a:spLocks noGrp="1"/>
          </p:cNvSpPr>
          <p:nvPr userDrawn="1">
            <p:ph type="subTitle" idx="1"/>
          </p:nvPr>
        </p:nvSpPr>
        <p:spPr>
          <a:xfrm>
            <a:off x="2849613" y="4991100"/>
            <a:ext cx="8918219" cy="1174750"/>
          </a:xfrm>
        </p:spPr>
        <p:txBody>
          <a:bodyPr anchor="b"/>
          <a:lstStyle>
            <a:lvl1pPr marL="0" algn="ctr" eaLnBrk="1" hangingPunct="1">
              <a:defRPr>
                <a:solidFill>
                  <a:schemeClr val="tx2"/>
                </a:solidFill>
              </a:defRPr>
            </a:lvl1pPr>
          </a:lstStyle>
          <a:p>
            <a:pPr marL="0" eaLnBrk="1" hangingPunct="1"/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20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01474" y="175708"/>
            <a:ext cx="7816749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1101474" y="1105261"/>
            <a:ext cx="8964181" cy="5451115"/>
          </a:xfrm>
        </p:spPr>
        <p:txBody>
          <a:bodyPr/>
          <a:lstStyle>
            <a:lvl3pPr marL="749300" indent="-165100">
              <a:spcBef>
                <a:spcPts val="100"/>
              </a:spcBef>
              <a:defRPr/>
            </a:lvl3pPr>
            <a:lvl4pPr marL="976313" indent="-165100">
              <a:spcBef>
                <a:spcPts val="100"/>
              </a:spcBef>
              <a:buFont typeface="Arial"/>
              <a:buChar char="•"/>
              <a:defRPr/>
            </a:lvl4pPr>
            <a:lvl5pPr marL="1247775" indent="-165100">
              <a:spcBef>
                <a:spcPts val="100"/>
              </a:spcBef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02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01474" y="175708"/>
            <a:ext cx="7816749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7740651" y="2455863"/>
            <a:ext cx="4015316" cy="410051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1101474" y="1105261"/>
            <a:ext cx="6349193" cy="5451115"/>
          </a:xfrm>
        </p:spPr>
        <p:txBody>
          <a:bodyPr/>
          <a:lstStyle>
            <a:lvl3pPr marL="749300" indent="-165100">
              <a:defRPr/>
            </a:lvl3pPr>
            <a:lvl4pPr marL="990600" indent="-165100">
              <a:buClr>
                <a:schemeClr val="tx2"/>
              </a:buClr>
              <a:buFont typeface="Arial"/>
              <a:buChar char="•"/>
              <a:defRPr/>
            </a:lvl4pPr>
            <a:lvl5pPr marL="1346200" indent="-165100"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73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047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49613" y="2177143"/>
            <a:ext cx="8918220" cy="2623457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 descr="kopiosto_powerpoint_kuvat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r="77978"/>
              <a:stretch>
                <a:fillRect/>
              </a:stretch>
            </p:blipFill>
          </mc:Choice>
          <mc:Fallback>
            <p:blipFill>
              <a:blip r:embed="rId3"/>
              <a:srcRect r="77978"/>
              <a:stretch>
                <a:fillRect/>
              </a:stretch>
            </p:blipFill>
          </mc:Fallback>
        </mc:AlternateContent>
        <p:spPr>
          <a:xfrm>
            <a:off x="-1" y="0"/>
            <a:ext cx="2849613" cy="6858000"/>
          </a:xfrm>
          <a:prstGeom prst="rect">
            <a:avLst/>
          </a:prstGeom>
        </p:spPr>
      </p:pic>
      <p:sp>
        <p:nvSpPr>
          <p:cNvPr id="4" name="Alaotsikko 2"/>
          <p:cNvSpPr>
            <a:spLocks noGrp="1"/>
          </p:cNvSpPr>
          <p:nvPr userDrawn="1">
            <p:ph type="subTitle" idx="1"/>
          </p:nvPr>
        </p:nvSpPr>
        <p:spPr>
          <a:xfrm>
            <a:off x="2849613" y="4991100"/>
            <a:ext cx="8918219" cy="1174750"/>
          </a:xfrm>
        </p:spPr>
        <p:txBody>
          <a:bodyPr anchor="b"/>
          <a:lstStyle>
            <a:lvl1pPr marL="0" algn="ctr" eaLnBrk="1" hangingPunct="1">
              <a:defRPr>
                <a:solidFill>
                  <a:schemeClr val="tx2"/>
                </a:solidFill>
              </a:defRPr>
            </a:lvl1pPr>
          </a:lstStyle>
          <a:p>
            <a:pPr marL="0" eaLnBrk="1" hangingPunct="1"/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37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01474" y="175708"/>
            <a:ext cx="7816749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1101474" y="1105261"/>
            <a:ext cx="8964181" cy="5451115"/>
          </a:xfrm>
        </p:spPr>
        <p:txBody>
          <a:bodyPr/>
          <a:lstStyle>
            <a:lvl3pPr marL="749300" indent="-165100">
              <a:spcBef>
                <a:spcPts val="100"/>
              </a:spcBef>
              <a:defRPr/>
            </a:lvl3pPr>
            <a:lvl4pPr marL="976313" indent="-165100">
              <a:spcBef>
                <a:spcPts val="100"/>
              </a:spcBef>
              <a:buFont typeface="Arial"/>
              <a:buChar char="•"/>
              <a:defRPr/>
            </a:lvl4pPr>
            <a:lvl5pPr marL="1247775" indent="-165100">
              <a:spcBef>
                <a:spcPts val="100"/>
              </a:spcBef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29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01474" y="175708"/>
            <a:ext cx="7816749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7740651" y="2455863"/>
            <a:ext cx="4015316" cy="410051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1101474" y="1105261"/>
            <a:ext cx="6349193" cy="5451115"/>
          </a:xfrm>
        </p:spPr>
        <p:txBody>
          <a:bodyPr/>
          <a:lstStyle>
            <a:lvl3pPr marL="749300" indent="-165100">
              <a:defRPr/>
            </a:lvl3pPr>
            <a:lvl4pPr marL="990600" indent="-165100">
              <a:buClr>
                <a:schemeClr val="tx2"/>
              </a:buClr>
              <a:buFont typeface="Arial"/>
              <a:buChar char="•"/>
              <a:defRPr/>
            </a:lvl4pPr>
            <a:lvl5pPr marL="1346200" indent="-165100"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50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981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kopiosto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6634" y="508001"/>
            <a:ext cx="2476500" cy="454025"/>
          </a:xfrm>
          <a:prstGeom prst="rect">
            <a:avLst/>
          </a:prstGeom>
          <a:noFill/>
        </p:spPr>
      </p:pic>
      <p:pic>
        <p:nvPicPr>
          <p:cNvPr id="4106" name="Picture 10" descr="taulu_150dpi"/>
          <p:cNvPicPr>
            <a:picLocks noChangeAspect="1" noChangeArrowheads="1"/>
          </p:cNvPicPr>
          <p:nvPr/>
        </p:nvPicPr>
        <p:blipFill>
          <a:blip r:embed="rId3" cstate="print"/>
          <a:srcRect l="7504"/>
          <a:stretch>
            <a:fillRect/>
          </a:stretch>
        </p:blipFill>
        <p:spPr bwMode="auto">
          <a:xfrm>
            <a:off x="334434" y="1"/>
            <a:ext cx="4722284" cy="629761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4051" y="1557339"/>
            <a:ext cx="7200900" cy="2808287"/>
          </a:xfrm>
        </p:spPr>
        <p:txBody>
          <a:bodyPr/>
          <a:lstStyle>
            <a:lvl1pPr>
              <a:lnSpc>
                <a:spcPct val="90000"/>
              </a:lnSpc>
              <a:defRPr sz="4800" i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64051" y="4508500"/>
            <a:ext cx="7200900" cy="1657350"/>
          </a:xfrm>
        </p:spPr>
        <p:txBody>
          <a:bodyPr anchor="b"/>
          <a:lstStyle>
            <a:lvl1pPr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1860551" y="5303838"/>
            <a:ext cx="1113367" cy="819150"/>
            <a:chOff x="1775" y="1079"/>
            <a:chExt cx="2209" cy="2167"/>
          </a:xfrm>
        </p:grpSpPr>
        <p:sp>
          <p:nvSpPr>
            <p:cNvPr id="4110" name="Freeform 14"/>
            <p:cNvSpPr>
              <a:spLocks noChangeAspect="1" noEditPoints="1"/>
            </p:cNvSpPr>
            <p:nvPr/>
          </p:nvSpPr>
          <p:spPr bwMode="auto">
            <a:xfrm>
              <a:off x="1794" y="2743"/>
              <a:ext cx="2027" cy="503"/>
            </a:xfrm>
            <a:custGeom>
              <a:avLst/>
              <a:gdLst/>
              <a:ahLst/>
              <a:cxnLst>
                <a:cxn ang="0">
                  <a:pos x="1757" y="384"/>
                </a:cxn>
                <a:cxn ang="0">
                  <a:pos x="1830" y="206"/>
                </a:cxn>
                <a:cxn ang="0">
                  <a:pos x="1934" y="190"/>
                </a:cxn>
                <a:cxn ang="0">
                  <a:pos x="1920" y="351"/>
                </a:cxn>
                <a:cxn ang="0">
                  <a:pos x="1805" y="463"/>
                </a:cxn>
                <a:cxn ang="0">
                  <a:pos x="2024" y="444"/>
                </a:cxn>
                <a:cxn ang="0">
                  <a:pos x="1977" y="423"/>
                </a:cxn>
                <a:cxn ang="0">
                  <a:pos x="1959" y="158"/>
                </a:cxn>
                <a:cxn ang="0">
                  <a:pos x="1781" y="194"/>
                </a:cxn>
                <a:cxn ang="0">
                  <a:pos x="1693" y="355"/>
                </a:cxn>
                <a:cxn ang="0">
                  <a:pos x="1742" y="488"/>
                </a:cxn>
                <a:cxn ang="0">
                  <a:pos x="1887" y="450"/>
                </a:cxn>
                <a:cxn ang="0">
                  <a:pos x="1618" y="442"/>
                </a:cxn>
                <a:cxn ang="0">
                  <a:pos x="1649" y="20"/>
                </a:cxn>
                <a:cxn ang="0">
                  <a:pos x="1546" y="20"/>
                </a:cxn>
                <a:cxn ang="0">
                  <a:pos x="1500" y="482"/>
                </a:cxn>
                <a:cxn ang="0">
                  <a:pos x="1426" y="459"/>
                </a:cxn>
                <a:cxn ang="0">
                  <a:pos x="1375" y="431"/>
                </a:cxn>
                <a:cxn ang="0">
                  <a:pos x="1356" y="2"/>
                </a:cxn>
                <a:cxn ang="0">
                  <a:pos x="1385" y="61"/>
                </a:cxn>
                <a:cxn ang="0">
                  <a:pos x="993" y="458"/>
                </a:cxn>
                <a:cxn ang="0">
                  <a:pos x="972" y="319"/>
                </a:cxn>
                <a:cxn ang="0">
                  <a:pos x="1069" y="186"/>
                </a:cxn>
                <a:cxn ang="0">
                  <a:pos x="1156" y="213"/>
                </a:cxn>
                <a:cxn ang="0">
                  <a:pos x="1091" y="410"/>
                </a:cxn>
                <a:cxn ang="0">
                  <a:pos x="1115" y="497"/>
                </a:cxn>
                <a:cxn ang="0">
                  <a:pos x="1225" y="441"/>
                </a:cxn>
                <a:cxn ang="0">
                  <a:pos x="1223" y="195"/>
                </a:cxn>
                <a:cxn ang="0">
                  <a:pos x="1099" y="150"/>
                </a:cxn>
                <a:cxn ang="0">
                  <a:pos x="944" y="240"/>
                </a:cxn>
                <a:cxn ang="0">
                  <a:pos x="907" y="432"/>
                </a:cxn>
                <a:cxn ang="0">
                  <a:pos x="996" y="503"/>
                </a:cxn>
                <a:cxn ang="0">
                  <a:pos x="1129" y="409"/>
                </a:cxn>
                <a:cxn ang="0">
                  <a:pos x="849" y="49"/>
                </a:cxn>
                <a:cxn ang="0">
                  <a:pos x="794" y="14"/>
                </a:cxn>
                <a:cxn ang="0">
                  <a:pos x="788" y="94"/>
                </a:cxn>
                <a:cxn ang="0">
                  <a:pos x="730" y="162"/>
                </a:cxn>
                <a:cxn ang="0">
                  <a:pos x="758" y="225"/>
                </a:cxn>
                <a:cxn ang="0">
                  <a:pos x="827" y="444"/>
                </a:cxn>
                <a:cxn ang="0">
                  <a:pos x="829" y="171"/>
                </a:cxn>
                <a:cxn ang="0">
                  <a:pos x="551" y="152"/>
                </a:cxn>
                <a:cxn ang="0">
                  <a:pos x="455" y="258"/>
                </a:cxn>
                <a:cxn ang="0">
                  <a:pos x="557" y="387"/>
                </a:cxn>
                <a:cxn ang="0">
                  <a:pos x="520" y="472"/>
                </a:cxn>
                <a:cxn ang="0">
                  <a:pos x="418" y="409"/>
                </a:cxn>
                <a:cxn ang="0">
                  <a:pos x="489" y="503"/>
                </a:cxn>
                <a:cxn ang="0">
                  <a:pos x="616" y="434"/>
                </a:cxn>
                <a:cxn ang="0">
                  <a:pos x="575" y="302"/>
                </a:cxn>
                <a:cxn ang="0">
                  <a:pos x="521" y="196"/>
                </a:cxn>
                <a:cxn ang="0">
                  <a:pos x="602" y="194"/>
                </a:cxn>
                <a:cxn ang="0">
                  <a:pos x="646" y="195"/>
                </a:cxn>
                <a:cxn ang="0">
                  <a:pos x="65" y="392"/>
                </a:cxn>
                <a:cxn ang="0">
                  <a:pos x="132" y="211"/>
                </a:cxn>
                <a:cxn ang="0">
                  <a:pos x="237" y="187"/>
                </a:cxn>
                <a:cxn ang="0">
                  <a:pos x="232" y="341"/>
                </a:cxn>
                <a:cxn ang="0">
                  <a:pos x="118" y="462"/>
                </a:cxn>
                <a:cxn ang="0">
                  <a:pos x="335" y="459"/>
                </a:cxn>
                <a:cxn ang="0">
                  <a:pos x="285" y="423"/>
                </a:cxn>
                <a:cxn ang="0">
                  <a:pos x="267" y="158"/>
                </a:cxn>
                <a:cxn ang="0">
                  <a:pos x="88" y="194"/>
                </a:cxn>
                <a:cxn ang="0">
                  <a:pos x="1" y="355"/>
                </a:cxn>
                <a:cxn ang="0">
                  <a:pos x="49" y="488"/>
                </a:cxn>
                <a:cxn ang="0">
                  <a:pos x="195" y="450"/>
                </a:cxn>
              </a:cxnLst>
              <a:rect l="0" t="0" r="r" b="b"/>
              <a:pathLst>
                <a:path w="2027" h="503">
                  <a:moveTo>
                    <a:pt x="1805" y="463"/>
                  </a:moveTo>
                  <a:lnTo>
                    <a:pt x="1801" y="462"/>
                  </a:lnTo>
                  <a:lnTo>
                    <a:pt x="1797" y="462"/>
                  </a:lnTo>
                  <a:lnTo>
                    <a:pt x="1790" y="460"/>
                  </a:lnTo>
                  <a:lnTo>
                    <a:pt x="1787" y="458"/>
                  </a:lnTo>
                  <a:lnTo>
                    <a:pt x="1784" y="457"/>
                  </a:lnTo>
                  <a:lnTo>
                    <a:pt x="1781" y="455"/>
                  </a:lnTo>
                  <a:lnTo>
                    <a:pt x="1778" y="453"/>
                  </a:lnTo>
                  <a:lnTo>
                    <a:pt x="1776" y="450"/>
                  </a:lnTo>
                  <a:lnTo>
                    <a:pt x="1774" y="448"/>
                  </a:lnTo>
                  <a:lnTo>
                    <a:pt x="1770" y="442"/>
                  </a:lnTo>
                  <a:lnTo>
                    <a:pt x="1767" y="436"/>
                  </a:lnTo>
                  <a:lnTo>
                    <a:pt x="1764" y="429"/>
                  </a:lnTo>
                  <a:lnTo>
                    <a:pt x="1760" y="416"/>
                  </a:lnTo>
                  <a:lnTo>
                    <a:pt x="1758" y="403"/>
                  </a:lnTo>
                  <a:lnTo>
                    <a:pt x="1757" y="392"/>
                  </a:lnTo>
                  <a:lnTo>
                    <a:pt x="1757" y="384"/>
                  </a:lnTo>
                  <a:lnTo>
                    <a:pt x="1758" y="365"/>
                  </a:lnTo>
                  <a:lnTo>
                    <a:pt x="1760" y="347"/>
                  </a:lnTo>
                  <a:lnTo>
                    <a:pt x="1761" y="337"/>
                  </a:lnTo>
                  <a:lnTo>
                    <a:pt x="1763" y="328"/>
                  </a:lnTo>
                  <a:lnTo>
                    <a:pt x="1765" y="319"/>
                  </a:lnTo>
                  <a:lnTo>
                    <a:pt x="1768" y="310"/>
                  </a:lnTo>
                  <a:lnTo>
                    <a:pt x="1771" y="301"/>
                  </a:lnTo>
                  <a:lnTo>
                    <a:pt x="1774" y="292"/>
                  </a:lnTo>
                  <a:lnTo>
                    <a:pt x="1781" y="275"/>
                  </a:lnTo>
                  <a:lnTo>
                    <a:pt x="1789" y="259"/>
                  </a:lnTo>
                  <a:lnTo>
                    <a:pt x="1793" y="251"/>
                  </a:lnTo>
                  <a:lnTo>
                    <a:pt x="1798" y="244"/>
                  </a:lnTo>
                  <a:lnTo>
                    <a:pt x="1808" y="230"/>
                  </a:lnTo>
                  <a:lnTo>
                    <a:pt x="1813" y="223"/>
                  </a:lnTo>
                  <a:lnTo>
                    <a:pt x="1819" y="217"/>
                  </a:lnTo>
                  <a:lnTo>
                    <a:pt x="1824" y="211"/>
                  </a:lnTo>
                  <a:lnTo>
                    <a:pt x="1830" y="206"/>
                  </a:lnTo>
                  <a:lnTo>
                    <a:pt x="1836" y="201"/>
                  </a:lnTo>
                  <a:lnTo>
                    <a:pt x="1843" y="197"/>
                  </a:lnTo>
                  <a:lnTo>
                    <a:pt x="1849" y="193"/>
                  </a:lnTo>
                  <a:lnTo>
                    <a:pt x="1856" y="189"/>
                  </a:lnTo>
                  <a:lnTo>
                    <a:pt x="1862" y="186"/>
                  </a:lnTo>
                  <a:lnTo>
                    <a:pt x="1869" y="184"/>
                  </a:lnTo>
                  <a:lnTo>
                    <a:pt x="1876" y="182"/>
                  </a:lnTo>
                  <a:lnTo>
                    <a:pt x="1883" y="180"/>
                  </a:lnTo>
                  <a:lnTo>
                    <a:pt x="1890" y="179"/>
                  </a:lnTo>
                  <a:lnTo>
                    <a:pt x="1898" y="179"/>
                  </a:lnTo>
                  <a:lnTo>
                    <a:pt x="1907" y="179"/>
                  </a:lnTo>
                  <a:lnTo>
                    <a:pt x="1912" y="180"/>
                  </a:lnTo>
                  <a:lnTo>
                    <a:pt x="1917" y="181"/>
                  </a:lnTo>
                  <a:lnTo>
                    <a:pt x="1921" y="183"/>
                  </a:lnTo>
                  <a:lnTo>
                    <a:pt x="1926" y="185"/>
                  </a:lnTo>
                  <a:lnTo>
                    <a:pt x="1930" y="187"/>
                  </a:lnTo>
                  <a:lnTo>
                    <a:pt x="1934" y="190"/>
                  </a:lnTo>
                  <a:lnTo>
                    <a:pt x="1937" y="194"/>
                  </a:lnTo>
                  <a:lnTo>
                    <a:pt x="1941" y="198"/>
                  </a:lnTo>
                  <a:lnTo>
                    <a:pt x="1944" y="202"/>
                  </a:lnTo>
                  <a:lnTo>
                    <a:pt x="1946" y="207"/>
                  </a:lnTo>
                  <a:lnTo>
                    <a:pt x="1948" y="213"/>
                  </a:lnTo>
                  <a:lnTo>
                    <a:pt x="1950" y="219"/>
                  </a:lnTo>
                  <a:lnTo>
                    <a:pt x="1951" y="226"/>
                  </a:lnTo>
                  <a:lnTo>
                    <a:pt x="1951" y="234"/>
                  </a:lnTo>
                  <a:lnTo>
                    <a:pt x="1951" y="244"/>
                  </a:lnTo>
                  <a:lnTo>
                    <a:pt x="1950" y="253"/>
                  </a:lnTo>
                  <a:lnTo>
                    <a:pt x="1949" y="263"/>
                  </a:lnTo>
                  <a:lnTo>
                    <a:pt x="1947" y="273"/>
                  </a:lnTo>
                  <a:lnTo>
                    <a:pt x="1943" y="293"/>
                  </a:lnTo>
                  <a:lnTo>
                    <a:pt x="1936" y="312"/>
                  </a:lnTo>
                  <a:lnTo>
                    <a:pt x="1929" y="332"/>
                  </a:lnTo>
                  <a:lnTo>
                    <a:pt x="1925" y="341"/>
                  </a:lnTo>
                  <a:lnTo>
                    <a:pt x="1920" y="351"/>
                  </a:lnTo>
                  <a:lnTo>
                    <a:pt x="1916" y="360"/>
                  </a:lnTo>
                  <a:lnTo>
                    <a:pt x="1911" y="369"/>
                  </a:lnTo>
                  <a:lnTo>
                    <a:pt x="1900" y="386"/>
                  </a:lnTo>
                  <a:lnTo>
                    <a:pt x="1889" y="402"/>
                  </a:lnTo>
                  <a:lnTo>
                    <a:pt x="1883" y="410"/>
                  </a:lnTo>
                  <a:lnTo>
                    <a:pt x="1877" y="417"/>
                  </a:lnTo>
                  <a:lnTo>
                    <a:pt x="1871" y="424"/>
                  </a:lnTo>
                  <a:lnTo>
                    <a:pt x="1865" y="430"/>
                  </a:lnTo>
                  <a:lnTo>
                    <a:pt x="1853" y="441"/>
                  </a:lnTo>
                  <a:lnTo>
                    <a:pt x="1846" y="446"/>
                  </a:lnTo>
                  <a:lnTo>
                    <a:pt x="1840" y="450"/>
                  </a:lnTo>
                  <a:lnTo>
                    <a:pt x="1834" y="454"/>
                  </a:lnTo>
                  <a:lnTo>
                    <a:pt x="1828" y="457"/>
                  </a:lnTo>
                  <a:lnTo>
                    <a:pt x="1822" y="459"/>
                  </a:lnTo>
                  <a:lnTo>
                    <a:pt x="1816" y="461"/>
                  </a:lnTo>
                  <a:lnTo>
                    <a:pt x="1810" y="462"/>
                  </a:lnTo>
                  <a:lnTo>
                    <a:pt x="1805" y="463"/>
                  </a:lnTo>
                  <a:close/>
                  <a:moveTo>
                    <a:pt x="1905" y="482"/>
                  </a:moveTo>
                  <a:lnTo>
                    <a:pt x="1904" y="486"/>
                  </a:lnTo>
                  <a:lnTo>
                    <a:pt x="1904" y="491"/>
                  </a:lnTo>
                  <a:lnTo>
                    <a:pt x="1905" y="494"/>
                  </a:lnTo>
                  <a:lnTo>
                    <a:pt x="1907" y="497"/>
                  </a:lnTo>
                  <a:lnTo>
                    <a:pt x="1910" y="500"/>
                  </a:lnTo>
                  <a:lnTo>
                    <a:pt x="1913" y="502"/>
                  </a:lnTo>
                  <a:lnTo>
                    <a:pt x="1918" y="503"/>
                  </a:lnTo>
                  <a:lnTo>
                    <a:pt x="1925" y="503"/>
                  </a:lnTo>
                  <a:lnTo>
                    <a:pt x="2008" y="474"/>
                  </a:lnTo>
                  <a:lnTo>
                    <a:pt x="2015" y="471"/>
                  </a:lnTo>
                  <a:lnTo>
                    <a:pt x="2022" y="468"/>
                  </a:lnTo>
                  <a:lnTo>
                    <a:pt x="2024" y="467"/>
                  </a:lnTo>
                  <a:lnTo>
                    <a:pt x="2026" y="465"/>
                  </a:lnTo>
                  <a:lnTo>
                    <a:pt x="2027" y="462"/>
                  </a:lnTo>
                  <a:lnTo>
                    <a:pt x="2027" y="459"/>
                  </a:lnTo>
                  <a:lnTo>
                    <a:pt x="2024" y="444"/>
                  </a:lnTo>
                  <a:lnTo>
                    <a:pt x="2024" y="443"/>
                  </a:lnTo>
                  <a:lnTo>
                    <a:pt x="2023" y="442"/>
                  </a:lnTo>
                  <a:lnTo>
                    <a:pt x="2022" y="441"/>
                  </a:lnTo>
                  <a:lnTo>
                    <a:pt x="2020" y="441"/>
                  </a:lnTo>
                  <a:lnTo>
                    <a:pt x="2017" y="441"/>
                  </a:lnTo>
                  <a:lnTo>
                    <a:pt x="2012" y="442"/>
                  </a:lnTo>
                  <a:lnTo>
                    <a:pt x="2002" y="444"/>
                  </a:lnTo>
                  <a:lnTo>
                    <a:pt x="1997" y="445"/>
                  </a:lnTo>
                  <a:lnTo>
                    <a:pt x="1991" y="446"/>
                  </a:lnTo>
                  <a:lnTo>
                    <a:pt x="1986" y="447"/>
                  </a:lnTo>
                  <a:lnTo>
                    <a:pt x="1982" y="446"/>
                  </a:lnTo>
                  <a:lnTo>
                    <a:pt x="1979" y="444"/>
                  </a:lnTo>
                  <a:lnTo>
                    <a:pt x="1978" y="442"/>
                  </a:lnTo>
                  <a:lnTo>
                    <a:pt x="1977" y="441"/>
                  </a:lnTo>
                  <a:lnTo>
                    <a:pt x="1976" y="436"/>
                  </a:lnTo>
                  <a:lnTo>
                    <a:pt x="1976" y="431"/>
                  </a:lnTo>
                  <a:lnTo>
                    <a:pt x="1977" y="423"/>
                  </a:lnTo>
                  <a:lnTo>
                    <a:pt x="1979" y="415"/>
                  </a:lnTo>
                  <a:lnTo>
                    <a:pt x="2015" y="225"/>
                  </a:lnTo>
                  <a:lnTo>
                    <a:pt x="2017" y="210"/>
                  </a:lnTo>
                  <a:lnTo>
                    <a:pt x="2017" y="204"/>
                  </a:lnTo>
                  <a:lnTo>
                    <a:pt x="2016" y="199"/>
                  </a:lnTo>
                  <a:lnTo>
                    <a:pt x="2015" y="195"/>
                  </a:lnTo>
                  <a:lnTo>
                    <a:pt x="2014" y="191"/>
                  </a:lnTo>
                  <a:lnTo>
                    <a:pt x="2013" y="187"/>
                  </a:lnTo>
                  <a:lnTo>
                    <a:pt x="2011" y="184"/>
                  </a:lnTo>
                  <a:lnTo>
                    <a:pt x="2009" y="182"/>
                  </a:lnTo>
                  <a:lnTo>
                    <a:pt x="2006" y="180"/>
                  </a:lnTo>
                  <a:lnTo>
                    <a:pt x="2001" y="176"/>
                  </a:lnTo>
                  <a:lnTo>
                    <a:pt x="1987" y="168"/>
                  </a:lnTo>
                  <a:lnTo>
                    <a:pt x="1978" y="164"/>
                  </a:lnTo>
                  <a:lnTo>
                    <a:pt x="1969" y="161"/>
                  </a:lnTo>
                  <a:lnTo>
                    <a:pt x="1964" y="159"/>
                  </a:lnTo>
                  <a:lnTo>
                    <a:pt x="1959" y="158"/>
                  </a:lnTo>
                  <a:lnTo>
                    <a:pt x="1948" y="155"/>
                  </a:lnTo>
                  <a:lnTo>
                    <a:pt x="1938" y="153"/>
                  </a:lnTo>
                  <a:lnTo>
                    <a:pt x="1926" y="151"/>
                  </a:lnTo>
                  <a:lnTo>
                    <a:pt x="1915" y="150"/>
                  </a:lnTo>
                  <a:lnTo>
                    <a:pt x="1902" y="150"/>
                  </a:lnTo>
                  <a:lnTo>
                    <a:pt x="1891" y="150"/>
                  </a:lnTo>
                  <a:lnTo>
                    <a:pt x="1879" y="151"/>
                  </a:lnTo>
                  <a:lnTo>
                    <a:pt x="1868" y="153"/>
                  </a:lnTo>
                  <a:lnTo>
                    <a:pt x="1857" y="155"/>
                  </a:lnTo>
                  <a:lnTo>
                    <a:pt x="1847" y="158"/>
                  </a:lnTo>
                  <a:lnTo>
                    <a:pt x="1836" y="162"/>
                  </a:lnTo>
                  <a:lnTo>
                    <a:pt x="1826" y="166"/>
                  </a:lnTo>
                  <a:lnTo>
                    <a:pt x="1817" y="170"/>
                  </a:lnTo>
                  <a:lnTo>
                    <a:pt x="1807" y="176"/>
                  </a:lnTo>
                  <a:lnTo>
                    <a:pt x="1798" y="181"/>
                  </a:lnTo>
                  <a:lnTo>
                    <a:pt x="1789" y="187"/>
                  </a:lnTo>
                  <a:lnTo>
                    <a:pt x="1781" y="194"/>
                  </a:lnTo>
                  <a:lnTo>
                    <a:pt x="1773" y="201"/>
                  </a:lnTo>
                  <a:lnTo>
                    <a:pt x="1765" y="208"/>
                  </a:lnTo>
                  <a:lnTo>
                    <a:pt x="1757" y="216"/>
                  </a:lnTo>
                  <a:lnTo>
                    <a:pt x="1750" y="223"/>
                  </a:lnTo>
                  <a:lnTo>
                    <a:pt x="1743" y="232"/>
                  </a:lnTo>
                  <a:lnTo>
                    <a:pt x="1737" y="240"/>
                  </a:lnTo>
                  <a:lnTo>
                    <a:pt x="1731" y="249"/>
                  </a:lnTo>
                  <a:lnTo>
                    <a:pt x="1726" y="258"/>
                  </a:lnTo>
                  <a:lnTo>
                    <a:pt x="1720" y="267"/>
                  </a:lnTo>
                  <a:lnTo>
                    <a:pt x="1716" y="277"/>
                  </a:lnTo>
                  <a:lnTo>
                    <a:pt x="1711" y="286"/>
                  </a:lnTo>
                  <a:lnTo>
                    <a:pt x="1707" y="296"/>
                  </a:lnTo>
                  <a:lnTo>
                    <a:pt x="1704" y="306"/>
                  </a:lnTo>
                  <a:lnTo>
                    <a:pt x="1701" y="316"/>
                  </a:lnTo>
                  <a:lnTo>
                    <a:pt x="1698" y="326"/>
                  </a:lnTo>
                  <a:lnTo>
                    <a:pt x="1696" y="336"/>
                  </a:lnTo>
                  <a:lnTo>
                    <a:pt x="1693" y="355"/>
                  </a:lnTo>
                  <a:lnTo>
                    <a:pt x="1692" y="365"/>
                  </a:lnTo>
                  <a:lnTo>
                    <a:pt x="1692" y="375"/>
                  </a:lnTo>
                  <a:lnTo>
                    <a:pt x="1693" y="391"/>
                  </a:lnTo>
                  <a:lnTo>
                    <a:pt x="1694" y="406"/>
                  </a:lnTo>
                  <a:lnTo>
                    <a:pt x="1697" y="419"/>
                  </a:lnTo>
                  <a:lnTo>
                    <a:pt x="1701" y="432"/>
                  </a:lnTo>
                  <a:lnTo>
                    <a:pt x="1703" y="438"/>
                  </a:lnTo>
                  <a:lnTo>
                    <a:pt x="1705" y="444"/>
                  </a:lnTo>
                  <a:lnTo>
                    <a:pt x="1710" y="454"/>
                  </a:lnTo>
                  <a:lnTo>
                    <a:pt x="1713" y="459"/>
                  </a:lnTo>
                  <a:lnTo>
                    <a:pt x="1716" y="463"/>
                  </a:lnTo>
                  <a:lnTo>
                    <a:pt x="1723" y="472"/>
                  </a:lnTo>
                  <a:lnTo>
                    <a:pt x="1726" y="476"/>
                  </a:lnTo>
                  <a:lnTo>
                    <a:pt x="1730" y="479"/>
                  </a:lnTo>
                  <a:lnTo>
                    <a:pt x="1734" y="483"/>
                  </a:lnTo>
                  <a:lnTo>
                    <a:pt x="1738" y="486"/>
                  </a:lnTo>
                  <a:lnTo>
                    <a:pt x="1742" y="488"/>
                  </a:lnTo>
                  <a:lnTo>
                    <a:pt x="1746" y="491"/>
                  </a:lnTo>
                  <a:lnTo>
                    <a:pt x="1754" y="495"/>
                  </a:lnTo>
                  <a:lnTo>
                    <a:pt x="1763" y="499"/>
                  </a:lnTo>
                  <a:lnTo>
                    <a:pt x="1771" y="501"/>
                  </a:lnTo>
                  <a:lnTo>
                    <a:pt x="1780" y="503"/>
                  </a:lnTo>
                  <a:lnTo>
                    <a:pt x="1789" y="503"/>
                  </a:lnTo>
                  <a:lnTo>
                    <a:pt x="1798" y="503"/>
                  </a:lnTo>
                  <a:lnTo>
                    <a:pt x="1807" y="501"/>
                  </a:lnTo>
                  <a:lnTo>
                    <a:pt x="1816" y="498"/>
                  </a:lnTo>
                  <a:lnTo>
                    <a:pt x="1825" y="495"/>
                  </a:lnTo>
                  <a:lnTo>
                    <a:pt x="1835" y="490"/>
                  </a:lnTo>
                  <a:lnTo>
                    <a:pt x="1844" y="485"/>
                  </a:lnTo>
                  <a:lnTo>
                    <a:pt x="1853" y="479"/>
                  </a:lnTo>
                  <a:lnTo>
                    <a:pt x="1862" y="473"/>
                  </a:lnTo>
                  <a:lnTo>
                    <a:pt x="1871" y="466"/>
                  </a:lnTo>
                  <a:lnTo>
                    <a:pt x="1879" y="458"/>
                  </a:lnTo>
                  <a:lnTo>
                    <a:pt x="1887" y="450"/>
                  </a:lnTo>
                  <a:lnTo>
                    <a:pt x="1895" y="442"/>
                  </a:lnTo>
                  <a:lnTo>
                    <a:pt x="1902" y="434"/>
                  </a:lnTo>
                  <a:lnTo>
                    <a:pt x="1909" y="425"/>
                  </a:lnTo>
                  <a:lnTo>
                    <a:pt x="1915" y="416"/>
                  </a:lnTo>
                  <a:lnTo>
                    <a:pt x="1920" y="407"/>
                  </a:lnTo>
                  <a:lnTo>
                    <a:pt x="1921" y="409"/>
                  </a:lnTo>
                  <a:lnTo>
                    <a:pt x="1905" y="482"/>
                  </a:lnTo>
                  <a:close/>
                  <a:moveTo>
                    <a:pt x="1603" y="474"/>
                  </a:moveTo>
                  <a:lnTo>
                    <a:pt x="1611" y="471"/>
                  </a:lnTo>
                  <a:lnTo>
                    <a:pt x="1617" y="468"/>
                  </a:lnTo>
                  <a:lnTo>
                    <a:pt x="1620" y="467"/>
                  </a:lnTo>
                  <a:lnTo>
                    <a:pt x="1622" y="465"/>
                  </a:lnTo>
                  <a:lnTo>
                    <a:pt x="1623" y="462"/>
                  </a:lnTo>
                  <a:lnTo>
                    <a:pt x="1623" y="459"/>
                  </a:lnTo>
                  <a:lnTo>
                    <a:pt x="1620" y="444"/>
                  </a:lnTo>
                  <a:lnTo>
                    <a:pt x="1619" y="443"/>
                  </a:lnTo>
                  <a:lnTo>
                    <a:pt x="1618" y="442"/>
                  </a:lnTo>
                  <a:lnTo>
                    <a:pt x="1617" y="441"/>
                  </a:lnTo>
                  <a:lnTo>
                    <a:pt x="1616" y="441"/>
                  </a:lnTo>
                  <a:lnTo>
                    <a:pt x="1612" y="441"/>
                  </a:lnTo>
                  <a:lnTo>
                    <a:pt x="1608" y="442"/>
                  </a:lnTo>
                  <a:lnTo>
                    <a:pt x="1598" y="444"/>
                  </a:lnTo>
                  <a:lnTo>
                    <a:pt x="1592" y="445"/>
                  </a:lnTo>
                  <a:lnTo>
                    <a:pt x="1587" y="446"/>
                  </a:lnTo>
                  <a:lnTo>
                    <a:pt x="1582" y="447"/>
                  </a:lnTo>
                  <a:lnTo>
                    <a:pt x="1578" y="446"/>
                  </a:lnTo>
                  <a:lnTo>
                    <a:pt x="1576" y="445"/>
                  </a:lnTo>
                  <a:lnTo>
                    <a:pt x="1574" y="444"/>
                  </a:lnTo>
                  <a:lnTo>
                    <a:pt x="1573" y="441"/>
                  </a:lnTo>
                  <a:lnTo>
                    <a:pt x="1572" y="436"/>
                  </a:lnTo>
                  <a:lnTo>
                    <a:pt x="1571" y="431"/>
                  </a:lnTo>
                  <a:lnTo>
                    <a:pt x="1572" y="423"/>
                  </a:lnTo>
                  <a:lnTo>
                    <a:pt x="1574" y="415"/>
                  </a:lnTo>
                  <a:lnTo>
                    <a:pt x="1649" y="20"/>
                  </a:lnTo>
                  <a:lnTo>
                    <a:pt x="1650" y="15"/>
                  </a:lnTo>
                  <a:lnTo>
                    <a:pt x="1650" y="11"/>
                  </a:lnTo>
                  <a:lnTo>
                    <a:pt x="1650" y="9"/>
                  </a:lnTo>
                  <a:lnTo>
                    <a:pt x="1649" y="7"/>
                  </a:lnTo>
                  <a:lnTo>
                    <a:pt x="1648" y="4"/>
                  </a:lnTo>
                  <a:lnTo>
                    <a:pt x="1645" y="2"/>
                  </a:lnTo>
                  <a:lnTo>
                    <a:pt x="1642" y="0"/>
                  </a:lnTo>
                  <a:lnTo>
                    <a:pt x="1638" y="0"/>
                  </a:lnTo>
                  <a:lnTo>
                    <a:pt x="1632" y="0"/>
                  </a:lnTo>
                  <a:lnTo>
                    <a:pt x="1564" y="0"/>
                  </a:lnTo>
                  <a:lnTo>
                    <a:pt x="1557" y="0"/>
                  </a:lnTo>
                  <a:lnTo>
                    <a:pt x="1555" y="0"/>
                  </a:lnTo>
                  <a:lnTo>
                    <a:pt x="1553" y="1"/>
                  </a:lnTo>
                  <a:lnTo>
                    <a:pt x="1552" y="2"/>
                  </a:lnTo>
                  <a:lnTo>
                    <a:pt x="1551" y="4"/>
                  </a:lnTo>
                  <a:lnTo>
                    <a:pt x="1550" y="8"/>
                  </a:lnTo>
                  <a:lnTo>
                    <a:pt x="1546" y="20"/>
                  </a:lnTo>
                  <a:lnTo>
                    <a:pt x="1546" y="21"/>
                  </a:lnTo>
                  <a:lnTo>
                    <a:pt x="1546" y="23"/>
                  </a:lnTo>
                  <a:lnTo>
                    <a:pt x="1548" y="25"/>
                  </a:lnTo>
                  <a:lnTo>
                    <a:pt x="1552" y="27"/>
                  </a:lnTo>
                  <a:lnTo>
                    <a:pt x="1556" y="29"/>
                  </a:lnTo>
                  <a:lnTo>
                    <a:pt x="1566" y="33"/>
                  </a:lnTo>
                  <a:lnTo>
                    <a:pt x="1571" y="36"/>
                  </a:lnTo>
                  <a:lnTo>
                    <a:pt x="1576" y="40"/>
                  </a:lnTo>
                  <a:lnTo>
                    <a:pt x="1579" y="43"/>
                  </a:lnTo>
                  <a:lnTo>
                    <a:pt x="1580" y="45"/>
                  </a:lnTo>
                  <a:lnTo>
                    <a:pt x="1581" y="48"/>
                  </a:lnTo>
                  <a:lnTo>
                    <a:pt x="1582" y="51"/>
                  </a:lnTo>
                  <a:lnTo>
                    <a:pt x="1582" y="56"/>
                  </a:lnTo>
                  <a:lnTo>
                    <a:pt x="1581" y="61"/>
                  </a:lnTo>
                  <a:lnTo>
                    <a:pt x="1581" y="64"/>
                  </a:lnTo>
                  <a:lnTo>
                    <a:pt x="1580" y="67"/>
                  </a:lnTo>
                  <a:lnTo>
                    <a:pt x="1500" y="482"/>
                  </a:lnTo>
                  <a:lnTo>
                    <a:pt x="1500" y="486"/>
                  </a:lnTo>
                  <a:lnTo>
                    <a:pt x="1500" y="491"/>
                  </a:lnTo>
                  <a:lnTo>
                    <a:pt x="1501" y="494"/>
                  </a:lnTo>
                  <a:lnTo>
                    <a:pt x="1502" y="498"/>
                  </a:lnTo>
                  <a:lnTo>
                    <a:pt x="1503" y="499"/>
                  </a:lnTo>
                  <a:lnTo>
                    <a:pt x="1504" y="500"/>
                  </a:lnTo>
                  <a:lnTo>
                    <a:pt x="1507" y="502"/>
                  </a:lnTo>
                  <a:lnTo>
                    <a:pt x="1511" y="503"/>
                  </a:lnTo>
                  <a:lnTo>
                    <a:pt x="1516" y="503"/>
                  </a:lnTo>
                  <a:lnTo>
                    <a:pt x="1603" y="474"/>
                  </a:lnTo>
                  <a:close/>
                  <a:moveTo>
                    <a:pt x="1407" y="474"/>
                  </a:moveTo>
                  <a:lnTo>
                    <a:pt x="1414" y="471"/>
                  </a:lnTo>
                  <a:lnTo>
                    <a:pt x="1421" y="468"/>
                  </a:lnTo>
                  <a:lnTo>
                    <a:pt x="1423" y="467"/>
                  </a:lnTo>
                  <a:lnTo>
                    <a:pt x="1425" y="465"/>
                  </a:lnTo>
                  <a:lnTo>
                    <a:pt x="1426" y="462"/>
                  </a:lnTo>
                  <a:lnTo>
                    <a:pt x="1426" y="459"/>
                  </a:lnTo>
                  <a:lnTo>
                    <a:pt x="1424" y="444"/>
                  </a:lnTo>
                  <a:lnTo>
                    <a:pt x="1423" y="443"/>
                  </a:lnTo>
                  <a:lnTo>
                    <a:pt x="1422" y="442"/>
                  </a:lnTo>
                  <a:lnTo>
                    <a:pt x="1420" y="441"/>
                  </a:lnTo>
                  <a:lnTo>
                    <a:pt x="1419" y="441"/>
                  </a:lnTo>
                  <a:lnTo>
                    <a:pt x="1415" y="441"/>
                  </a:lnTo>
                  <a:lnTo>
                    <a:pt x="1411" y="442"/>
                  </a:lnTo>
                  <a:lnTo>
                    <a:pt x="1401" y="444"/>
                  </a:lnTo>
                  <a:lnTo>
                    <a:pt x="1396" y="445"/>
                  </a:lnTo>
                  <a:lnTo>
                    <a:pt x="1391" y="446"/>
                  </a:lnTo>
                  <a:lnTo>
                    <a:pt x="1385" y="447"/>
                  </a:lnTo>
                  <a:lnTo>
                    <a:pt x="1381" y="446"/>
                  </a:lnTo>
                  <a:lnTo>
                    <a:pt x="1379" y="445"/>
                  </a:lnTo>
                  <a:lnTo>
                    <a:pt x="1378" y="444"/>
                  </a:lnTo>
                  <a:lnTo>
                    <a:pt x="1376" y="441"/>
                  </a:lnTo>
                  <a:lnTo>
                    <a:pt x="1375" y="436"/>
                  </a:lnTo>
                  <a:lnTo>
                    <a:pt x="1375" y="431"/>
                  </a:lnTo>
                  <a:lnTo>
                    <a:pt x="1376" y="423"/>
                  </a:lnTo>
                  <a:lnTo>
                    <a:pt x="1377" y="415"/>
                  </a:lnTo>
                  <a:lnTo>
                    <a:pt x="1453" y="20"/>
                  </a:lnTo>
                  <a:lnTo>
                    <a:pt x="1453" y="15"/>
                  </a:lnTo>
                  <a:lnTo>
                    <a:pt x="1453" y="11"/>
                  </a:lnTo>
                  <a:lnTo>
                    <a:pt x="1453" y="9"/>
                  </a:lnTo>
                  <a:lnTo>
                    <a:pt x="1453" y="7"/>
                  </a:lnTo>
                  <a:lnTo>
                    <a:pt x="1451" y="4"/>
                  </a:lnTo>
                  <a:lnTo>
                    <a:pt x="1449" y="2"/>
                  </a:lnTo>
                  <a:lnTo>
                    <a:pt x="1446" y="0"/>
                  </a:lnTo>
                  <a:lnTo>
                    <a:pt x="1441" y="0"/>
                  </a:lnTo>
                  <a:lnTo>
                    <a:pt x="1436" y="0"/>
                  </a:lnTo>
                  <a:lnTo>
                    <a:pt x="1367" y="0"/>
                  </a:lnTo>
                  <a:lnTo>
                    <a:pt x="1361" y="0"/>
                  </a:lnTo>
                  <a:lnTo>
                    <a:pt x="1359" y="0"/>
                  </a:lnTo>
                  <a:lnTo>
                    <a:pt x="1357" y="1"/>
                  </a:lnTo>
                  <a:lnTo>
                    <a:pt x="1356" y="2"/>
                  </a:lnTo>
                  <a:lnTo>
                    <a:pt x="1355" y="4"/>
                  </a:lnTo>
                  <a:lnTo>
                    <a:pt x="1353" y="8"/>
                  </a:lnTo>
                  <a:lnTo>
                    <a:pt x="1349" y="20"/>
                  </a:lnTo>
                  <a:lnTo>
                    <a:pt x="1349" y="21"/>
                  </a:lnTo>
                  <a:lnTo>
                    <a:pt x="1350" y="23"/>
                  </a:lnTo>
                  <a:lnTo>
                    <a:pt x="1352" y="25"/>
                  </a:lnTo>
                  <a:lnTo>
                    <a:pt x="1355" y="27"/>
                  </a:lnTo>
                  <a:lnTo>
                    <a:pt x="1360" y="29"/>
                  </a:lnTo>
                  <a:lnTo>
                    <a:pt x="1370" y="33"/>
                  </a:lnTo>
                  <a:lnTo>
                    <a:pt x="1375" y="36"/>
                  </a:lnTo>
                  <a:lnTo>
                    <a:pt x="1379" y="40"/>
                  </a:lnTo>
                  <a:lnTo>
                    <a:pt x="1382" y="43"/>
                  </a:lnTo>
                  <a:lnTo>
                    <a:pt x="1383" y="45"/>
                  </a:lnTo>
                  <a:lnTo>
                    <a:pt x="1384" y="48"/>
                  </a:lnTo>
                  <a:lnTo>
                    <a:pt x="1385" y="51"/>
                  </a:lnTo>
                  <a:lnTo>
                    <a:pt x="1385" y="56"/>
                  </a:lnTo>
                  <a:lnTo>
                    <a:pt x="1385" y="61"/>
                  </a:lnTo>
                  <a:lnTo>
                    <a:pt x="1384" y="67"/>
                  </a:lnTo>
                  <a:lnTo>
                    <a:pt x="1304" y="482"/>
                  </a:lnTo>
                  <a:lnTo>
                    <a:pt x="1303" y="486"/>
                  </a:lnTo>
                  <a:lnTo>
                    <a:pt x="1303" y="491"/>
                  </a:lnTo>
                  <a:lnTo>
                    <a:pt x="1304" y="494"/>
                  </a:lnTo>
                  <a:lnTo>
                    <a:pt x="1306" y="498"/>
                  </a:lnTo>
                  <a:lnTo>
                    <a:pt x="1307" y="499"/>
                  </a:lnTo>
                  <a:lnTo>
                    <a:pt x="1308" y="500"/>
                  </a:lnTo>
                  <a:lnTo>
                    <a:pt x="1311" y="502"/>
                  </a:lnTo>
                  <a:lnTo>
                    <a:pt x="1314" y="503"/>
                  </a:lnTo>
                  <a:lnTo>
                    <a:pt x="1319" y="503"/>
                  </a:lnTo>
                  <a:lnTo>
                    <a:pt x="1407" y="474"/>
                  </a:lnTo>
                  <a:close/>
                  <a:moveTo>
                    <a:pt x="1011" y="463"/>
                  </a:moveTo>
                  <a:lnTo>
                    <a:pt x="1007" y="462"/>
                  </a:lnTo>
                  <a:lnTo>
                    <a:pt x="1004" y="462"/>
                  </a:lnTo>
                  <a:lnTo>
                    <a:pt x="997" y="460"/>
                  </a:lnTo>
                  <a:lnTo>
                    <a:pt x="993" y="458"/>
                  </a:lnTo>
                  <a:lnTo>
                    <a:pt x="991" y="457"/>
                  </a:lnTo>
                  <a:lnTo>
                    <a:pt x="988" y="455"/>
                  </a:lnTo>
                  <a:lnTo>
                    <a:pt x="985" y="453"/>
                  </a:lnTo>
                  <a:lnTo>
                    <a:pt x="983" y="450"/>
                  </a:lnTo>
                  <a:lnTo>
                    <a:pt x="981" y="448"/>
                  </a:lnTo>
                  <a:lnTo>
                    <a:pt x="977" y="442"/>
                  </a:lnTo>
                  <a:lnTo>
                    <a:pt x="974" y="436"/>
                  </a:lnTo>
                  <a:lnTo>
                    <a:pt x="971" y="429"/>
                  </a:lnTo>
                  <a:lnTo>
                    <a:pt x="967" y="416"/>
                  </a:lnTo>
                  <a:lnTo>
                    <a:pt x="965" y="403"/>
                  </a:lnTo>
                  <a:lnTo>
                    <a:pt x="964" y="392"/>
                  </a:lnTo>
                  <a:lnTo>
                    <a:pt x="964" y="384"/>
                  </a:lnTo>
                  <a:lnTo>
                    <a:pt x="964" y="365"/>
                  </a:lnTo>
                  <a:lnTo>
                    <a:pt x="966" y="347"/>
                  </a:lnTo>
                  <a:lnTo>
                    <a:pt x="968" y="337"/>
                  </a:lnTo>
                  <a:lnTo>
                    <a:pt x="970" y="328"/>
                  </a:lnTo>
                  <a:lnTo>
                    <a:pt x="972" y="319"/>
                  </a:lnTo>
                  <a:lnTo>
                    <a:pt x="975" y="310"/>
                  </a:lnTo>
                  <a:lnTo>
                    <a:pt x="977" y="301"/>
                  </a:lnTo>
                  <a:lnTo>
                    <a:pt x="981" y="292"/>
                  </a:lnTo>
                  <a:lnTo>
                    <a:pt x="988" y="275"/>
                  </a:lnTo>
                  <a:lnTo>
                    <a:pt x="996" y="259"/>
                  </a:lnTo>
                  <a:lnTo>
                    <a:pt x="1000" y="251"/>
                  </a:lnTo>
                  <a:lnTo>
                    <a:pt x="1005" y="244"/>
                  </a:lnTo>
                  <a:lnTo>
                    <a:pt x="1015" y="230"/>
                  </a:lnTo>
                  <a:lnTo>
                    <a:pt x="1020" y="223"/>
                  </a:lnTo>
                  <a:lnTo>
                    <a:pt x="1026" y="217"/>
                  </a:lnTo>
                  <a:lnTo>
                    <a:pt x="1031" y="211"/>
                  </a:lnTo>
                  <a:lnTo>
                    <a:pt x="1037" y="206"/>
                  </a:lnTo>
                  <a:lnTo>
                    <a:pt x="1043" y="201"/>
                  </a:lnTo>
                  <a:lnTo>
                    <a:pt x="1049" y="197"/>
                  </a:lnTo>
                  <a:lnTo>
                    <a:pt x="1056" y="193"/>
                  </a:lnTo>
                  <a:lnTo>
                    <a:pt x="1062" y="189"/>
                  </a:lnTo>
                  <a:lnTo>
                    <a:pt x="1069" y="186"/>
                  </a:lnTo>
                  <a:lnTo>
                    <a:pt x="1076" y="184"/>
                  </a:lnTo>
                  <a:lnTo>
                    <a:pt x="1083" y="182"/>
                  </a:lnTo>
                  <a:lnTo>
                    <a:pt x="1091" y="180"/>
                  </a:lnTo>
                  <a:lnTo>
                    <a:pt x="1098" y="179"/>
                  </a:lnTo>
                  <a:lnTo>
                    <a:pt x="1105" y="179"/>
                  </a:lnTo>
                  <a:lnTo>
                    <a:pt x="1115" y="179"/>
                  </a:lnTo>
                  <a:lnTo>
                    <a:pt x="1120" y="180"/>
                  </a:lnTo>
                  <a:lnTo>
                    <a:pt x="1124" y="181"/>
                  </a:lnTo>
                  <a:lnTo>
                    <a:pt x="1129" y="183"/>
                  </a:lnTo>
                  <a:lnTo>
                    <a:pt x="1133" y="185"/>
                  </a:lnTo>
                  <a:lnTo>
                    <a:pt x="1138" y="187"/>
                  </a:lnTo>
                  <a:lnTo>
                    <a:pt x="1141" y="190"/>
                  </a:lnTo>
                  <a:lnTo>
                    <a:pt x="1145" y="194"/>
                  </a:lnTo>
                  <a:lnTo>
                    <a:pt x="1148" y="198"/>
                  </a:lnTo>
                  <a:lnTo>
                    <a:pt x="1151" y="202"/>
                  </a:lnTo>
                  <a:lnTo>
                    <a:pt x="1154" y="207"/>
                  </a:lnTo>
                  <a:lnTo>
                    <a:pt x="1156" y="213"/>
                  </a:lnTo>
                  <a:lnTo>
                    <a:pt x="1158" y="219"/>
                  </a:lnTo>
                  <a:lnTo>
                    <a:pt x="1158" y="226"/>
                  </a:lnTo>
                  <a:lnTo>
                    <a:pt x="1159" y="234"/>
                  </a:lnTo>
                  <a:lnTo>
                    <a:pt x="1159" y="244"/>
                  </a:lnTo>
                  <a:lnTo>
                    <a:pt x="1158" y="253"/>
                  </a:lnTo>
                  <a:lnTo>
                    <a:pt x="1157" y="263"/>
                  </a:lnTo>
                  <a:lnTo>
                    <a:pt x="1155" y="273"/>
                  </a:lnTo>
                  <a:lnTo>
                    <a:pt x="1150" y="293"/>
                  </a:lnTo>
                  <a:lnTo>
                    <a:pt x="1144" y="312"/>
                  </a:lnTo>
                  <a:lnTo>
                    <a:pt x="1137" y="332"/>
                  </a:lnTo>
                  <a:lnTo>
                    <a:pt x="1133" y="341"/>
                  </a:lnTo>
                  <a:lnTo>
                    <a:pt x="1128" y="351"/>
                  </a:lnTo>
                  <a:lnTo>
                    <a:pt x="1123" y="360"/>
                  </a:lnTo>
                  <a:lnTo>
                    <a:pt x="1118" y="369"/>
                  </a:lnTo>
                  <a:lnTo>
                    <a:pt x="1108" y="386"/>
                  </a:lnTo>
                  <a:lnTo>
                    <a:pt x="1097" y="402"/>
                  </a:lnTo>
                  <a:lnTo>
                    <a:pt x="1091" y="410"/>
                  </a:lnTo>
                  <a:lnTo>
                    <a:pt x="1084" y="417"/>
                  </a:lnTo>
                  <a:lnTo>
                    <a:pt x="1078" y="424"/>
                  </a:lnTo>
                  <a:lnTo>
                    <a:pt x="1072" y="430"/>
                  </a:lnTo>
                  <a:lnTo>
                    <a:pt x="1059" y="441"/>
                  </a:lnTo>
                  <a:lnTo>
                    <a:pt x="1053" y="446"/>
                  </a:lnTo>
                  <a:lnTo>
                    <a:pt x="1047" y="450"/>
                  </a:lnTo>
                  <a:lnTo>
                    <a:pt x="1041" y="454"/>
                  </a:lnTo>
                  <a:lnTo>
                    <a:pt x="1035" y="457"/>
                  </a:lnTo>
                  <a:lnTo>
                    <a:pt x="1029" y="459"/>
                  </a:lnTo>
                  <a:lnTo>
                    <a:pt x="1023" y="461"/>
                  </a:lnTo>
                  <a:lnTo>
                    <a:pt x="1017" y="462"/>
                  </a:lnTo>
                  <a:lnTo>
                    <a:pt x="1011" y="463"/>
                  </a:lnTo>
                  <a:close/>
                  <a:moveTo>
                    <a:pt x="1113" y="482"/>
                  </a:moveTo>
                  <a:lnTo>
                    <a:pt x="1112" y="486"/>
                  </a:lnTo>
                  <a:lnTo>
                    <a:pt x="1112" y="491"/>
                  </a:lnTo>
                  <a:lnTo>
                    <a:pt x="1113" y="494"/>
                  </a:lnTo>
                  <a:lnTo>
                    <a:pt x="1115" y="497"/>
                  </a:lnTo>
                  <a:lnTo>
                    <a:pt x="1117" y="500"/>
                  </a:lnTo>
                  <a:lnTo>
                    <a:pt x="1121" y="502"/>
                  </a:lnTo>
                  <a:lnTo>
                    <a:pt x="1126" y="503"/>
                  </a:lnTo>
                  <a:lnTo>
                    <a:pt x="1132" y="503"/>
                  </a:lnTo>
                  <a:lnTo>
                    <a:pt x="1215" y="474"/>
                  </a:lnTo>
                  <a:lnTo>
                    <a:pt x="1223" y="471"/>
                  </a:lnTo>
                  <a:lnTo>
                    <a:pt x="1229" y="468"/>
                  </a:lnTo>
                  <a:lnTo>
                    <a:pt x="1232" y="467"/>
                  </a:lnTo>
                  <a:lnTo>
                    <a:pt x="1234" y="465"/>
                  </a:lnTo>
                  <a:lnTo>
                    <a:pt x="1235" y="462"/>
                  </a:lnTo>
                  <a:lnTo>
                    <a:pt x="1235" y="459"/>
                  </a:lnTo>
                  <a:lnTo>
                    <a:pt x="1232" y="444"/>
                  </a:lnTo>
                  <a:lnTo>
                    <a:pt x="1232" y="443"/>
                  </a:lnTo>
                  <a:lnTo>
                    <a:pt x="1231" y="442"/>
                  </a:lnTo>
                  <a:lnTo>
                    <a:pt x="1229" y="441"/>
                  </a:lnTo>
                  <a:lnTo>
                    <a:pt x="1228" y="441"/>
                  </a:lnTo>
                  <a:lnTo>
                    <a:pt x="1225" y="441"/>
                  </a:lnTo>
                  <a:lnTo>
                    <a:pt x="1220" y="442"/>
                  </a:lnTo>
                  <a:lnTo>
                    <a:pt x="1210" y="444"/>
                  </a:lnTo>
                  <a:lnTo>
                    <a:pt x="1205" y="445"/>
                  </a:lnTo>
                  <a:lnTo>
                    <a:pt x="1199" y="446"/>
                  </a:lnTo>
                  <a:lnTo>
                    <a:pt x="1194" y="447"/>
                  </a:lnTo>
                  <a:lnTo>
                    <a:pt x="1190" y="446"/>
                  </a:lnTo>
                  <a:lnTo>
                    <a:pt x="1187" y="444"/>
                  </a:lnTo>
                  <a:lnTo>
                    <a:pt x="1185" y="441"/>
                  </a:lnTo>
                  <a:lnTo>
                    <a:pt x="1184" y="436"/>
                  </a:lnTo>
                  <a:lnTo>
                    <a:pt x="1184" y="431"/>
                  </a:lnTo>
                  <a:lnTo>
                    <a:pt x="1185" y="423"/>
                  </a:lnTo>
                  <a:lnTo>
                    <a:pt x="1186" y="415"/>
                  </a:lnTo>
                  <a:lnTo>
                    <a:pt x="1223" y="225"/>
                  </a:lnTo>
                  <a:lnTo>
                    <a:pt x="1224" y="210"/>
                  </a:lnTo>
                  <a:lnTo>
                    <a:pt x="1224" y="204"/>
                  </a:lnTo>
                  <a:lnTo>
                    <a:pt x="1224" y="199"/>
                  </a:lnTo>
                  <a:lnTo>
                    <a:pt x="1223" y="195"/>
                  </a:lnTo>
                  <a:lnTo>
                    <a:pt x="1222" y="191"/>
                  </a:lnTo>
                  <a:lnTo>
                    <a:pt x="1220" y="187"/>
                  </a:lnTo>
                  <a:lnTo>
                    <a:pt x="1219" y="184"/>
                  </a:lnTo>
                  <a:lnTo>
                    <a:pt x="1216" y="182"/>
                  </a:lnTo>
                  <a:lnTo>
                    <a:pt x="1214" y="180"/>
                  </a:lnTo>
                  <a:lnTo>
                    <a:pt x="1208" y="176"/>
                  </a:lnTo>
                  <a:lnTo>
                    <a:pt x="1195" y="168"/>
                  </a:lnTo>
                  <a:lnTo>
                    <a:pt x="1186" y="164"/>
                  </a:lnTo>
                  <a:lnTo>
                    <a:pt x="1177" y="161"/>
                  </a:lnTo>
                  <a:lnTo>
                    <a:pt x="1172" y="159"/>
                  </a:lnTo>
                  <a:lnTo>
                    <a:pt x="1167" y="158"/>
                  </a:lnTo>
                  <a:lnTo>
                    <a:pt x="1156" y="155"/>
                  </a:lnTo>
                  <a:lnTo>
                    <a:pt x="1145" y="153"/>
                  </a:lnTo>
                  <a:lnTo>
                    <a:pt x="1134" y="151"/>
                  </a:lnTo>
                  <a:lnTo>
                    <a:pt x="1122" y="150"/>
                  </a:lnTo>
                  <a:lnTo>
                    <a:pt x="1110" y="150"/>
                  </a:lnTo>
                  <a:lnTo>
                    <a:pt x="1099" y="150"/>
                  </a:lnTo>
                  <a:lnTo>
                    <a:pt x="1087" y="151"/>
                  </a:lnTo>
                  <a:lnTo>
                    <a:pt x="1075" y="153"/>
                  </a:lnTo>
                  <a:lnTo>
                    <a:pt x="1064" y="155"/>
                  </a:lnTo>
                  <a:lnTo>
                    <a:pt x="1054" y="158"/>
                  </a:lnTo>
                  <a:lnTo>
                    <a:pt x="1043" y="162"/>
                  </a:lnTo>
                  <a:lnTo>
                    <a:pt x="1033" y="166"/>
                  </a:lnTo>
                  <a:lnTo>
                    <a:pt x="1023" y="170"/>
                  </a:lnTo>
                  <a:lnTo>
                    <a:pt x="1014" y="176"/>
                  </a:lnTo>
                  <a:lnTo>
                    <a:pt x="1005" y="181"/>
                  </a:lnTo>
                  <a:lnTo>
                    <a:pt x="996" y="187"/>
                  </a:lnTo>
                  <a:lnTo>
                    <a:pt x="988" y="194"/>
                  </a:lnTo>
                  <a:lnTo>
                    <a:pt x="979" y="201"/>
                  </a:lnTo>
                  <a:lnTo>
                    <a:pt x="972" y="208"/>
                  </a:lnTo>
                  <a:lnTo>
                    <a:pt x="964" y="216"/>
                  </a:lnTo>
                  <a:lnTo>
                    <a:pt x="957" y="223"/>
                  </a:lnTo>
                  <a:lnTo>
                    <a:pt x="950" y="232"/>
                  </a:lnTo>
                  <a:lnTo>
                    <a:pt x="944" y="240"/>
                  </a:lnTo>
                  <a:lnTo>
                    <a:pt x="938" y="249"/>
                  </a:lnTo>
                  <a:lnTo>
                    <a:pt x="932" y="258"/>
                  </a:lnTo>
                  <a:lnTo>
                    <a:pt x="927" y="267"/>
                  </a:lnTo>
                  <a:lnTo>
                    <a:pt x="922" y="277"/>
                  </a:lnTo>
                  <a:lnTo>
                    <a:pt x="918" y="286"/>
                  </a:lnTo>
                  <a:lnTo>
                    <a:pt x="914" y="296"/>
                  </a:lnTo>
                  <a:lnTo>
                    <a:pt x="911" y="306"/>
                  </a:lnTo>
                  <a:lnTo>
                    <a:pt x="908" y="316"/>
                  </a:lnTo>
                  <a:lnTo>
                    <a:pt x="905" y="326"/>
                  </a:lnTo>
                  <a:lnTo>
                    <a:pt x="903" y="336"/>
                  </a:lnTo>
                  <a:lnTo>
                    <a:pt x="900" y="355"/>
                  </a:lnTo>
                  <a:lnTo>
                    <a:pt x="899" y="365"/>
                  </a:lnTo>
                  <a:lnTo>
                    <a:pt x="899" y="375"/>
                  </a:lnTo>
                  <a:lnTo>
                    <a:pt x="899" y="391"/>
                  </a:lnTo>
                  <a:lnTo>
                    <a:pt x="901" y="406"/>
                  </a:lnTo>
                  <a:lnTo>
                    <a:pt x="904" y="419"/>
                  </a:lnTo>
                  <a:lnTo>
                    <a:pt x="907" y="432"/>
                  </a:lnTo>
                  <a:lnTo>
                    <a:pt x="910" y="438"/>
                  </a:lnTo>
                  <a:lnTo>
                    <a:pt x="912" y="444"/>
                  </a:lnTo>
                  <a:lnTo>
                    <a:pt x="917" y="454"/>
                  </a:lnTo>
                  <a:lnTo>
                    <a:pt x="920" y="459"/>
                  </a:lnTo>
                  <a:lnTo>
                    <a:pt x="923" y="463"/>
                  </a:lnTo>
                  <a:lnTo>
                    <a:pt x="930" y="472"/>
                  </a:lnTo>
                  <a:lnTo>
                    <a:pt x="933" y="476"/>
                  </a:lnTo>
                  <a:lnTo>
                    <a:pt x="937" y="479"/>
                  </a:lnTo>
                  <a:lnTo>
                    <a:pt x="941" y="483"/>
                  </a:lnTo>
                  <a:lnTo>
                    <a:pt x="945" y="486"/>
                  </a:lnTo>
                  <a:lnTo>
                    <a:pt x="948" y="488"/>
                  </a:lnTo>
                  <a:lnTo>
                    <a:pt x="953" y="491"/>
                  </a:lnTo>
                  <a:lnTo>
                    <a:pt x="961" y="495"/>
                  </a:lnTo>
                  <a:lnTo>
                    <a:pt x="969" y="499"/>
                  </a:lnTo>
                  <a:lnTo>
                    <a:pt x="978" y="501"/>
                  </a:lnTo>
                  <a:lnTo>
                    <a:pt x="987" y="503"/>
                  </a:lnTo>
                  <a:lnTo>
                    <a:pt x="996" y="503"/>
                  </a:lnTo>
                  <a:lnTo>
                    <a:pt x="1005" y="503"/>
                  </a:lnTo>
                  <a:lnTo>
                    <a:pt x="1014" y="501"/>
                  </a:lnTo>
                  <a:lnTo>
                    <a:pt x="1023" y="498"/>
                  </a:lnTo>
                  <a:lnTo>
                    <a:pt x="1032" y="495"/>
                  </a:lnTo>
                  <a:lnTo>
                    <a:pt x="1041" y="490"/>
                  </a:lnTo>
                  <a:lnTo>
                    <a:pt x="1051" y="485"/>
                  </a:lnTo>
                  <a:lnTo>
                    <a:pt x="1060" y="479"/>
                  </a:lnTo>
                  <a:lnTo>
                    <a:pt x="1069" y="473"/>
                  </a:lnTo>
                  <a:lnTo>
                    <a:pt x="1078" y="466"/>
                  </a:lnTo>
                  <a:lnTo>
                    <a:pt x="1087" y="458"/>
                  </a:lnTo>
                  <a:lnTo>
                    <a:pt x="1095" y="450"/>
                  </a:lnTo>
                  <a:lnTo>
                    <a:pt x="1103" y="442"/>
                  </a:lnTo>
                  <a:lnTo>
                    <a:pt x="1110" y="434"/>
                  </a:lnTo>
                  <a:lnTo>
                    <a:pt x="1117" y="425"/>
                  </a:lnTo>
                  <a:lnTo>
                    <a:pt x="1123" y="416"/>
                  </a:lnTo>
                  <a:lnTo>
                    <a:pt x="1128" y="407"/>
                  </a:lnTo>
                  <a:lnTo>
                    <a:pt x="1129" y="409"/>
                  </a:lnTo>
                  <a:lnTo>
                    <a:pt x="1113" y="482"/>
                  </a:lnTo>
                  <a:close/>
                  <a:moveTo>
                    <a:pt x="805" y="98"/>
                  </a:moveTo>
                  <a:lnTo>
                    <a:pt x="814" y="97"/>
                  </a:lnTo>
                  <a:lnTo>
                    <a:pt x="818" y="96"/>
                  </a:lnTo>
                  <a:lnTo>
                    <a:pt x="822" y="95"/>
                  </a:lnTo>
                  <a:lnTo>
                    <a:pt x="826" y="93"/>
                  </a:lnTo>
                  <a:lnTo>
                    <a:pt x="830" y="91"/>
                  </a:lnTo>
                  <a:lnTo>
                    <a:pt x="833" y="88"/>
                  </a:lnTo>
                  <a:lnTo>
                    <a:pt x="836" y="85"/>
                  </a:lnTo>
                  <a:lnTo>
                    <a:pt x="839" y="82"/>
                  </a:lnTo>
                  <a:lnTo>
                    <a:pt x="841" y="78"/>
                  </a:lnTo>
                  <a:lnTo>
                    <a:pt x="844" y="74"/>
                  </a:lnTo>
                  <a:lnTo>
                    <a:pt x="845" y="70"/>
                  </a:lnTo>
                  <a:lnTo>
                    <a:pt x="847" y="65"/>
                  </a:lnTo>
                  <a:lnTo>
                    <a:pt x="848" y="60"/>
                  </a:lnTo>
                  <a:lnTo>
                    <a:pt x="849" y="55"/>
                  </a:lnTo>
                  <a:lnTo>
                    <a:pt x="849" y="49"/>
                  </a:lnTo>
                  <a:lnTo>
                    <a:pt x="848" y="44"/>
                  </a:lnTo>
                  <a:lnTo>
                    <a:pt x="847" y="37"/>
                  </a:lnTo>
                  <a:lnTo>
                    <a:pt x="844" y="31"/>
                  </a:lnTo>
                  <a:lnTo>
                    <a:pt x="842" y="28"/>
                  </a:lnTo>
                  <a:lnTo>
                    <a:pt x="840" y="25"/>
                  </a:lnTo>
                  <a:lnTo>
                    <a:pt x="838" y="22"/>
                  </a:lnTo>
                  <a:lnTo>
                    <a:pt x="835" y="19"/>
                  </a:lnTo>
                  <a:lnTo>
                    <a:pt x="833" y="17"/>
                  </a:lnTo>
                  <a:lnTo>
                    <a:pt x="829" y="14"/>
                  </a:lnTo>
                  <a:lnTo>
                    <a:pt x="826" y="13"/>
                  </a:lnTo>
                  <a:lnTo>
                    <a:pt x="822" y="11"/>
                  </a:lnTo>
                  <a:lnTo>
                    <a:pt x="817" y="11"/>
                  </a:lnTo>
                  <a:lnTo>
                    <a:pt x="812" y="10"/>
                  </a:lnTo>
                  <a:lnTo>
                    <a:pt x="808" y="11"/>
                  </a:lnTo>
                  <a:lnTo>
                    <a:pt x="803" y="11"/>
                  </a:lnTo>
                  <a:lnTo>
                    <a:pt x="799" y="12"/>
                  </a:lnTo>
                  <a:lnTo>
                    <a:pt x="794" y="14"/>
                  </a:lnTo>
                  <a:lnTo>
                    <a:pt x="790" y="16"/>
                  </a:lnTo>
                  <a:lnTo>
                    <a:pt x="787" y="18"/>
                  </a:lnTo>
                  <a:lnTo>
                    <a:pt x="783" y="21"/>
                  </a:lnTo>
                  <a:lnTo>
                    <a:pt x="780" y="24"/>
                  </a:lnTo>
                  <a:lnTo>
                    <a:pt x="778" y="27"/>
                  </a:lnTo>
                  <a:lnTo>
                    <a:pt x="775" y="31"/>
                  </a:lnTo>
                  <a:lnTo>
                    <a:pt x="771" y="39"/>
                  </a:lnTo>
                  <a:lnTo>
                    <a:pt x="769" y="48"/>
                  </a:lnTo>
                  <a:lnTo>
                    <a:pt x="768" y="58"/>
                  </a:lnTo>
                  <a:lnTo>
                    <a:pt x="768" y="64"/>
                  </a:lnTo>
                  <a:lnTo>
                    <a:pt x="770" y="71"/>
                  </a:lnTo>
                  <a:lnTo>
                    <a:pt x="773" y="78"/>
                  </a:lnTo>
                  <a:lnTo>
                    <a:pt x="774" y="81"/>
                  </a:lnTo>
                  <a:lnTo>
                    <a:pt x="776" y="84"/>
                  </a:lnTo>
                  <a:lnTo>
                    <a:pt x="781" y="90"/>
                  </a:lnTo>
                  <a:lnTo>
                    <a:pt x="784" y="92"/>
                  </a:lnTo>
                  <a:lnTo>
                    <a:pt x="788" y="94"/>
                  </a:lnTo>
                  <a:lnTo>
                    <a:pt x="792" y="96"/>
                  </a:lnTo>
                  <a:lnTo>
                    <a:pt x="796" y="97"/>
                  </a:lnTo>
                  <a:lnTo>
                    <a:pt x="800" y="98"/>
                  </a:lnTo>
                  <a:lnTo>
                    <a:pt x="805" y="98"/>
                  </a:lnTo>
                  <a:close/>
                  <a:moveTo>
                    <a:pt x="829" y="171"/>
                  </a:moveTo>
                  <a:lnTo>
                    <a:pt x="829" y="167"/>
                  </a:lnTo>
                  <a:lnTo>
                    <a:pt x="829" y="163"/>
                  </a:lnTo>
                  <a:lnTo>
                    <a:pt x="828" y="161"/>
                  </a:lnTo>
                  <a:lnTo>
                    <a:pt x="827" y="160"/>
                  </a:lnTo>
                  <a:lnTo>
                    <a:pt x="826" y="159"/>
                  </a:lnTo>
                  <a:lnTo>
                    <a:pt x="824" y="158"/>
                  </a:lnTo>
                  <a:lnTo>
                    <a:pt x="822" y="158"/>
                  </a:lnTo>
                  <a:lnTo>
                    <a:pt x="816" y="158"/>
                  </a:lnTo>
                  <a:lnTo>
                    <a:pt x="743" y="158"/>
                  </a:lnTo>
                  <a:lnTo>
                    <a:pt x="737" y="158"/>
                  </a:lnTo>
                  <a:lnTo>
                    <a:pt x="733" y="160"/>
                  </a:lnTo>
                  <a:lnTo>
                    <a:pt x="730" y="162"/>
                  </a:lnTo>
                  <a:lnTo>
                    <a:pt x="729" y="166"/>
                  </a:lnTo>
                  <a:lnTo>
                    <a:pt x="725" y="178"/>
                  </a:lnTo>
                  <a:lnTo>
                    <a:pt x="725" y="180"/>
                  </a:lnTo>
                  <a:lnTo>
                    <a:pt x="726" y="181"/>
                  </a:lnTo>
                  <a:lnTo>
                    <a:pt x="728" y="184"/>
                  </a:lnTo>
                  <a:lnTo>
                    <a:pt x="731" y="186"/>
                  </a:lnTo>
                  <a:lnTo>
                    <a:pt x="736" y="188"/>
                  </a:lnTo>
                  <a:lnTo>
                    <a:pt x="746" y="192"/>
                  </a:lnTo>
                  <a:lnTo>
                    <a:pt x="751" y="195"/>
                  </a:lnTo>
                  <a:lnTo>
                    <a:pt x="755" y="198"/>
                  </a:lnTo>
                  <a:lnTo>
                    <a:pt x="758" y="202"/>
                  </a:lnTo>
                  <a:lnTo>
                    <a:pt x="759" y="204"/>
                  </a:lnTo>
                  <a:lnTo>
                    <a:pt x="760" y="207"/>
                  </a:lnTo>
                  <a:lnTo>
                    <a:pt x="760" y="210"/>
                  </a:lnTo>
                  <a:lnTo>
                    <a:pt x="760" y="214"/>
                  </a:lnTo>
                  <a:lnTo>
                    <a:pt x="759" y="219"/>
                  </a:lnTo>
                  <a:lnTo>
                    <a:pt x="758" y="225"/>
                  </a:lnTo>
                  <a:lnTo>
                    <a:pt x="708" y="482"/>
                  </a:lnTo>
                  <a:lnTo>
                    <a:pt x="707" y="486"/>
                  </a:lnTo>
                  <a:lnTo>
                    <a:pt x="708" y="491"/>
                  </a:lnTo>
                  <a:lnTo>
                    <a:pt x="708" y="494"/>
                  </a:lnTo>
                  <a:lnTo>
                    <a:pt x="710" y="498"/>
                  </a:lnTo>
                  <a:lnTo>
                    <a:pt x="712" y="500"/>
                  </a:lnTo>
                  <a:lnTo>
                    <a:pt x="716" y="502"/>
                  </a:lnTo>
                  <a:lnTo>
                    <a:pt x="720" y="503"/>
                  </a:lnTo>
                  <a:lnTo>
                    <a:pt x="725" y="503"/>
                  </a:lnTo>
                  <a:lnTo>
                    <a:pt x="810" y="474"/>
                  </a:lnTo>
                  <a:lnTo>
                    <a:pt x="818" y="471"/>
                  </a:lnTo>
                  <a:lnTo>
                    <a:pt x="824" y="468"/>
                  </a:lnTo>
                  <a:lnTo>
                    <a:pt x="827" y="467"/>
                  </a:lnTo>
                  <a:lnTo>
                    <a:pt x="829" y="465"/>
                  </a:lnTo>
                  <a:lnTo>
                    <a:pt x="830" y="462"/>
                  </a:lnTo>
                  <a:lnTo>
                    <a:pt x="830" y="459"/>
                  </a:lnTo>
                  <a:lnTo>
                    <a:pt x="827" y="444"/>
                  </a:lnTo>
                  <a:lnTo>
                    <a:pt x="827" y="443"/>
                  </a:lnTo>
                  <a:lnTo>
                    <a:pt x="826" y="442"/>
                  </a:lnTo>
                  <a:lnTo>
                    <a:pt x="824" y="441"/>
                  </a:lnTo>
                  <a:lnTo>
                    <a:pt x="823" y="441"/>
                  </a:lnTo>
                  <a:lnTo>
                    <a:pt x="819" y="441"/>
                  </a:lnTo>
                  <a:lnTo>
                    <a:pt x="815" y="442"/>
                  </a:lnTo>
                  <a:lnTo>
                    <a:pt x="805" y="444"/>
                  </a:lnTo>
                  <a:lnTo>
                    <a:pt x="794" y="446"/>
                  </a:lnTo>
                  <a:lnTo>
                    <a:pt x="789" y="447"/>
                  </a:lnTo>
                  <a:lnTo>
                    <a:pt x="785" y="446"/>
                  </a:lnTo>
                  <a:lnTo>
                    <a:pt x="782" y="444"/>
                  </a:lnTo>
                  <a:lnTo>
                    <a:pt x="780" y="441"/>
                  </a:lnTo>
                  <a:lnTo>
                    <a:pt x="779" y="436"/>
                  </a:lnTo>
                  <a:lnTo>
                    <a:pt x="779" y="431"/>
                  </a:lnTo>
                  <a:lnTo>
                    <a:pt x="780" y="423"/>
                  </a:lnTo>
                  <a:lnTo>
                    <a:pt x="781" y="415"/>
                  </a:lnTo>
                  <a:lnTo>
                    <a:pt x="829" y="171"/>
                  </a:lnTo>
                  <a:close/>
                  <a:moveTo>
                    <a:pt x="653" y="175"/>
                  </a:moveTo>
                  <a:lnTo>
                    <a:pt x="654" y="172"/>
                  </a:lnTo>
                  <a:lnTo>
                    <a:pt x="654" y="170"/>
                  </a:lnTo>
                  <a:lnTo>
                    <a:pt x="653" y="167"/>
                  </a:lnTo>
                  <a:lnTo>
                    <a:pt x="651" y="165"/>
                  </a:lnTo>
                  <a:lnTo>
                    <a:pt x="649" y="163"/>
                  </a:lnTo>
                  <a:lnTo>
                    <a:pt x="646" y="161"/>
                  </a:lnTo>
                  <a:lnTo>
                    <a:pt x="643" y="160"/>
                  </a:lnTo>
                  <a:lnTo>
                    <a:pt x="640" y="159"/>
                  </a:lnTo>
                  <a:lnTo>
                    <a:pt x="627" y="155"/>
                  </a:lnTo>
                  <a:lnTo>
                    <a:pt x="612" y="152"/>
                  </a:lnTo>
                  <a:lnTo>
                    <a:pt x="596" y="151"/>
                  </a:lnTo>
                  <a:lnTo>
                    <a:pt x="588" y="150"/>
                  </a:lnTo>
                  <a:lnTo>
                    <a:pt x="578" y="150"/>
                  </a:lnTo>
                  <a:lnTo>
                    <a:pt x="569" y="150"/>
                  </a:lnTo>
                  <a:lnTo>
                    <a:pt x="560" y="151"/>
                  </a:lnTo>
                  <a:lnTo>
                    <a:pt x="551" y="152"/>
                  </a:lnTo>
                  <a:lnTo>
                    <a:pt x="541" y="155"/>
                  </a:lnTo>
                  <a:lnTo>
                    <a:pt x="532" y="157"/>
                  </a:lnTo>
                  <a:lnTo>
                    <a:pt x="522" y="160"/>
                  </a:lnTo>
                  <a:lnTo>
                    <a:pt x="513" y="164"/>
                  </a:lnTo>
                  <a:lnTo>
                    <a:pt x="504" y="169"/>
                  </a:lnTo>
                  <a:lnTo>
                    <a:pt x="496" y="174"/>
                  </a:lnTo>
                  <a:lnTo>
                    <a:pt x="488" y="180"/>
                  </a:lnTo>
                  <a:lnTo>
                    <a:pt x="480" y="186"/>
                  </a:lnTo>
                  <a:lnTo>
                    <a:pt x="474" y="193"/>
                  </a:lnTo>
                  <a:lnTo>
                    <a:pt x="468" y="200"/>
                  </a:lnTo>
                  <a:lnTo>
                    <a:pt x="463" y="209"/>
                  </a:lnTo>
                  <a:lnTo>
                    <a:pt x="459" y="217"/>
                  </a:lnTo>
                  <a:lnTo>
                    <a:pt x="456" y="227"/>
                  </a:lnTo>
                  <a:lnTo>
                    <a:pt x="455" y="236"/>
                  </a:lnTo>
                  <a:lnTo>
                    <a:pt x="454" y="246"/>
                  </a:lnTo>
                  <a:lnTo>
                    <a:pt x="454" y="254"/>
                  </a:lnTo>
                  <a:lnTo>
                    <a:pt x="455" y="258"/>
                  </a:lnTo>
                  <a:lnTo>
                    <a:pt x="455" y="262"/>
                  </a:lnTo>
                  <a:lnTo>
                    <a:pt x="457" y="270"/>
                  </a:lnTo>
                  <a:lnTo>
                    <a:pt x="460" y="277"/>
                  </a:lnTo>
                  <a:lnTo>
                    <a:pt x="463" y="283"/>
                  </a:lnTo>
                  <a:lnTo>
                    <a:pt x="467" y="290"/>
                  </a:lnTo>
                  <a:lnTo>
                    <a:pt x="471" y="296"/>
                  </a:lnTo>
                  <a:lnTo>
                    <a:pt x="476" y="301"/>
                  </a:lnTo>
                  <a:lnTo>
                    <a:pt x="486" y="312"/>
                  </a:lnTo>
                  <a:lnTo>
                    <a:pt x="496" y="321"/>
                  </a:lnTo>
                  <a:lnTo>
                    <a:pt x="507" y="331"/>
                  </a:lnTo>
                  <a:lnTo>
                    <a:pt x="527" y="348"/>
                  </a:lnTo>
                  <a:lnTo>
                    <a:pt x="537" y="358"/>
                  </a:lnTo>
                  <a:lnTo>
                    <a:pt x="542" y="363"/>
                  </a:lnTo>
                  <a:lnTo>
                    <a:pt x="546" y="369"/>
                  </a:lnTo>
                  <a:lnTo>
                    <a:pt x="550" y="375"/>
                  </a:lnTo>
                  <a:lnTo>
                    <a:pt x="554" y="381"/>
                  </a:lnTo>
                  <a:lnTo>
                    <a:pt x="557" y="387"/>
                  </a:lnTo>
                  <a:lnTo>
                    <a:pt x="560" y="393"/>
                  </a:lnTo>
                  <a:lnTo>
                    <a:pt x="562" y="400"/>
                  </a:lnTo>
                  <a:lnTo>
                    <a:pt x="563" y="407"/>
                  </a:lnTo>
                  <a:lnTo>
                    <a:pt x="563" y="415"/>
                  </a:lnTo>
                  <a:lnTo>
                    <a:pt x="563" y="422"/>
                  </a:lnTo>
                  <a:lnTo>
                    <a:pt x="561" y="429"/>
                  </a:lnTo>
                  <a:lnTo>
                    <a:pt x="559" y="436"/>
                  </a:lnTo>
                  <a:lnTo>
                    <a:pt x="557" y="442"/>
                  </a:lnTo>
                  <a:lnTo>
                    <a:pt x="554" y="447"/>
                  </a:lnTo>
                  <a:lnTo>
                    <a:pt x="550" y="452"/>
                  </a:lnTo>
                  <a:lnTo>
                    <a:pt x="546" y="456"/>
                  </a:lnTo>
                  <a:lnTo>
                    <a:pt x="542" y="460"/>
                  </a:lnTo>
                  <a:lnTo>
                    <a:pt x="538" y="463"/>
                  </a:lnTo>
                  <a:lnTo>
                    <a:pt x="533" y="466"/>
                  </a:lnTo>
                  <a:lnTo>
                    <a:pt x="529" y="468"/>
                  </a:lnTo>
                  <a:lnTo>
                    <a:pt x="524" y="470"/>
                  </a:lnTo>
                  <a:lnTo>
                    <a:pt x="520" y="472"/>
                  </a:lnTo>
                  <a:lnTo>
                    <a:pt x="515" y="473"/>
                  </a:lnTo>
                  <a:lnTo>
                    <a:pt x="511" y="474"/>
                  </a:lnTo>
                  <a:lnTo>
                    <a:pt x="507" y="474"/>
                  </a:lnTo>
                  <a:lnTo>
                    <a:pt x="503" y="474"/>
                  </a:lnTo>
                  <a:lnTo>
                    <a:pt x="496" y="474"/>
                  </a:lnTo>
                  <a:lnTo>
                    <a:pt x="489" y="473"/>
                  </a:lnTo>
                  <a:lnTo>
                    <a:pt x="483" y="471"/>
                  </a:lnTo>
                  <a:lnTo>
                    <a:pt x="476" y="468"/>
                  </a:lnTo>
                  <a:lnTo>
                    <a:pt x="469" y="464"/>
                  </a:lnTo>
                  <a:lnTo>
                    <a:pt x="462" y="459"/>
                  </a:lnTo>
                  <a:lnTo>
                    <a:pt x="456" y="453"/>
                  </a:lnTo>
                  <a:lnTo>
                    <a:pt x="450" y="445"/>
                  </a:lnTo>
                  <a:lnTo>
                    <a:pt x="429" y="410"/>
                  </a:lnTo>
                  <a:lnTo>
                    <a:pt x="426" y="408"/>
                  </a:lnTo>
                  <a:lnTo>
                    <a:pt x="424" y="407"/>
                  </a:lnTo>
                  <a:lnTo>
                    <a:pt x="421" y="407"/>
                  </a:lnTo>
                  <a:lnTo>
                    <a:pt x="418" y="409"/>
                  </a:lnTo>
                  <a:lnTo>
                    <a:pt x="398" y="423"/>
                  </a:lnTo>
                  <a:lnTo>
                    <a:pt x="397" y="424"/>
                  </a:lnTo>
                  <a:lnTo>
                    <a:pt x="396" y="426"/>
                  </a:lnTo>
                  <a:lnTo>
                    <a:pt x="395" y="427"/>
                  </a:lnTo>
                  <a:lnTo>
                    <a:pt x="394" y="429"/>
                  </a:lnTo>
                  <a:lnTo>
                    <a:pt x="394" y="432"/>
                  </a:lnTo>
                  <a:lnTo>
                    <a:pt x="395" y="436"/>
                  </a:lnTo>
                  <a:lnTo>
                    <a:pt x="406" y="480"/>
                  </a:lnTo>
                  <a:lnTo>
                    <a:pt x="411" y="483"/>
                  </a:lnTo>
                  <a:lnTo>
                    <a:pt x="417" y="487"/>
                  </a:lnTo>
                  <a:lnTo>
                    <a:pt x="425" y="491"/>
                  </a:lnTo>
                  <a:lnTo>
                    <a:pt x="435" y="495"/>
                  </a:lnTo>
                  <a:lnTo>
                    <a:pt x="446" y="498"/>
                  </a:lnTo>
                  <a:lnTo>
                    <a:pt x="459" y="501"/>
                  </a:lnTo>
                  <a:lnTo>
                    <a:pt x="473" y="502"/>
                  </a:lnTo>
                  <a:lnTo>
                    <a:pt x="481" y="503"/>
                  </a:lnTo>
                  <a:lnTo>
                    <a:pt x="489" y="503"/>
                  </a:lnTo>
                  <a:lnTo>
                    <a:pt x="497" y="503"/>
                  </a:lnTo>
                  <a:lnTo>
                    <a:pt x="506" y="502"/>
                  </a:lnTo>
                  <a:lnTo>
                    <a:pt x="515" y="501"/>
                  </a:lnTo>
                  <a:lnTo>
                    <a:pt x="525" y="499"/>
                  </a:lnTo>
                  <a:lnTo>
                    <a:pt x="535" y="496"/>
                  </a:lnTo>
                  <a:lnTo>
                    <a:pt x="545" y="493"/>
                  </a:lnTo>
                  <a:lnTo>
                    <a:pt x="555" y="489"/>
                  </a:lnTo>
                  <a:lnTo>
                    <a:pt x="565" y="484"/>
                  </a:lnTo>
                  <a:lnTo>
                    <a:pt x="574" y="479"/>
                  </a:lnTo>
                  <a:lnTo>
                    <a:pt x="584" y="473"/>
                  </a:lnTo>
                  <a:lnTo>
                    <a:pt x="592" y="465"/>
                  </a:lnTo>
                  <a:lnTo>
                    <a:pt x="596" y="462"/>
                  </a:lnTo>
                  <a:lnTo>
                    <a:pt x="600" y="458"/>
                  </a:lnTo>
                  <a:lnTo>
                    <a:pt x="607" y="449"/>
                  </a:lnTo>
                  <a:lnTo>
                    <a:pt x="610" y="444"/>
                  </a:lnTo>
                  <a:lnTo>
                    <a:pt x="613" y="439"/>
                  </a:lnTo>
                  <a:lnTo>
                    <a:pt x="616" y="434"/>
                  </a:lnTo>
                  <a:lnTo>
                    <a:pt x="618" y="428"/>
                  </a:lnTo>
                  <a:lnTo>
                    <a:pt x="620" y="423"/>
                  </a:lnTo>
                  <a:lnTo>
                    <a:pt x="621" y="417"/>
                  </a:lnTo>
                  <a:lnTo>
                    <a:pt x="623" y="407"/>
                  </a:lnTo>
                  <a:lnTo>
                    <a:pt x="624" y="398"/>
                  </a:lnTo>
                  <a:lnTo>
                    <a:pt x="624" y="389"/>
                  </a:lnTo>
                  <a:lnTo>
                    <a:pt x="623" y="380"/>
                  </a:lnTo>
                  <a:lnTo>
                    <a:pt x="622" y="371"/>
                  </a:lnTo>
                  <a:lnTo>
                    <a:pt x="619" y="363"/>
                  </a:lnTo>
                  <a:lnTo>
                    <a:pt x="616" y="355"/>
                  </a:lnTo>
                  <a:lnTo>
                    <a:pt x="612" y="347"/>
                  </a:lnTo>
                  <a:lnTo>
                    <a:pt x="607" y="339"/>
                  </a:lnTo>
                  <a:lnTo>
                    <a:pt x="602" y="332"/>
                  </a:lnTo>
                  <a:lnTo>
                    <a:pt x="596" y="324"/>
                  </a:lnTo>
                  <a:lnTo>
                    <a:pt x="589" y="317"/>
                  </a:lnTo>
                  <a:lnTo>
                    <a:pt x="582" y="309"/>
                  </a:lnTo>
                  <a:lnTo>
                    <a:pt x="575" y="302"/>
                  </a:lnTo>
                  <a:lnTo>
                    <a:pt x="558" y="287"/>
                  </a:lnTo>
                  <a:lnTo>
                    <a:pt x="539" y="270"/>
                  </a:lnTo>
                  <a:lnTo>
                    <a:pt x="531" y="262"/>
                  </a:lnTo>
                  <a:lnTo>
                    <a:pt x="524" y="253"/>
                  </a:lnTo>
                  <a:lnTo>
                    <a:pt x="521" y="249"/>
                  </a:lnTo>
                  <a:lnTo>
                    <a:pt x="518" y="245"/>
                  </a:lnTo>
                  <a:lnTo>
                    <a:pt x="516" y="240"/>
                  </a:lnTo>
                  <a:lnTo>
                    <a:pt x="514" y="235"/>
                  </a:lnTo>
                  <a:lnTo>
                    <a:pt x="513" y="230"/>
                  </a:lnTo>
                  <a:lnTo>
                    <a:pt x="512" y="225"/>
                  </a:lnTo>
                  <a:lnTo>
                    <a:pt x="512" y="219"/>
                  </a:lnTo>
                  <a:lnTo>
                    <a:pt x="513" y="213"/>
                  </a:lnTo>
                  <a:lnTo>
                    <a:pt x="514" y="209"/>
                  </a:lnTo>
                  <a:lnTo>
                    <a:pt x="515" y="206"/>
                  </a:lnTo>
                  <a:lnTo>
                    <a:pt x="517" y="203"/>
                  </a:lnTo>
                  <a:lnTo>
                    <a:pt x="519" y="199"/>
                  </a:lnTo>
                  <a:lnTo>
                    <a:pt x="521" y="196"/>
                  </a:lnTo>
                  <a:lnTo>
                    <a:pt x="524" y="193"/>
                  </a:lnTo>
                  <a:lnTo>
                    <a:pt x="527" y="191"/>
                  </a:lnTo>
                  <a:lnTo>
                    <a:pt x="530" y="188"/>
                  </a:lnTo>
                  <a:lnTo>
                    <a:pt x="534" y="186"/>
                  </a:lnTo>
                  <a:lnTo>
                    <a:pt x="538" y="184"/>
                  </a:lnTo>
                  <a:lnTo>
                    <a:pt x="542" y="183"/>
                  </a:lnTo>
                  <a:lnTo>
                    <a:pt x="546" y="181"/>
                  </a:lnTo>
                  <a:lnTo>
                    <a:pt x="554" y="179"/>
                  </a:lnTo>
                  <a:lnTo>
                    <a:pt x="563" y="179"/>
                  </a:lnTo>
                  <a:lnTo>
                    <a:pt x="574" y="179"/>
                  </a:lnTo>
                  <a:lnTo>
                    <a:pt x="583" y="181"/>
                  </a:lnTo>
                  <a:lnTo>
                    <a:pt x="587" y="183"/>
                  </a:lnTo>
                  <a:lnTo>
                    <a:pt x="591" y="184"/>
                  </a:lnTo>
                  <a:lnTo>
                    <a:pt x="594" y="186"/>
                  </a:lnTo>
                  <a:lnTo>
                    <a:pt x="597" y="188"/>
                  </a:lnTo>
                  <a:lnTo>
                    <a:pt x="600" y="191"/>
                  </a:lnTo>
                  <a:lnTo>
                    <a:pt x="602" y="194"/>
                  </a:lnTo>
                  <a:lnTo>
                    <a:pt x="606" y="200"/>
                  </a:lnTo>
                  <a:lnTo>
                    <a:pt x="608" y="204"/>
                  </a:lnTo>
                  <a:lnTo>
                    <a:pt x="609" y="208"/>
                  </a:lnTo>
                  <a:lnTo>
                    <a:pt x="611" y="217"/>
                  </a:lnTo>
                  <a:lnTo>
                    <a:pt x="612" y="221"/>
                  </a:lnTo>
                  <a:lnTo>
                    <a:pt x="614" y="223"/>
                  </a:lnTo>
                  <a:lnTo>
                    <a:pt x="617" y="225"/>
                  </a:lnTo>
                  <a:lnTo>
                    <a:pt x="619" y="225"/>
                  </a:lnTo>
                  <a:lnTo>
                    <a:pt x="621" y="225"/>
                  </a:lnTo>
                  <a:lnTo>
                    <a:pt x="632" y="225"/>
                  </a:lnTo>
                  <a:lnTo>
                    <a:pt x="634" y="225"/>
                  </a:lnTo>
                  <a:lnTo>
                    <a:pt x="635" y="224"/>
                  </a:lnTo>
                  <a:lnTo>
                    <a:pt x="636" y="223"/>
                  </a:lnTo>
                  <a:lnTo>
                    <a:pt x="638" y="221"/>
                  </a:lnTo>
                  <a:lnTo>
                    <a:pt x="639" y="218"/>
                  </a:lnTo>
                  <a:lnTo>
                    <a:pt x="642" y="208"/>
                  </a:lnTo>
                  <a:lnTo>
                    <a:pt x="646" y="195"/>
                  </a:lnTo>
                  <a:lnTo>
                    <a:pt x="653" y="175"/>
                  </a:lnTo>
                  <a:close/>
                  <a:moveTo>
                    <a:pt x="112" y="463"/>
                  </a:moveTo>
                  <a:lnTo>
                    <a:pt x="108" y="462"/>
                  </a:lnTo>
                  <a:lnTo>
                    <a:pt x="104" y="462"/>
                  </a:lnTo>
                  <a:lnTo>
                    <a:pt x="98" y="460"/>
                  </a:lnTo>
                  <a:lnTo>
                    <a:pt x="94" y="458"/>
                  </a:lnTo>
                  <a:lnTo>
                    <a:pt x="91" y="457"/>
                  </a:lnTo>
                  <a:lnTo>
                    <a:pt x="89" y="455"/>
                  </a:lnTo>
                  <a:lnTo>
                    <a:pt x="86" y="453"/>
                  </a:lnTo>
                  <a:lnTo>
                    <a:pt x="84" y="450"/>
                  </a:lnTo>
                  <a:lnTo>
                    <a:pt x="82" y="448"/>
                  </a:lnTo>
                  <a:lnTo>
                    <a:pt x="78" y="442"/>
                  </a:lnTo>
                  <a:lnTo>
                    <a:pt x="74" y="436"/>
                  </a:lnTo>
                  <a:lnTo>
                    <a:pt x="72" y="429"/>
                  </a:lnTo>
                  <a:lnTo>
                    <a:pt x="68" y="416"/>
                  </a:lnTo>
                  <a:lnTo>
                    <a:pt x="66" y="403"/>
                  </a:lnTo>
                  <a:lnTo>
                    <a:pt x="65" y="392"/>
                  </a:lnTo>
                  <a:lnTo>
                    <a:pt x="65" y="384"/>
                  </a:lnTo>
                  <a:lnTo>
                    <a:pt x="65" y="365"/>
                  </a:lnTo>
                  <a:lnTo>
                    <a:pt x="67" y="347"/>
                  </a:lnTo>
                  <a:lnTo>
                    <a:pt x="69" y="337"/>
                  </a:lnTo>
                  <a:lnTo>
                    <a:pt x="71" y="328"/>
                  </a:lnTo>
                  <a:lnTo>
                    <a:pt x="73" y="319"/>
                  </a:lnTo>
                  <a:lnTo>
                    <a:pt x="76" y="310"/>
                  </a:lnTo>
                  <a:lnTo>
                    <a:pt x="78" y="301"/>
                  </a:lnTo>
                  <a:lnTo>
                    <a:pt x="81" y="292"/>
                  </a:lnTo>
                  <a:lnTo>
                    <a:pt x="88" y="275"/>
                  </a:lnTo>
                  <a:lnTo>
                    <a:pt x="97" y="259"/>
                  </a:lnTo>
                  <a:lnTo>
                    <a:pt x="101" y="251"/>
                  </a:lnTo>
                  <a:lnTo>
                    <a:pt x="106" y="244"/>
                  </a:lnTo>
                  <a:lnTo>
                    <a:pt x="116" y="230"/>
                  </a:lnTo>
                  <a:lnTo>
                    <a:pt x="121" y="223"/>
                  </a:lnTo>
                  <a:lnTo>
                    <a:pt x="126" y="217"/>
                  </a:lnTo>
                  <a:lnTo>
                    <a:pt x="132" y="211"/>
                  </a:lnTo>
                  <a:lnTo>
                    <a:pt x="138" y="206"/>
                  </a:lnTo>
                  <a:lnTo>
                    <a:pt x="144" y="201"/>
                  </a:lnTo>
                  <a:lnTo>
                    <a:pt x="150" y="197"/>
                  </a:lnTo>
                  <a:lnTo>
                    <a:pt x="157" y="193"/>
                  </a:lnTo>
                  <a:lnTo>
                    <a:pt x="163" y="189"/>
                  </a:lnTo>
                  <a:lnTo>
                    <a:pt x="170" y="186"/>
                  </a:lnTo>
                  <a:lnTo>
                    <a:pt x="177" y="184"/>
                  </a:lnTo>
                  <a:lnTo>
                    <a:pt x="184" y="182"/>
                  </a:lnTo>
                  <a:lnTo>
                    <a:pt x="191" y="180"/>
                  </a:lnTo>
                  <a:lnTo>
                    <a:pt x="198" y="179"/>
                  </a:lnTo>
                  <a:lnTo>
                    <a:pt x="205" y="179"/>
                  </a:lnTo>
                  <a:lnTo>
                    <a:pt x="215" y="179"/>
                  </a:lnTo>
                  <a:lnTo>
                    <a:pt x="220" y="180"/>
                  </a:lnTo>
                  <a:lnTo>
                    <a:pt x="224" y="181"/>
                  </a:lnTo>
                  <a:lnTo>
                    <a:pt x="229" y="183"/>
                  </a:lnTo>
                  <a:lnTo>
                    <a:pt x="233" y="185"/>
                  </a:lnTo>
                  <a:lnTo>
                    <a:pt x="237" y="187"/>
                  </a:lnTo>
                  <a:lnTo>
                    <a:pt x="241" y="190"/>
                  </a:lnTo>
                  <a:lnTo>
                    <a:pt x="245" y="194"/>
                  </a:lnTo>
                  <a:lnTo>
                    <a:pt x="248" y="198"/>
                  </a:lnTo>
                  <a:lnTo>
                    <a:pt x="251" y="202"/>
                  </a:lnTo>
                  <a:lnTo>
                    <a:pt x="254" y="207"/>
                  </a:lnTo>
                  <a:lnTo>
                    <a:pt x="256" y="213"/>
                  </a:lnTo>
                  <a:lnTo>
                    <a:pt x="257" y="219"/>
                  </a:lnTo>
                  <a:lnTo>
                    <a:pt x="258" y="226"/>
                  </a:lnTo>
                  <a:lnTo>
                    <a:pt x="259" y="234"/>
                  </a:lnTo>
                  <a:lnTo>
                    <a:pt x="258" y="244"/>
                  </a:lnTo>
                  <a:lnTo>
                    <a:pt x="258" y="253"/>
                  </a:lnTo>
                  <a:lnTo>
                    <a:pt x="256" y="263"/>
                  </a:lnTo>
                  <a:lnTo>
                    <a:pt x="255" y="273"/>
                  </a:lnTo>
                  <a:lnTo>
                    <a:pt x="250" y="293"/>
                  </a:lnTo>
                  <a:lnTo>
                    <a:pt x="244" y="312"/>
                  </a:lnTo>
                  <a:lnTo>
                    <a:pt x="237" y="332"/>
                  </a:lnTo>
                  <a:lnTo>
                    <a:pt x="232" y="341"/>
                  </a:lnTo>
                  <a:lnTo>
                    <a:pt x="228" y="351"/>
                  </a:lnTo>
                  <a:lnTo>
                    <a:pt x="223" y="360"/>
                  </a:lnTo>
                  <a:lnTo>
                    <a:pt x="218" y="369"/>
                  </a:lnTo>
                  <a:lnTo>
                    <a:pt x="208" y="386"/>
                  </a:lnTo>
                  <a:lnTo>
                    <a:pt x="197" y="402"/>
                  </a:lnTo>
                  <a:lnTo>
                    <a:pt x="191" y="410"/>
                  </a:lnTo>
                  <a:lnTo>
                    <a:pt x="185" y="417"/>
                  </a:lnTo>
                  <a:lnTo>
                    <a:pt x="179" y="424"/>
                  </a:lnTo>
                  <a:lnTo>
                    <a:pt x="173" y="430"/>
                  </a:lnTo>
                  <a:lnTo>
                    <a:pt x="160" y="441"/>
                  </a:lnTo>
                  <a:lnTo>
                    <a:pt x="154" y="446"/>
                  </a:lnTo>
                  <a:lnTo>
                    <a:pt x="148" y="450"/>
                  </a:lnTo>
                  <a:lnTo>
                    <a:pt x="142" y="454"/>
                  </a:lnTo>
                  <a:lnTo>
                    <a:pt x="136" y="457"/>
                  </a:lnTo>
                  <a:lnTo>
                    <a:pt x="130" y="459"/>
                  </a:lnTo>
                  <a:lnTo>
                    <a:pt x="124" y="461"/>
                  </a:lnTo>
                  <a:lnTo>
                    <a:pt x="118" y="462"/>
                  </a:lnTo>
                  <a:lnTo>
                    <a:pt x="112" y="463"/>
                  </a:lnTo>
                  <a:close/>
                  <a:moveTo>
                    <a:pt x="213" y="482"/>
                  </a:moveTo>
                  <a:lnTo>
                    <a:pt x="212" y="486"/>
                  </a:lnTo>
                  <a:lnTo>
                    <a:pt x="212" y="491"/>
                  </a:lnTo>
                  <a:lnTo>
                    <a:pt x="213" y="494"/>
                  </a:lnTo>
                  <a:lnTo>
                    <a:pt x="214" y="497"/>
                  </a:lnTo>
                  <a:lnTo>
                    <a:pt x="217" y="500"/>
                  </a:lnTo>
                  <a:lnTo>
                    <a:pt x="221" y="502"/>
                  </a:lnTo>
                  <a:lnTo>
                    <a:pt x="226" y="503"/>
                  </a:lnTo>
                  <a:lnTo>
                    <a:pt x="232" y="503"/>
                  </a:lnTo>
                  <a:lnTo>
                    <a:pt x="315" y="474"/>
                  </a:lnTo>
                  <a:lnTo>
                    <a:pt x="323" y="471"/>
                  </a:lnTo>
                  <a:lnTo>
                    <a:pt x="329" y="468"/>
                  </a:lnTo>
                  <a:lnTo>
                    <a:pt x="332" y="467"/>
                  </a:lnTo>
                  <a:lnTo>
                    <a:pt x="334" y="465"/>
                  </a:lnTo>
                  <a:lnTo>
                    <a:pt x="335" y="462"/>
                  </a:lnTo>
                  <a:lnTo>
                    <a:pt x="335" y="459"/>
                  </a:lnTo>
                  <a:lnTo>
                    <a:pt x="332" y="444"/>
                  </a:lnTo>
                  <a:lnTo>
                    <a:pt x="331" y="443"/>
                  </a:lnTo>
                  <a:lnTo>
                    <a:pt x="331" y="442"/>
                  </a:lnTo>
                  <a:lnTo>
                    <a:pt x="329" y="441"/>
                  </a:lnTo>
                  <a:lnTo>
                    <a:pt x="328" y="441"/>
                  </a:lnTo>
                  <a:lnTo>
                    <a:pt x="324" y="441"/>
                  </a:lnTo>
                  <a:lnTo>
                    <a:pt x="320" y="442"/>
                  </a:lnTo>
                  <a:lnTo>
                    <a:pt x="310" y="444"/>
                  </a:lnTo>
                  <a:lnTo>
                    <a:pt x="305" y="445"/>
                  </a:lnTo>
                  <a:lnTo>
                    <a:pt x="299" y="446"/>
                  </a:lnTo>
                  <a:lnTo>
                    <a:pt x="294" y="447"/>
                  </a:lnTo>
                  <a:lnTo>
                    <a:pt x="290" y="446"/>
                  </a:lnTo>
                  <a:lnTo>
                    <a:pt x="287" y="444"/>
                  </a:lnTo>
                  <a:lnTo>
                    <a:pt x="285" y="441"/>
                  </a:lnTo>
                  <a:lnTo>
                    <a:pt x="284" y="436"/>
                  </a:lnTo>
                  <a:lnTo>
                    <a:pt x="284" y="431"/>
                  </a:lnTo>
                  <a:lnTo>
                    <a:pt x="285" y="423"/>
                  </a:lnTo>
                  <a:lnTo>
                    <a:pt x="286" y="415"/>
                  </a:lnTo>
                  <a:lnTo>
                    <a:pt x="323" y="225"/>
                  </a:lnTo>
                  <a:lnTo>
                    <a:pt x="324" y="210"/>
                  </a:lnTo>
                  <a:lnTo>
                    <a:pt x="324" y="204"/>
                  </a:lnTo>
                  <a:lnTo>
                    <a:pt x="324" y="199"/>
                  </a:lnTo>
                  <a:lnTo>
                    <a:pt x="323" y="195"/>
                  </a:lnTo>
                  <a:lnTo>
                    <a:pt x="322" y="191"/>
                  </a:lnTo>
                  <a:lnTo>
                    <a:pt x="320" y="187"/>
                  </a:lnTo>
                  <a:lnTo>
                    <a:pt x="318" y="184"/>
                  </a:lnTo>
                  <a:lnTo>
                    <a:pt x="316" y="182"/>
                  </a:lnTo>
                  <a:lnTo>
                    <a:pt x="314" y="180"/>
                  </a:lnTo>
                  <a:lnTo>
                    <a:pt x="308" y="176"/>
                  </a:lnTo>
                  <a:lnTo>
                    <a:pt x="295" y="168"/>
                  </a:lnTo>
                  <a:lnTo>
                    <a:pt x="286" y="164"/>
                  </a:lnTo>
                  <a:lnTo>
                    <a:pt x="276" y="161"/>
                  </a:lnTo>
                  <a:lnTo>
                    <a:pt x="272" y="159"/>
                  </a:lnTo>
                  <a:lnTo>
                    <a:pt x="267" y="158"/>
                  </a:lnTo>
                  <a:lnTo>
                    <a:pt x="256" y="155"/>
                  </a:lnTo>
                  <a:lnTo>
                    <a:pt x="245" y="153"/>
                  </a:lnTo>
                  <a:lnTo>
                    <a:pt x="234" y="151"/>
                  </a:lnTo>
                  <a:lnTo>
                    <a:pt x="222" y="150"/>
                  </a:lnTo>
                  <a:lnTo>
                    <a:pt x="210" y="150"/>
                  </a:lnTo>
                  <a:lnTo>
                    <a:pt x="198" y="150"/>
                  </a:lnTo>
                  <a:lnTo>
                    <a:pt x="187" y="151"/>
                  </a:lnTo>
                  <a:lnTo>
                    <a:pt x="176" y="153"/>
                  </a:lnTo>
                  <a:lnTo>
                    <a:pt x="165" y="155"/>
                  </a:lnTo>
                  <a:lnTo>
                    <a:pt x="154" y="158"/>
                  </a:lnTo>
                  <a:lnTo>
                    <a:pt x="144" y="162"/>
                  </a:lnTo>
                  <a:lnTo>
                    <a:pt x="134" y="166"/>
                  </a:lnTo>
                  <a:lnTo>
                    <a:pt x="124" y="170"/>
                  </a:lnTo>
                  <a:lnTo>
                    <a:pt x="115" y="176"/>
                  </a:lnTo>
                  <a:lnTo>
                    <a:pt x="106" y="181"/>
                  </a:lnTo>
                  <a:lnTo>
                    <a:pt x="97" y="187"/>
                  </a:lnTo>
                  <a:lnTo>
                    <a:pt x="88" y="194"/>
                  </a:lnTo>
                  <a:lnTo>
                    <a:pt x="80" y="201"/>
                  </a:lnTo>
                  <a:lnTo>
                    <a:pt x="72" y="208"/>
                  </a:lnTo>
                  <a:lnTo>
                    <a:pt x="65" y="216"/>
                  </a:lnTo>
                  <a:lnTo>
                    <a:pt x="58" y="223"/>
                  </a:lnTo>
                  <a:lnTo>
                    <a:pt x="51" y="232"/>
                  </a:lnTo>
                  <a:lnTo>
                    <a:pt x="45" y="240"/>
                  </a:lnTo>
                  <a:lnTo>
                    <a:pt x="39" y="249"/>
                  </a:lnTo>
                  <a:lnTo>
                    <a:pt x="33" y="258"/>
                  </a:lnTo>
                  <a:lnTo>
                    <a:pt x="28" y="267"/>
                  </a:lnTo>
                  <a:lnTo>
                    <a:pt x="23" y="277"/>
                  </a:lnTo>
                  <a:lnTo>
                    <a:pt x="19" y="286"/>
                  </a:lnTo>
                  <a:lnTo>
                    <a:pt x="15" y="296"/>
                  </a:lnTo>
                  <a:lnTo>
                    <a:pt x="12" y="306"/>
                  </a:lnTo>
                  <a:lnTo>
                    <a:pt x="8" y="316"/>
                  </a:lnTo>
                  <a:lnTo>
                    <a:pt x="6" y="326"/>
                  </a:lnTo>
                  <a:lnTo>
                    <a:pt x="4" y="336"/>
                  </a:lnTo>
                  <a:lnTo>
                    <a:pt x="1" y="355"/>
                  </a:lnTo>
                  <a:lnTo>
                    <a:pt x="0" y="365"/>
                  </a:lnTo>
                  <a:lnTo>
                    <a:pt x="0" y="375"/>
                  </a:lnTo>
                  <a:lnTo>
                    <a:pt x="0" y="391"/>
                  </a:lnTo>
                  <a:lnTo>
                    <a:pt x="2" y="406"/>
                  </a:lnTo>
                  <a:lnTo>
                    <a:pt x="5" y="419"/>
                  </a:lnTo>
                  <a:lnTo>
                    <a:pt x="8" y="432"/>
                  </a:lnTo>
                  <a:lnTo>
                    <a:pt x="10" y="438"/>
                  </a:lnTo>
                  <a:lnTo>
                    <a:pt x="13" y="444"/>
                  </a:lnTo>
                  <a:lnTo>
                    <a:pt x="18" y="454"/>
                  </a:lnTo>
                  <a:lnTo>
                    <a:pt x="21" y="459"/>
                  </a:lnTo>
                  <a:lnTo>
                    <a:pt x="24" y="463"/>
                  </a:lnTo>
                  <a:lnTo>
                    <a:pt x="31" y="472"/>
                  </a:lnTo>
                  <a:lnTo>
                    <a:pt x="34" y="476"/>
                  </a:lnTo>
                  <a:lnTo>
                    <a:pt x="38" y="479"/>
                  </a:lnTo>
                  <a:lnTo>
                    <a:pt x="42" y="483"/>
                  </a:lnTo>
                  <a:lnTo>
                    <a:pt x="45" y="486"/>
                  </a:lnTo>
                  <a:lnTo>
                    <a:pt x="49" y="488"/>
                  </a:lnTo>
                  <a:lnTo>
                    <a:pt x="53" y="491"/>
                  </a:lnTo>
                  <a:lnTo>
                    <a:pt x="62" y="495"/>
                  </a:lnTo>
                  <a:lnTo>
                    <a:pt x="70" y="499"/>
                  </a:lnTo>
                  <a:lnTo>
                    <a:pt x="79" y="501"/>
                  </a:lnTo>
                  <a:lnTo>
                    <a:pt x="88" y="503"/>
                  </a:lnTo>
                  <a:lnTo>
                    <a:pt x="97" y="503"/>
                  </a:lnTo>
                  <a:lnTo>
                    <a:pt x="106" y="503"/>
                  </a:lnTo>
                  <a:lnTo>
                    <a:pt x="115" y="501"/>
                  </a:lnTo>
                  <a:lnTo>
                    <a:pt x="124" y="498"/>
                  </a:lnTo>
                  <a:lnTo>
                    <a:pt x="133" y="495"/>
                  </a:lnTo>
                  <a:lnTo>
                    <a:pt x="142" y="490"/>
                  </a:lnTo>
                  <a:lnTo>
                    <a:pt x="152" y="485"/>
                  </a:lnTo>
                  <a:lnTo>
                    <a:pt x="161" y="479"/>
                  </a:lnTo>
                  <a:lnTo>
                    <a:pt x="170" y="473"/>
                  </a:lnTo>
                  <a:lnTo>
                    <a:pt x="179" y="466"/>
                  </a:lnTo>
                  <a:lnTo>
                    <a:pt x="187" y="458"/>
                  </a:lnTo>
                  <a:lnTo>
                    <a:pt x="195" y="450"/>
                  </a:lnTo>
                  <a:lnTo>
                    <a:pt x="203" y="442"/>
                  </a:lnTo>
                  <a:lnTo>
                    <a:pt x="210" y="434"/>
                  </a:lnTo>
                  <a:lnTo>
                    <a:pt x="217" y="425"/>
                  </a:lnTo>
                  <a:lnTo>
                    <a:pt x="222" y="416"/>
                  </a:lnTo>
                  <a:lnTo>
                    <a:pt x="228" y="407"/>
                  </a:lnTo>
                  <a:lnTo>
                    <a:pt x="229" y="409"/>
                  </a:lnTo>
                  <a:lnTo>
                    <a:pt x="213" y="48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Arial"/>
              </a:endParaRPr>
            </a:p>
          </p:txBody>
        </p:sp>
        <p:sp>
          <p:nvSpPr>
            <p:cNvPr id="4111" name="Freeform 15"/>
            <p:cNvSpPr>
              <a:spLocks noChangeAspect="1" noEditPoints="1"/>
            </p:cNvSpPr>
            <p:nvPr/>
          </p:nvSpPr>
          <p:spPr bwMode="auto">
            <a:xfrm>
              <a:off x="1811" y="1926"/>
              <a:ext cx="1281" cy="637"/>
            </a:xfrm>
            <a:custGeom>
              <a:avLst/>
              <a:gdLst/>
              <a:ahLst/>
              <a:cxnLst>
                <a:cxn ang="0">
                  <a:pos x="1056" y="251"/>
                </a:cxn>
                <a:cxn ang="0">
                  <a:pos x="1133" y="171"/>
                </a:cxn>
                <a:cxn ang="0">
                  <a:pos x="1187" y="174"/>
                </a:cxn>
                <a:cxn ang="0">
                  <a:pos x="1202" y="216"/>
                </a:cxn>
                <a:cxn ang="0">
                  <a:pos x="1164" y="473"/>
                </a:cxn>
                <a:cxn ang="0">
                  <a:pos x="1281" y="433"/>
                </a:cxn>
                <a:cxn ang="0">
                  <a:pos x="1240" y="420"/>
                </a:cxn>
                <a:cxn ang="0">
                  <a:pos x="1264" y="225"/>
                </a:cxn>
                <a:cxn ang="0">
                  <a:pos x="1255" y="145"/>
                </a:cxn>
                <a:cxn ang="0">
                  <a:pos x="1199" y="123"/>
                </a:cxn>
                <a:cxn ang="0">
                  <a:pos x="1102" y="157"/>
                </a:cxn>
                <a:cxn ang="0">
                  <a:pos x="1066" y="137"/>
                </a:cxn>
                <a:cxn ang="0">
                  <a:pos x="970" y="133"/>
                </a:cxn>
                <a:cxn ang="0">
                  <a:pos x="983" y="165"/>
                </a:cxn>
                <a:cxn ang="0">
                  <a:pos x="944" y="468"/>
                </a:cxn>
                <a:cxn ang="0">
                  <a:pos x="807" y="199"/>
                </a:cxn>
                <a:cxn ang="0">
                  <a:pos x="806" y="321"/>
                </a:cxn>
                <a:cxn ang="0">
                  <a:pos x="758" y="413"/>
                </a:cxn>
                <a:cxn ang="0">
                  <a:pos x="688" y="439"/>
                </a:cxn>
                <a:cxn ang="0">
                  <a:pos x="637" y="390"/>
                </a:cxn>
                <a:cxn ang="0">
                  <a:pos x="631" y="294"/>
                </a:cxn>
                <a:cxn ang="0">
                  <a:pos x="680" y="195"/>
                </a:cxn>
                <a:cxn ang="0">
                  <a:pos x="762" y="123"/>
                </a:cxn>
                <a:cxn ang="0">
                  <a:pos x="677" y="145"/>
                </a:cxn>
                <a:cxn ang="0">
                  <a:pos x="603" y="212"/>
                </a:cxn>
                <a:cxn ang="0">
                  <a:pos x="565" y="312"/>
                </a:cxn>
                <a:cxn ang="0">
                  <a:pos x="581" y="418"/>
                </a:cxn>
                <a:cxn ang="0">
                  <a:pos x="637" y="467"/>
                </a:cxn>
                <a:cxn ang="0">
                  <a:pos x="732" y="471"/>
                </a:cxn>
                <a:cxn ang="0">
                  <a:pos x="817" y="417"/>
                </a:cxn>
                <a:cxn ang="0">
                  <a:pos x="871" y="320"/>
                </a:cxn>
                <a:cxn ang="0">
                  <a:pos x="877" y="216"/>
                </a:cxn>
                <a:cxn ang="0">
                  <a:pos x="828" y="142"/>
                </a:cxn>
                <a:cxn ang="0">
                  <a:pos x="762" y="123"/>
                </a:cxn>
                <a:cxn ang="0">
                  <a:pos x="861" y="42"/>
                </a:cxn>
                <a:cxn ang="0">
                  <a:pos x="849" y="3"/>
                </a:cxn>
                <a:cxn ang="0">
                  <a:pos x="804" y="19"/>
                </a:cxn>
                <a:cxn ang="0">
                  <a:pos x="810" y="66"/>
                </a:cxn>
                <a:cxn ang="0">
                  <a:pos x="716" y="56"/>
                </a:cxn>
                <a:cxn ang="0">
                  <a:pos x="723" y="10"/>
                </a:cxn>
                <a:cxn ang="0">
                  <a:pos x="682" y="6"/>
                </a:cxn>
                <a:cxn ang="0">
                  <a:pos x="662" y="53"/>
                </a:cxn>
                <a:cxn ang="0">
                  <a:pos x="263" y="133"/>
                </a:cxn>
                <a:cxn ang="0">
                  <a:pos x="253" y="164"/>
                </a:cxn>
                <a:cxn ang="0">
                  <a:pos x="260" y="538"/>
                </a:cxn>
                <a:cxn ang="0">
                  <a:pos x="171" y="598"/>
                </a:cxn>
                <a:cxn ang="0">
                  <a:pos x="168" y="635"/>
                </a:cxn>
                <a:cxn ang="0">
                  <a:pos x="234" y="627"/>
                </a:cxn>
                <a:cxn ang="0">
                  <a:pos x="516" y="220"/>
                </a:cxn>
                <a:cxn ang="0">
                  <a:pos x="513" y="126"/>
                </a:cxn>
                <a:cxn ang="0">
                  <a:pos x="469" y="139"/>
                </a:cxn>
                <a:cxn ang="0">
                  <a:pos x="452" y="252"/>
                </a:cxn>
                <a:cxn ang="0">
                  <a:pos x="133" y="31"/>
                </a:cxn>
                <a:cxn ang="0">
                  <a:pos x="5" y="131"/>
                </a:cxn>
                <a:cxn ang="0">
                  <a:pos x="11" y="444"/>
                </a:cxn>
                <a:cxn ang="0">
                  <a:pos x="69" y="476"/>
                </a:cxn>
                <a:cxn ang="0">
                  <a:pos x="141" y="442"/>
                </a:cxn>
                <a:cxn ang="0">
                  <a:pos x="116" y="426"/>
                </a:cxn>
                <a:cxn ang="0">
                  <a:pos x="72" y="423"/>
                </a:cxn>
                <a:cxn ang="0">
                  <a:pos x="197" y="145"/>
                </a:cxn>
              </a:cxnLst>
              <a:rect l="0" t="0" r="r" b="b"/>
              <a:pathLst>
                <a:path w="1281" h="637">
                  <a:moveTo>
                    <a:pt x="944" y="468"/>
                  </a:moveTo>
                  <a:lnTo>
                    <a:pt x="1004" y="468"/>
                  </a:lnTo>
                  <a:lnTo>
                    <a:pt x="1025" y="358"/>
                  </a:lnTo>
                  <a:lnTo>
                    <a:pt x="1029" y="336"/>
                  </a:lnTo>
                  <a:lnTo>
                    <a:pt x="1033" y="316"/>
                  </a:lnTo>
                  <a:lnTo>
                    <a:pt x="1038" y="296"/>
                  </a:lnTo>
                  <a:lnTo>
                    <a:pt x="1044" y="278"/>
                  </a:lnTo>
                  <a:lnTo>
                    <a:pt x="1048" y="269"/>
                  </a:lnTo>
                  <a:lnTo>
                    <a:pt x="1052" y="260"/>
                  </a:lnTo>
                  <a:lnTo>
                    <a:pt x="1056" y="251"/>
                  </a:lnTo>
                  <a:lnTo>
                    <a:pt x="1061" y="242"/>
                  </a:lnTo>
                  <a:lnTo>
                    <a:pt x="1066" y="233"/>
                  </a:lnTo>
                  <a:lnTo>
                    <a:pt x="1073" y="224"/>
                  </a:lnTo>
                  <a:lnTo>
                    <a:pt x="1080" y="215"/>
                  </a:lnTo>
                  <a:lnTo>
                    <a:pt x="1087" y="207"/>
                  </a:lnTo>
                  <a:lnTo>
                    <a:pt x="1097" y="197"/>
                  </a:lnTo>
                  <a:lnTo>
                    <a:pt x="1106" y="188"/>
                  </a:lnTo>
                  <a:lnTo>
                    <a:pt x="1115" y="181"/>
                  </a:lnTo>
                  <a:lnTo>
                    <a:pt x="1124" y="176"/>
                  </a:lnTo>
                  <a:lnTo>
                    <a:pt x="1133" y="171"/>
                  </a:lnTo>
                  <a:lnTo>
                    <a:pt x="1142" y="168"/>
                  </a:lnTo>
                  <a:lnTo>
                    <a:pt x="1146" y="167"/>
                  </a:lnTo>
                  <a:lnTo>
                    <a:pt x="1150" y="166"/>
                  </a:lnTo>
                  <a:lnTo>
                    <a:pt x="1154" y="166"/>
                  </a:lnTo>
                  <a:lnTo>
                    <a:pt x="1157" y="166"/>
                  </a:lnTo>
                  <a:lnTo>
                    <a:pt x="1166" y="166"/>
                  </a:lnTo>
                  <a:lnTo>
                    <a:pt x="1173" y="167"/>
                  </a:lnTo>
                  <a:lnTo>
                    <a:pt x="1179" y="169"/>
                  </a:lnTo>
                  <a:lnTo>
                    <a:pt x="1185" y="172"/>
                  </a:lnTo>
                  <a:lnTo>
                    <a:pt x="1187" y="174"/>
                  </a:lnTo>
                  <a:lnTo>
                    <a:pt x="1190" y="176"/>
                  </a:lnTo>
                  <a:lnTo>
                    <a:pt x="1192" y="178"/>
                  </a:lnTo>
                  <a:lnTo>
                    <a:pt x="1193" y="180"/>
                  </a:lnTo>
                  <a:lnTo>
                    <a:pt x="1195" y="183"/>
                  </a:lnTo>
                  <a:lnTo>
                    <a:pt x="1197" y="186"/>
                  </a:lnTo>
                  <a:lnTo>
                    <a:pt x="1198" y="189"/>
                  </a:lnTo>
                  <a:lnTo>
                    <a:pt x="1199" y="192"/>
                  </a:lnTo>
                  <a:lnTo>
                    <a:pt x="1201" y="199"/>
                  </a:lnTo>
                  <a:lnTo>
                    <a:pt x="1202" y="207"/>
                  </a:lnTo>
                  <a:lnTo>
                    <a:pt x="1202" y="216"/>
                  </a:lnTo>
                  <a:lnTo>
                    <a:pt x="1201" y="226"/>
                  </a:lnTo>
                  <a:lnTo>
                    <a:pt x="1201" y="237"/>
                  </a:lnTo>
                  <a:lnTo>
                    <a:pt x="1199" y="248"/>
                  </a:lnTo>
                  <a:lnTo>
                    <a:pt x="1194" y="275"/>
                  </a:lnTo>
                  <a:lnTo>
                    <a:pt x="1159" y="455"/>
                  </a:lnTo>
                  <a:lnTo>
                    <a:pt x="1159" y="460"/>
                  </a:lnTo>
                  <a:lnTo>
                    <a:pt x="1159" y="464"/>
                  </a:lnTo>
                  <a:lnTo>
                    <a:pt x="1160" y="468"/>
                  </a:lnTo>
                  <a:lnTo>
                    <a:pt x="1162" y="471"/>
                  </a:lnTo>
                  <a:lnTo>
                    <a:pt x="1164" y="473"/>
                  </a:lnTo>
                  <a:lnTo>
                    <a:pt x="1167" y="475"/>
                  </a:lnTo>
                  <a:lnTo>
                    <a:pt x="1171" y="476"/>
                  </a:lnTo>
                  <a:lnTo>
                    <a:pt x="1176" y="476"/>
                  </a:lnTo>
                  <a:lnTo>
                    <a:pt x="1262" y="447"/>
                  </a:lnTo>
                  <a:lnTo>
                    <a:pt x="1270" y="445"/>
                  </a:lnTo>
                  <a:lnTo>
                    <a:pt x="1276" y="442"/>
                  </a:lnTo>
                  <a:lnTo>
                    <a:pt x="1278" y="440"/>
                  </a:lnTo>
                  <a:lnTo>
                    <a:pt x="1280" y="438"/>
                  </a:lnTo>
                  <a:lnTo>
                    <a:pt x="1281" y="436"/>
                  </a:lnTo>
                  <a:lnTo>
                    <a:pt x="1281" y="433"/>
                  </a:lnTo>
                  <a:lnTo>
                    <a:pt x="1279" y="418"/>
                  </a:lnTo>
                  <a:lnTo>
                    <a:pt x="1278" y="416"/>
                  </a:lnTo>
                  <a:lnTo>
                    <a:pt x="1277" y="415"/>
                  </a:lnTo>
                  <a:lnTo>
                    <a:pt x="1276" y="415"/>
                  </a:lnTo>
                  <a:lnTo>
                    <a:pt x="1274" y="414"/>
                  </a:lnTo>
                  <a:lnTo>
                    <a:pt x="1271" y="414"/>
                  </a:lnTo>
                  <a:lnTo>
                    <a:pt x="1267" y="415"/>
                  </a:lnTo>
                  <a:lnTo>
                    <a:pt x="1256" y="417"/>
                  </a:lnTo>
                  <a:lnTo>
                    <a:pt x="1246" y="420"/>
                  </a:lnTo>
                  <a:lnTo>
                    <a:pt x="1240" y="420"/>
                  </a:lnTo>
                  <a:lnTo>
                    <a:pt x="1236" y="419"/>
                  </a:lnTo>
                  <a:lnTo>
                    <a:pt x="1234" y="418"/>
                  </a:lnTo>
                  <a:lnTo>
                    <a:pt x="1233" y="417"/>
                  </a:lnTo>
                  <a:lnTo>
                    <a:pt x="1231" y="414"/>
                  </a:lnTo>
                  <a:lnTo>
                    <a:pt x="1230" y="410"/>
                  </a:lnTo>
                  <a:lnTo>
                    <a:pt x="1230" y="404"/>
                  </a:lnTo>
                  <a:lnTo>
                    <a:pt x="1231" y="397"/>
                  </a:lnTo>
                  <a:lnTo>
                    <a:pt x="1232" y="388"/>
                  </a:lnTo>
                  <a:lnTo>
                    <a:pt x="1262" y="239"/>
                  </a:lnTo>
                  <a:lnTo>
                    <a:pt x="1264" y="225"/>
                  </a:lnTo>
                  <a:lnTo>
                    <a:pt x="1266" y="212"/>
                  </a:lnTo>
                  <a:lnTo>
                    <a:pt x="1267" y="199"/>
                  </a:lnTo>
                  <a:lnTo>
                    <a:pt x="1267" y="188"/>
                  </a:lnTo>
                  <a:lnTo>
                    <a:pt x="1267" y="182"/>
                  </a:lnTo>
                  <a:lnTo>
                    <a:pt x="1266" y="177"/>
                  </a:lnTo>
                  <a:lnTo>
                    <a:pt x="1265" y="168"/>
                  </a:lnTo>
                  <a:lnTo>
                    <a:pt x="1262" y="159"/>
                  </a:lnTo>
                  <a:lnTo>
                    <a:pt x="1261" y="155"/>
                  </a:lnTo>
                  <a:lnTo>
                    <a:pt x="1259" y="152"/>
                  </a:lnTo>
                  <a:lnTo>
                    <a:pt x="1255" y="145"/>
                  </a:lnTo>
                  <a:lnTo>
                    <a:pt x="1252" y="142"/>
                  </a:lnTo>
                  <a:lnTo>
                    <a:pt x="1249" y="139"/>
                  </a:lnTo>
                  <a:lnTo>
                    <a:pt x="1243" y="134"/>
                  </a:lnTo>
                  <a:lnTo>
                    <a:pt x="1236" y="130"/>
                  </a:lnTo>
                  <a:lnTo>
                    <a:pt x="1232" y="129"/>
                  </a:lnTo>
                  <a:lnTo>
                    <a:pt x="1228" y="127"/>
                  </a:lnTo>
                  <a:lnTo>
                    <a:pt x="1224" y="126"/>
                  </a:lnTo>
                  <a:lnTo>
                    <a:pt x="1219" y="125"/>
                  </a:lnTo>
                  <a:lnTo>
                    <a:pt x="1209" y="124"/>
                  </a:lnTo>
                  <a:lnTo>
                    <a:pt x="1199" y="123"/>
                  </a:lnTo>
                  <a:lnTo>
                    <a:pt x="1189" y="124"/>
                  </a:lnTo>
                  <a:lnTo>
                    <a:pt x="1179" y="125"/>
                  </a:lnTo>
                  <a:lnTo>
                    <a:pt x="1169" y="127"/>
                  </a:lnTo>
                  <a:lnTo>
                    <a:pt x="1160" y="129"/>
                  </a:lnTo>
                  <a:lnTo>
                    <a:pt x="1150" y="132"/>
                  </a:lnTo>
                  <a:lnTo>
                    <a:pt x="1140" y="136"/>
                  </a:lnTo>
                  <a:lnTo>
                    <a:pt x="1130" y="140"/>
                  </a:lnTo>
                  <a:lnTo>
                    <a:pt x="1121" y="145"/>
                  </a:lnTo>
                  <a:lnTo>
                    <a:pt x="1111" y="151"/>
                  </a:lnTo>
                  <a:lnTo>
                    <a:pt x="1102" y="157"/>
                  </a:lnTo>
                  <a:lnTo>
                    <a:pt x="1093" y="163"/>
                  </a:lnTo>
                  <a:lnTo>
                    <a:pt x="1085" y="170"/>
                  </a:lnTo>
                  <a:lnTo>
                    <a:pt x="1077" y="178"/>
                  </a:lnTo>
                  <a:lnTo>
                    <a:pt x="1070" y="186"/>
                  </a:lnTo>
                  <a:lnTo>
                    <a:pt x="1062" y="195"/>
                  </a:lnTo>
                  <a:lnTo>
                    <a:pt x="1055" y="204"/>
                  </a:lnTo>
                  <a:lnTo>
                    <a:pt x="1054" y="203"/>
                  </a:lnTo>
                  <a:lnTo>
                    <a:pt x="1065" y="145"/>
                  </a:lnTo>
                  <a:lnTo>
                    <a:pt x="1066" y="140"/>
                  </a:lnTo>
                  <a:lnTo>
                    <a:pt x="1066" y="137"/>
                  </a:lnTo>
                  <a:lnTo>
                    <a:pt x="1065" y="134"/>
                  </a:lnTo>
                  <a:lnTo>
                    <a:pt x="1064" y="133"/>
                  </a:lnTo>
                  <a:lnTo>
                    <a:pt x="1063" y="133"/>
                  </a:lnTo>
                  <a:lnTo>
                    <a:pt x="1061" y="132"/>
                  </a:lnTo>
                  <a:lnTo>
                    <a:pt x="1058" y="131"/>
                  </a:lnTo>
                  <a:lnTo>
                    <a:pt x="1053" y="131"/>
                  </a:lnTo>
                  <a:lnTo>
                    <a:pt x="980" y="131"/>
                  </a:lnTo>
                  <a:lnTo>
                    <a:pt x="974" y="132"/>
                  </a:lnTo>
                  <a:lnTo>
                    <a:pt x="971" y="132"/>
                  </a:lnTo>
                  <a:lnTo>
                    <a:pt x="970" y="133"/>
                  </a:lnTo>
                  <a:lnTo>
                    <a:pt x="968" y="134"/>
                  </a:lnTo>
                  <a:lnTo>
                    <a:pt x="968" y="136"/>
                  </a:lnTo>
                  <a:lnTo>
                    <a:pt x="966" y="139"/>
                  </a:lnTo>
                  <a:lnTo>
                    <a:pt x="962" y="151"/>
                  </a:lnTo>
                  <a:lnTo>
                    <a:pt x="962" y="153"/>
                  </a:lnTo>
                  <a:lnTo>
                    <a:pt x="963" y="154"/>
                  </a:lnTo>
                  <a:lnTo>
                    <a:pt x="965" y="157"/>
                  </a:lnTo>
                  <a:lnTo>
                    <a:pt x="968" y="159"/>
                  </a:lnTo>
                  <a:lnTo>
                    <a:pt x="973" y="161"/>
                  </a:lnTo>
                  <a:lnTo>
                    <a:pt x="983" y="165"/>
                  </a:lnTo>
                  <a:lnTo>
                    <a:pt x="988" y="168"/>
                  </a:lnTo>
                  <a:lnTo>
                    <a:pt x="992" y="172"/>
                  </a:lnTo>
                  <a:lnTo>
                    <a:pt x="995" y="175"/>
                  </a:lnTo>
                  <a:lnTo>
                    <a:pt x="996" y="177"/>
                  </a:lnTo>
                  <a:lnTo>
                    <a:pt x="996" y="180"/>
                  </a:lnTo>
                  <a:lnTo>
                    <a:pt x="997" y="183"/>
                  </a:lnTo>
                  <a:lnTo>
                    <a:pt x="997" y="187"/>
                  </a:lnTo>
                  <a:lnTo>
                    <a:pt x="997" y="192"/>
                  </a:lnTo>
                  <a:lnTo>
                    <a:pt x="996" y="199"/>
                  </a:lnTo>
                  <a:lnTo>
                    <a:pt x="944" y="468"/>
                  </a:lnTo>
                  <a:close/>
                  <a:moveTo>
                    <a:pt x="747" y="160"/>
                  </a:moveTo>
                  <a:lnTo>
                    <a:pt x="757" y="161"/>
                  </a:lnTo>
                  <a:lnTo>
                    <a:pt x="766" y="163"/>
                  </a:lnTo>
                  <a:lnTo>
                    <a:pt x="775" y="166"/>
                  </a:lnTo>
                  <a:lnTo>
                    <a:pt x="782" y="169"/>
                  </a:lnTo>
                  <a:lnTo>
                    <a:pt x="788" y="174"/>
                  </a:lnTo>
                  <a:lnTo>
                    <a:pt x="794" y="179"/>
                  </a:lnTo>
                  <a:lnTo>
                    <a:pt x="799" y="186"/>
                  </a:lnTo>
                  <a:lnTo>
                    <a:pt x="803" y="192"/>
                  </a:lnTo>
                  <a:lnTo>
                    <a:pt x="807" y="199"/>
                  </a:lnTo>
                  <a:lnTo>
                    <a:pt x="810" y="206"/>
                  </a:lnTo>
                  <a:lnTo>
                    <a:pt x="812" y="214"/>
                  </a:lnTo>
                  <a:lnTo>
                    <a:pt x="814" y="222"/>
                  </a:lnTo>
                  <a:lnTo>
                    <a:pt x="816" y="237"/>
                  </a:lnTo>
                  <a:lnTo>
                    <a:pt x="817" y="251"/>
                  </a:lnTo>
                  <a:lnTo>
                    <a:pt x="816" y="263"/>
                  </a:lnTo>
                  <a:lnTo>
                    <a:pt x="815" y="276"/>
                  </a:lnTo>
                  <a:lnTo>
                    <a:pt x="813" y="291"/>
                  </a:lnTo>
                  <a:lnTo>
                    <a:pt x="810" y="306"/>
                  </a:lnTo>
                  <a:lnTo>
                    <a:pt x="806" y="321"/>
                  </a:lnTo>
                  <a:lnTo>
                    <a:pt x="802" y="337"/>
                  </a:lnTo>
                  <a:lnTo>
                    <a:pt x="799" y="345"/>
                  </a:lnTo>
                  <a:lnTo>
                    <a:pt x="796" y="352"/>
                  </a:lnTo>
                  <a:lnTo>
                    <a:pt x="793" y="360"/>
                  </a:lnTo>
                  <a:lnTo>
                    <a:pt x="789" y="368"/>
                  </a:lnTo>
                  <a:lnTo>
                    <a:pt x="782" y="382"/>
                  </a:lnTo>
                  <a:lnTo>
                    <a:pt x="773" y="395"/>
                  </a:lnTo>
                  <a:lnTo>
                    <a:pt x="768" y="402"/>
                  </a:lnTo>
                  <a:lnTo>
                    <a:pt x="763" y="408"/>
                  </a:lnTo>
                  <a:lnTo>
                    <a:pt x="758" y="413"/>
                  </a:lnTo>
                  <a:lnTo>
                    <a:pt x="752" y="418"/>
                  </a:lnTo>
                  <a:lnTo>
                    <a:pt x="746" y="423"/>
                  </a:lnTo>
                  <a:lnTo>
                    <a:pt x="740" y="427"/>
                  </a:lnTo>
                  <a:lnTo>
                    <a:pt x="734" y="431"/>
                  </a:lnTo>
                  <a:lnTo>
                    <a:pt x="727" y="434"/>
                  </a:lnTo>
                  <a:lnTo>
                    <a:pt x="720" y="436"/>
                  </a:lnTo>
                  <a:lnTo>
                    <a:pt x="712" y="438"/>
                  </a:lnTo>
                  <a:lnTo>
                    <a:pt x="705" y="439"/>
                  </a:lnTo>
                  <a:lnTo>
                    <a:pt x="697" y="439"/>
                  </a:lnTo>
                  <a:lnTo>
                    <a:pt x="688" y="439"/>
                  </a:lnTo>
                  <a:lnTo>
                    <a:pt x="680" y="437"/>
                  </a:lnTo>
                  <a:lnTo>
                    <a:pt x="673" y="434"/>
                  </a:lnTo>
                  <a:lnTo>
                    <a:pt x="666" y="430"/>
                  </a:lnTo>
                  <a:lnTo>
                    <a:pt x="660" y="426"/>
                  </a:lnTo>
                  <a:lnTo>
                    <a:pt x="657" y="423"/>
                  </a:lnTo>
                  <a:lnTo>
                    <a:pt x="654" y="420"/>
                  </a:lnTo>
                  <a:lnTo>
                    <a:pt x="649" y="413"/>
                  </a:lnTo>
                  <a:lnTo>
                    <a:pt x="644" y="406"/>
                  </a:lnTo>
                  <a:lnTo>
                    <a:pt x="640" y="399"/>
                  </a:lnTo>
                  <a:lnTo>
                    <a:pt x="637" y="390"/>
                  </a:lnTo>
                  <a:lnTo>
                    <a:pt x="634" y="381"/>
                  </a:lnTo>
                  <a:lnTo>
                    <a:pt x="631" y="372"/>
                  </a:lnTo>
                  <a:lnTo>
                    <a:pt x="630" y="363"/>
                  </a:lnTo>
                  <a:lnTo>
                    <a:pt x="628" y="353"/>
                  </a:lnTo>
                  <a:lnTo>
                    <a:pt x="627" y="343"/>
                  </a:lnTo>
                  <a:lnTo>
                    <a:pt x="627" y="333"/>
                  </a:lnTo>
                  <a:lnTo>
                    <a:pt x="627" y="323"/>
                  </a:lnTo>
                  <a:lnTo>
                    <a:pt x="628" y="313"/>
                  </a:lnTo>
                  <a:lnTo>
                    <a:pt x="629" y="303"/>
                  </a:lnTo>
                  <a:lnTo>
                    <a:pt x="631" y="294"/>
                  </a:lnTo>
                  <a:lnTo>
                    <a:pt x="632" y="285"/>
                  </a:lnTo>
                  <a:lnTo>
                    <a:pt x="634" y="276"/>
                  </a:lnTo>
                  <a:lnTo>
                    <a:pt x="637" y="268"/>
                  </a:lnTo>
                  <a:lnTo>
                    <a:pt x="640" y="260"/>
                  </a:lnTo>
                  <a:lnTo>
                    <a:pt x="646" y="244"/>
                  </a:lnTo>
                  <a:lnTo>
                    <a:pt x="653" y="230"/>
                  </a:lnTo>
                  <a:lnTo>
                    <a:pt x="657" y="223"/>
                  </a:lnTo>
                  <a:lnTo>
                    <a:pt x="661" y="217"/>
                  </a:lnTo>
                  <a:lnTo>
                    <a:pt x="670" y="205"/>
                  </a:lnTo>
                  <a:lnTo>
                    <a:pt x="680" y="195"/>
                  </a:lnTo>
                  <a:lnTo>
                    <a:pt x="689" y="186"/>
                  </a:lnTo>
                  <a:lnTo>
                    <a:pt x="699" y="178"/>
                  </a:lnTo>
                  <a:lnTo>
                    <a:pt x="709" y="172"/>
                  </a:lnTo>
                  <a:lnTo>
                    <a:pt x="714" y="169"/>
                  </a:lnTo>
                  <a:lnTo>
                    <a:pt x="719" y="167"/>
                  </a:lnTo>
                  <a:lnTo>
                    <a:pt x="724" y="165"/>
                  </a:lnTo>
                  <a:lnTo>
                    <a:pt x="729" y="163"/>
                  </a:lnTo>
                  <a:lnTo>
                    <a:pt x="738" y="161"/>
                  </a:lnTo>
                  <a:lnTo>
                    <a:pt x="747" y="160"/>
                  </a:lnTo>
                  <a:close/>
                  <a:moveTo>
                    <a:pt x="762" y="123"/>
                  </a:moveTo>
                  <a:lnTo>
                    <a:pt x="752" y="123"/>
                  </a:lnTo>
                  <a:lnTo>
                    <a:pt x="742" y="124"/>
                  </a:lnTo>
                  <a:lnTo>
                    <a:pt x="732" y="126"/>
                  </a:lnTo>
                  <a:lnTo>
                    <a:pt x="722" y="128"/>
                  </a:lnTo>
                  <a:lnTo>
                    <a:pt x="713" y="130"/>
                  </a:lnTo>
                  <a:lnTo>
                    <a:pt x="704" y="133"/>
                  </a:lnTo>
                  <a:lnTo>
                    <a:pt x="694" y="136"/>
                  </a:lnTo>
                  <a:lnTo>
                    <a:pt x="685" y="140"/>
                  </a:lnTo>
                  <a:lnTo>
                    <a:pt x="681" y="142"/>
                  </a:lnTo>
                  <a:lnTo>
                    <a:pt x="677" y="145"/>
                  </a:lnTo>
                  <a:lnTo>
                    <a:pt x="668" y="150"/>
                  </a:lnTo>
                  <a:lnTo>
                    <a:pt x="660" y="155"/>
                  </a:lnTo>
                  <a:lnTo>
                    <a:pt x="651" y="161"/>
                  </a:lnTo>
                  <a:lnTo>
                    <a:pt x="644" y="167"/>
                  </a:lnTo>
                  <a:lnTo>
                    <a:pt x="636" y="173"/>
                  </a:lnTo>
                  <a:lnTo>
                    <a:pt x="629" y="180"/>
                  </a:lnTo>
                  <a:lnTo>
                    <a:pt x="622" y="188"/>
                  </a:lnTo>
                  <a:lnTo>
                    <a:pt x="615" y="195"/>
                  </a:lnTo>
                  <a:lnTo>
                    <a:pt x="609" y="203"/>
                  </a:lnTo>
                  <a:lnTo>
                    <a:pt x="603" y="212"/>
                  </a:lnTo>
                  <a:lnTo>
                    <a:pt x="597" y="220"/>
                  </a:lnTo>
                  <a:lnTo>
                    <a:pt x="592" y="230"/>
                  </a:lnTo>
                  <a:lnTo>
                    <a:pt x="587" y="239"/>
                  </a:lnTo>
                  <a:lnTo>
                    <a:pt x="583" y="249"/>
                  </a:lnTo>
                  <a:lnTo>
                    <a:pt x="578" y="259"/>
                  </a:lnTo>
                  <a:lnTo>
                    <a:pt x="575" y="269"/>
                  </a:lnTo>
                  <a:lnTo>
                    <a:pt x="572" y="279"/>
                  </a:lnTo>
                  <a:lnTo>
                    <a:pt x="569" y="290"/>
                  </a:lnTo>
                  <a:lnTo>
                    <a:pt x="567" y="301"/>
                  </a:lnTo>
                  <a:lnTo>
                    <a:pt x="565" y="312"/>
                  </a:lnTo>
                  <a:lnTo>
                    <a:pt x="564" y="324"/>
                  </a:lnTo>
                  <a:lnTo>
                    <a:pt x="563" y="335"/>
                  </a:lnTo>
                  <a:lnTo>
                    <a:pt x="562" y="347"/>
                  </a:lnTo>
                  <a:lnTo>
                    <a:pt x="563" y="358"/>
                  </a:lnTo>
                  <a:lnTo>
                    <a:pt x="564" y="369"/>
                  </a:lnTo>
                  <a:lnTo>
                    <a:pt x="566" y="380"/>
                  </a:lnTo>
                  <a:lnTo>
                    <a:pt x="569" y="391"/>
                  </a:lnTo>
                  <a:lnTo>
                    <a:pt x="573" y="402"/>
                  </a:lnTo>
                  <a:lnTo>
                    <a:pt x="578" y="413"/>
                  </a:lnTo>
                  <a:lnTo>
                    <a:pt x="581" y="418"/>
                  </a:lnTo>
                  <a:lnTo>
                    <a:pt x="584" y="423"/>
                  </a:lnTo>
                  <a:lnTo>
                    <a:pt x="591" y="433"/>
                  </a:lnTo>
                  <a:lnTo>
                    <a:pt x="595" y="438"/>
                  </a:lnTo>
                  <a:lnTo>
                    <a:pt x="599" y="442"/>
                  </a:lnTo>
                  <a:lnTo>
                    <a:pt x="604" y="447"/>
                  </a:lnTo>
                  <a:lnTo>
                    <a:pt x="609" y="451"/>
                  </a:lnTo>
                  <a:lnTo>
                    <a:pt x="619" y="458"/>
                  </a:lnTo>
                  <a:lnTo>
                    <a:pt x="625" y="461"/>
                  </a:lnTo>
                  <a:lnTo>
                    <a:pt x="630" y="464"/>
                  </a:lnTo>
                  <a:lnTo>
                    <a:pt x="637" y="467"/>
                  </a:lnTo>
                  <a:lnTo>
                    <a:pt x="643" y="469"/>
                  </a:lnTo>
                  <a:lnTo>
                    <a:pt x="650" y="471"/>
                  </a:lnTo>
                  <a:lnTo>
                    <a:pt x="657" y="473"/>
                  </a:lnTo>
                  <a:lnTo>
                    <a:pt x="673" y="476"/>
                  </a:lnTo>
                  <a:lnTo>
                    <a:pt x="681" y="476"/>
                  </a:lnTo>
                  <a:lnTo>
                    <a:pt x="689" y="476"/>
                  </a:lnTo>
                  <a:lnTo>
                    <a:pt x="700" y="476"/>
                  </a:lnTo>
                  <a:lnTo>
                    <a:pt x="711" y="475"/>
                  </a:lnTo>
                  <a:lnTo>
                    <a:pt x="722" y="473"/>
                  </a:lnTo>
                  <a:lnTo>
                    <a:pt x="732" y="471"/>
                  </a:lnTo>
                  <a:lnTo>
                    <a:pt x="742" y="468"/>
                  </a:lnTo>
                  <a:lnTo>
                    <a:pt x="752" y="464"/>
                  </a:lnTo>
                  <a:lnTo>
                    <a:pt x="761" y="460"/>
                  </a:lnTo>
                  <a:lnTo>
                    <a:pt x="770" y="455"/>
                  </a:lnTo>
                  <a:lnTo>
                    <a:pt x="779" y="450"/>
                  </a:lnTo>
                  <a:lnTo>
                    <a:pt x="787" y="444"/>
                  </a:lnTo>
                  <a:lnTo>
                    <a:pt x="795" y="438"/>
                  </a:lnTo>
                  <a:lnTo>
                    <a:pt x="803" y="431"/>
                  </a:lnTo>
                  <a:lnTo>
                    <a:pt x="810" y="424"/>
                  </a:lnTo>
                  <a:lnTo>
                    <a:pt x="817" y="417"/>
                  </a:lnTo>
                  <a:lnTo>
                    <a:pt x="824" y="409"/>
                  </a:lnTo>
                  <a:lnTo>
                    <a:pt x="831" y="401"/>
                  </a:lnTo>
                  <a:lnTo>
                    <a:pt x="842" y="384"/>
                  </a:lnTo>
                  <a:lnTo>
                    <a:pt x="847" y="375"/>
                  </a:lnTo>
                  <a:lnTo>
                    <a:pt x="852" y="366"/>
                  </a:lnTo>
                  <a:lnTo>
                    <a:pt x="857" y="357"/>
                  </a:lnTo>
                  <a:lnTo>
                    <a:pt x="861" y="348"/>
                  </a:lnTo>
                  <a:lnTo>
                    <a:pt x="865" y="339"/>
                  </a:lnTo>
                  <a:lnTo>
                    <a:pt x="868" y="329"/>
                  </a:lnTo>
                  <a:lnTo>
                    <a:pt x="871" y="320"/>
                  </a:lnTo>
                  <a:lnTo>
                    <a:pt x="874" y="311"/>
                  </a:lnTo>
                  <a:lnTo>
                    <a:pt x="876" y="301"/>
                  </a:lnTo>
                  <a:lnTo>
                    <a:pt x="878" y="292"/>
                  </a:lnTo>
                  <a:lnTo>
                    <a:pt x="879" y="283"/>
                  </a:lnTo>
                  <a:lnTo>
                    <a:pt x="881" y="274"/>
                  </a:lnTo>
                  <a:lnTo>
                    <a:pt x="881" y="256"/>
                  </a:lnTo>
                  <a:lnTo>
                    <a:pt x="881" y="242"/>
                  </a:lnTo>
                  <a:lnTo>
                    <a:pt x="880" y="236"/>
                  </a:lnTo>
                  <a:lnTo>
                    <a:pt x="879" y="229"/>
                  </a:lnTo>
                  <a:lnTo>
                    <a:pt x="877" y="216"/>
                  </a:lnTo>
                  <a:lnTo>
                    <a:pt x="873" y="204"/>
                  </a:lnTo>
                  <a:lnTo>
                    <a:pt x="871" y="198"/>
                  </a:lnTo>
                  <a:lnTo>
                    <a:pt x="869" y="193"/>
                  </a:lnTo>
                  <a:lnTo>
                    <a:pt x="864" y="182"/>
                  </a:lnTo>
                  <a:lnTo>
                    <a:pt x="857" y="171"/>
                  </a:lnTo>
                  <a:lnTo>
                    <a:pt x="850" y="162"/>
                  </a:lnTo>
                  <a:lnTo>
                    <a:pt x="842" y="153"/>
                  </a:lnTo>
                  <a:lnTo>
                    <a:pt x="838" y="150"/>
                  </a:lnTo>
                  <a:lnTo>
                    <a:pt x="833" y="146"/>
                  </a:lnTo>
                  <a:lnTo>
                    <a:pt x="828" y="142"/>
                  </a:lnTo>
                  <a:lnTo>
                    <a:pt x="823" y="139"/>
                  </a:lnTo>
                  <a:lnTo>
                    <a:pt x="818" y="136"/>
                  </a:lnTo>
                  <a:lnTo>
                    <a:pt x="813" y="134"/>
                  </a:lnTo>
                  <a:lnTo>
                    <a:pt x="807" y="131"/>
                  </a:lnTo>
                  <a:lnTo>
                    <a:pt x="801" y="129"/>
                  </a:lnTo>
                  <a:lnTo>
                    <a:pt x="795" y="127"/>
                  </a:lnTo>
                  <a:lnTo>
                    <a:pt x="789" y="126"/>
                  </a:lnTo>
                  <a:lnTo>
                    <a:pt x="783" y="125"/>
                  </a:lnTo>
                  <a:lnTo>
                    <a:pt x="776" y="124"/>
                  </a:lnTo>
                  <a:lnTo>
                    <a:pt x="762" y="123"/>
                  </a:lnTo>
                  <a:close/>
                  <a:moveTo>
                    <a:pt x="822" y="69"/>
                  </a:moveTo>
                  <a:lnTo>
                    <a:pt x="829" y="68"/>
                  </a:lnTo>
                  <a:lnTo>
                    <a:pt x="836" y="66"/>
                  </a:lnTo>
                  <a:lnTo>
                    <a:pt x="839" y="64"/>
                  </a:lnTo>
                  <a:lnTo>
                    <a:pt x="842" y="63"/>
                  </a:lnTo>
                  <a:lnTo>
                    <a:pt x="848" y="59"/>
                  </a:lnTo>
                  <a:lnTo>
                    <a:pt x="851" y="56"/>
                  </a:lnTo>
                  <a:lnTo>
                    <a:pt x="854" y="54"/>
                  </a:lnTo>
                  <a:lnTo>
                    <a:pt x="858" y="48"/>
                  </a:lnTo>
                  <a:lnTo>
                    <a:pt x="861" y="42"/>
                  </a:lnTo>
                  <a:lnTo>
                    <a:pt x="862" y="38"/>
                  </a:lnTo>
                  <a:lnTo>
                    <a:pt x="863" y="35"/>
                  </a:lnTo>
                  <a:lnTo>
                    <a:pt x="864" y="28"/>
                  </a:lnTo>
                  <a:lnTo>
                    <a:pt x="863" y="21"/>
                  </a:lnTo>
                  <a:lnTo>
                    <a:pt x="863" y="18"/>
                  </a:lnTo>
                  <a:lnTo>
                    <a:pt x="861" y="15"/>
                  </a:lnTo>
                  <a:lnTo>
                    <a:pt x="858" y="10"/>
                  </a:lnTo>
                  <a:lnTo>
                    <a:pt x="854" y="6"/>
                  </a:lnTo>
                  <a:lnTo>
                    <a:pt x="852" y="4"/>
                  </a:lnTo>
                  <a:lnTo>
                    <a:pt x="849" y="3"/>
                  </a:lnTo>
                  <a:lnTo>
                    <a:pt x="846" y="1"/>
                  </a:lnTo>
                  <a:lnTo>
                    <a:pt x="843" y="1"/>
                  </a:lnTo>
                  <a:lnTo>
                    <a:pt x="837" y="0"/>
                  </a:lnTo>
                  <a:lnTo>
                    <a:pt x="830" y="1"/>
                  </a:lnTo>
                  <a:lnTo>
                    <a:pt x="827" y="2"/>
                  </a:lnTo>
                  <a:lnTo>
                    <a:pt x="824" y="3"/>
                  </a:lnTo>
                  <a:lnTo>
                    <a:pt x="817" y="6"/>
                  </a:lnTo>
                  <a:lnTo>
                    <a:pt x="811" y="11"/>
                  </a:lnTo>
                  <a:lnTo>
                    <a:pt x="806" y="16"/>
                  </a:lnTo>
                  <a:lnTo>
                    <a:pt x="804" y="19"/>
                  </a:lnTo>
                  <a:lnTo>
                    <a:pt x="801" y="22"/>
                  </a:lnTo>
                  <a:lnTo>
                    <a:pt x="798" y="28"/>
                  </a:lnTo>
                  <a:lnTo>
                    <a:pt x="796" y="35"/>
                  </a:lnTo>
                  <a:lnTo>
                    <a:pt x="795" y="38"/>
                  </a:lnTo>
                  <a:lnTo>
                    <a:pt x="795" y="41"/>
                  </a:lnTo>
                  <a:lnTo>
                    <a:pt x="796" y="48"/>
                  </a:lnTo>
                  <a:lnTo>
                    <a:pt x="798" y="53"/>
                  </a:lnTo>
                  <a:lnTo>
                    <a:pt x="801" y="58"/>
                  </a:lnTo>
                  <a:lnTo>
                    <a:pt x="805" y="63"/>
                  </a:lnTo>
                  <a:lnTo>
                    <a:pt x="810" y="66"/>
                  </a:lnTo>
                  <a:lnTo>
                    <a:pt x="813" y="67"/>
                  </a:lnTo>
                  <a:lnTo>
                    <a:pt x="816" y="68"/>
                  </a:lnTo>
                  <a:lnTo>
                    <a:pt x="822" y="69"/>
                  </a:lnTo>
                  <a:close/>
                  <a:moveTo>
                    <a:pt x="687" y="69"/>
                  </a:moveTo>
                  <a:lnTo>
                    <a:pt x="694" y="68"/>
                  </a:lnTo>
                  <a:lnTo>
                    <a:pt x="700" y="66"/>
                  </a:lnTo>
                  <a:lnTo>
                    <a:pt x="704" y="64"/>
                  </a:lnTo>
                  <a:lnTo>
                    <a:pt x="707" y="63"/>
                  </a:lnTo>
                  <a:lnTo>
                    <a:pt x="713" y="59"/>
                  </a:lnTo>
                  <a:lnTo>
                    <a:pt x="716" y="56"/>
                  </a:lnTo>
                  <a:lnTo>
                    <a:pt x="718" y="54"/>
                  </a:lnTo>
                  <a:lnTo>
                    <a:pt x="722" y="48"/>
                  </a:lnTo>
                  <a:lnTo>
                    <a:pt x="726" y="42"/>
                  </a:lnTo>
                  <a:lnTo>
                    <a:pt x="727" y="38"/>
                  </a:lnTo>
                  <a:lnTo>
                    <a:pt x="728" y="35"/>
                  </a:lnTo>
                  <a:lnTo>
                    <a:pt x="728" y="28"/>
                  </a:lnTo>
                  <a:lnTo>
                    <a:pt x="728" y="21"/>
                  </a:lnTo>
                  <a:lnTo>
                    <a:pt x="727" y="18"/>
                  </a:lnTo>
                  <a:lnTo>
                    <a:pt x="726" y="15"/>
                  </a:lnTo>
                  <a:lnTo>
                    <a:pt x="723" y="10"/>
                  </a:lnTo>
                  <a:lnTo>
                    <a:pt x="719" y="6"/>
                  </a:lnTo>
                  <a:lnTo>
                    <a:pt x="716" y="4"/>
                  </a:lnTo>
                  <a:lnTo>
                    <a:pt x="714" y="3"/>
                  </a:lnTo>
                  <a:lnTo>
                    <a:pt x="711" y="1"/>
                  </a:lnTo>
                  <a:lnTo>
                    <a:pt x="708" y="1"/>
                  </a:lnTo>
                  <a:lnTo>
                    <a:pt x="701" y="0"/>
                  </a:lnTo>
                  <a:lnTo>
                    <a:pt x="695" y="1"/>
                  </a:lnTo>
                  <a:lnTo>
                    <a:pt x="691" y="2"/>
                  </a:lnTo>
                  <a:lnTo>
                    <a:pt x="688" y="3"/>
                  </a:lnTo>
                  <a:lnTo>
                    <a:pt x="682" y="6"/>
                  </a:lnTo>
                  <a:lnTo>
                    <a:pt x="676" y="11"/>
                  </a:lnTo>
                  <a:lnTo>
                    <a:pt x="670" y="16"/>
                  </a:lnTo>
                  <a:lnTo>
                    <a:pt x="668" y="19"/>
                  </a:lnTo>
                  <a:lnTo>
                    <a:pt x="666" y="22"/>
                  </a:lnTo>
                  <a:lnTo>
                    <a:pt x="662" y="28"/>
                  </a:lnTo>
                  <a:lnTo>
                    <a:pt x="660" y="35"/>
                  </a:lnTo>
                  <a:lnTo>
                    <a:pt x="660" y="38"/>
                  </a:lnTo>
                  <a:lnTo>
                    <a:pt x="660" y="41"/>
                  </a:lnTo>
                  <a:lnTo>
                    <a:pt x="660" y="48"/>
                  </a:lnTo>
                  <a:lnTo>
                    <a:pt x="662" y="53"/>
                  </a:lnTo>
                  <a:lnTo>
                    <a:pt x="666" y="58"/>
                  </a:lnTo>
                  <a:lnTo>
                    <a:pt x="670" y="63"/>
                  </a:lnTo>
                  <a:lnTo>
                    <a:pt x="675" y="66"/>
                  </a:lnTo>
                  <a:lnTo>
                    <a:pt x="677" y="67"/>
                  </a:lnTo>
                  <a:lnTo>
                    <a:pt x="680" y="68"/>
                  </a:lnTo>
                  <a:lnTo>
                    <a:pt x="687" y="69"/>
                  </a:lnTo>
                  <a:close/>
                  <a:moveTo>
                    <a:pt x="336" y="131"/>
                  </a:moveTo>
                  <a:lnTo>
                    <a:pt x="270" y="131"/>
                  </a:lnTo>
                  <a:lnTo>
                    <a:pt x="266" y="132"/>
                  </a:lnTo>
                  <a:lnTo>
                    <a:pt x="263" y="133"/>
                  </a:lnTo>
                  <a:lnTo>
                    <a:pt x="260" y="135"/>
                  </a:lnTo>
                  <a:lnTo>
                    <a:pt x="258" y="137"/>
                  </a:lnTo>
                  <a:lnTo>
                    <a:pt x="257" y="139"/>
                  </a:lnTo>
                  <a:lnTo>
                    <a:pt x="248" y="154"/>
                  </a:lnTo>
                  <a:lnTo>
                    <a:pt x="248" y="156"/>
                  </a:lnTo>
                  <a:lnTo>
                    <a:pt x="247" y="158"/>
                  </a:lnTo>
                  <a:lnTo>
                    <a:pt x="248" y="160"/>
                  </a:lnTo>
                  <a:lnTo>
                    <a:pt x="249" y="161"/>
                  </a:lnTo>
                  <a:lnTo>
                    <a:pt x="251" y="162"/>
                  </a:lnTo>
                  <a:lnTo>
                    <a:pt x="253" y="164"/>
                  </a:lnTo>
                  <a:lnTo>
                    <a:pt x="259" y="166"/>
                  </a:lnTo>
                  <a:lnTo>
                    <a:pt x="265" y="170"/>
                  </a:lnTo>
                  <a:lnTo>
                    <a:pt x="269" y="172"/>
                  </a:lnTo>
                  <a:lnTo>
                    <a:pt x="273" y="176"/>
                  </a:lnTo>
                  <a:lnTo>
                    <a:pt x="277" y="180"/>
                  </a:lnTo>
                  <a:lnTo>
                    <a:pt x="280" y="187"/>
                  </a:lnTo>
                  <a:lnTo>
                    <a:pt x="283" y="195"/>
                  </a:lnTo>
                  <a:lnTo>
                    <a:pt x="285" y="205"/>
                  </a:lnTo>
                  <a:lnTo>
                    <a:pt x="317" y="458"/>
                  </a:lnTo>
                  <a:lnTo>
                    <a:pt x="260" y="538"/>
                  </a:lnTo>
                  <a:lnTo>
                    <a:pt x="255" y="545"/>
                  </a:lnTo>
                  <a:lnTo>
                    <a:pt x="251" y="551"/>
                  </a:lnTo>
                  <a:lnTo>
                    <a:pt x="242" y="562"/>
                  </a:lnTo>
                  <a:lnTo>
                    <a:pt x="233" y="571"/>
                  </a:lnTo>
                  <a:lnTo>
                    <a:pt x="225" y="578"/>
                  </a:lnTo>
                  <a:lnTo>
                    <a:pt x="218" y="583"/>
                  </a:lnTo>
                  <a:lnTo>
                    <a:pt x="211" y="587"/>
                  </a:lnTo>
                  <a:lnTo>
                    <a:pt x="205" y="589"/>
                  </a:lnTo>
                  <a:lnTo>
                    <a:pt x="201" y="590"/>
                  </a:lnTo>
                  <a:lnTo>
                    <a:pt x="171" y="598"/>
                  </a:lnTo>
                  <a:lnTo>
                    <a:pt x="166" y="599"/>
                  </a:lnTo>
                  <a:lnTo>
                    <a:pt x="162" y="601"/>
                  </a:lnTo>
                  <a:lnTo>
                    <a:pt x="160" y="602"/>
                  </a:lnTo>
                  <a:lnTo>
                    <a:pt x="159" y="604"/>
                  </a:lnTo>
                  <a:lnTo>
                    <a:pt x="159" y="606"/>
                  </a:lnTo>
                  <a:lnTo>
                    <a:pt x="159" y="609"/>
                  </a:lnTo>
                  <a:lnTo>
                    <a:pt x="164" y="627"/>
                  </a:lnTo>
                  <a:lnTo>
                    <a:pt x="165" y="631"/>
                  </a:lnTo>
                  <a:lnTo>
                    <a:pt x="166" y="633"/>
                  </a:lnTo>
                  <a:lnTo>
                    <a:pt x="168" y="635"/>
                  </a:lnTo>
                  <a:lnTo>
                    <a:pt x="170" y="636"/>
                  </a:lnTo>
                  <a:lnTo>
                    <a:pt x="173" y="636"/>
                  </a:lnTo>
                  <a:lnTo>
                    <a:pt x="175" y="637"/>
                  </a:lnTo>
                  <a:lnTo>
                    <a:pt x="182" y="637"/>
                  </a:lnTo>
                  <a:lnTo>
                    <a:pt x="204" y="637"/>
                  </a:lnTo>
                  <a:lnTo>
                    <a:pt x="211" y="636"/>
                  </a:lnTo>
                  <a:lnTo>
                    <a:pt x="218" y="635"/>
                  </a:lnTo>
                  <a:lnTo>
                    <a:pt x="226" y="632"/>
                  </a:lnTo>
                  <a:lnTo>
                    <a:pt x="230" y="630"/>
                  </a:lnTo>
                  <a:lnTo>
                    <a:pt x="234" y="627"/>
                  </a:lnTo>
                  <a:lnTo>
                    <a:pt x="239" y="623"/>
                  </a:lnTo>
                  <a:lnTo>
                    <a:pt x="243" y="619"/>
                  </a:lnTo>
                  <a:lnTo>
                    <a:pt x="248" y="614"/>
                  </a:lnTo>
                  <a:lnTo>
                    <a:pt x="253" y="608"/>
                  </a:lnTo>
                  <a:lnTo>
                    <a:pt x="264" y="593"/>
                  </a:lnTo>
                  <a:lnTo>
                    <a:pt x="276" y="574"/>
                  </a:lnTo>
                  <a:lnTo>
                    <a:pt x="498" y="248"/>
                  </a:lnTo>
                  <a:lnTo>
                    <a:pt x="509" y="231"/>
                  </a:lnTo>
                  <a:lnTo>
                    <a:pt x="512" y="226"/>
                  </a:lnTo>
                  <a:lnTo>
                    <a:pt x="516" y="220"/>
                  </a:lnTo>
                  <a:lnTo>
                    <a:pt x="522" y="208"/>
                  </a:lnTo>
                  <a:lnTo>
                    <a:pt x="527" y="196"/>
                  </a:lnTo>
                  <a:lnTo>
                    <a:pt x="531" y="185"/>
                  </a:lnTo>
                  <a:lnTo>
                    <a:pt x="532" y="180"/>
                  </a:lnTo>
                  <a:lnTo>
                    <a:pt x="532" y="174"/>
                  </a:lnTo>
                  <a:lnTo>
                    <a:pt x="532" y="170"/>
                  </a:lnTo>
                  <a:lnTo>
                    <a:pt x="531" y="166"/>
                  </a:lnTo>
                  <a:lnTo>
                    <a:pt x="517" y="133"/>
                  </a:lnTo>
                  <a:lnTo>
                    <a:pt x="515" y="130"/>
                  </a:lnTo>
                  <a:lnTo>
                    <a:pt x="513" y="126"/>
                  </a:lnTo>
                  <a:lnTo>
                    <a:pt x="511" y="125"/>
                  </a:lnTo>
                  <a:lnTo>
                    <a:pt x="509" y="123"/>
                  </a:lnTo>
                  <a:lnTo>
                    <a:pt x="507" y="123"/>
                  </a:lnTo>
                  <a:lnTo>
                    <a:pt x="504" y="123"/>
                  </a:lnTo>
                  <a:lnTo>
                    <a:pt x="490" y="127"/>
                  </a:lnTo>
                  <a:lnTo>
                    <a:pt x="483" y="129"/>
                  </a:lnTo>
                  <a:lnTo>
                    <a:pt x="476" y="132"/>
                  </a:lnTo>
                  <a:lnTo>
                    <a:pt x="473" y="133"/>
                  </a:lnTo>
                  <a:lnTo>
                    <a:pt x="470" y="136"/>
                  </a:lnTo>
                  <a:lnTo>
                    <a:pt x="469" y="139"/>
                  </a:lnTo>
                  <a:lnTo>
                    <a:pt x="469" y="143"/>
                  </a:lnTo>
                  <a:lnTo>
                    <a:pt x="472" y="180"/>
                  </a:lnTo>
                  <a:lnTo>
                    <a:pt x="472" y="189"/>
                  </a:lnTo>
                  <a:lnTo>
                    <a:pt x="472" y="193"/>
                  </a:lnTo>
                  <a:lnTo>
                    <a:pt x="471" y="199"/>
                  </a:lnTo>
                  <a:lnTo>
                    <a:pt x="469" y="209"/>
                  </a:lnTo>
                  <a:lnTo>
                    <a:pt x="465" y="220"/>
                  </a:lnTo>
                  <a:lnTo>
                    <a:pt x="461" y="231"/>
                  </a:lnTo>
                  <a:lnTo>
                    <a:pt x="457" y="242"/>
                  </a:lnTo>
                  <a:lnTo>
                    <a:pt x="452" y="252"/>
                  </a:lnTo>
                  <a:lnTo>
                    <a:pt x="447" y="261"/>
                  </a:lnTo>
                  <a:lnTo>
                    <a:pt x="364" y="385"/>
                  </a:lnTo>
                  <a:lnTo>
                    <a:pt x="362" y="385"/>
                  </a:lnTo>
                  <a:lnTo>
                    <a:pt x="336" y="131"/>
                  </a:lnTo>
                  <a:close/>
                  <a:moveTo>
                    <a:pt x="198" y="131"/>
                  </a:moveTo>
                  <a:lnTo>
                    <a:pt x="116" y="131"/>
                  </a:lnTo>
                  <a:lnTo>
                    <a:pt x="134" y="36"/>
                  </a:lnTo>
                  <a:lnTo>
                    <a:pt x="134" y="34"/>
                  </a:lnTo>
                  <a:lnTo>
                    <a:pt x="134" y="32"/>
                  </a:lnTo>
                  <a:lnTo>
                    <a:pt x="133" y="31"/>
                  </a:lnTo>
                  <a:lnTo>
                    <a:pt x="132" y="30"/>
                  </a:lnTo>
                  <a:lnTo>
                    <a:pt x="129" y="29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7" y="29"/>
                  </a:lnTo>
                  <a:lnTo>
                    <a:pt x="112" y="31"/>
                  </a:lnTo>
                  <a:lnTo>
                    <a:pt x="108" y="33"/>
                  </a:lnTo>
                  <a:lnTo>
                    <a:pt x="69" y="64"/>
                  </a:lnTo>
                  <a:lnTo>
                    <a:pt x="56" y="131"/>
                  </a:lnTo>
                  <a:lnTo>
                    <a:pt x="5" y="131"/>
                  </a:lnTo>
                  <a:lnTo>
                    <a:pt x="0" y="160"/>
                  </a:lnTo>
                  <a:lnTo>
                    <a:pt x="52" y="160"/>
                  </a:lnTo>
                  <a:lnTo>
                    <a:pt x="10" y="377"/>
                  </a:lnTo>
                  <a:lnTo>
                    <a:pt x="9" y="388"/>
                  </a:lnTo>
                  <a:lnTo>
                    <a:pt x="7" y="400"/>
                  </a:lnTo>
                  <a:lnTo>
                    <a:pt x="7" y="410"/>
                  </a:lnTo>
                  <a:lnTo>
                    <a:pt x="7" y="420"/>
                  </a:lnTo>
                  <a:lnTo>
                    <a:pt x="8" y="428"/>
                  </a:lnTo>
                  <a:lnTo>
                    <a:pt x="9" y="437"/>
                  </a:lnTo>
                  <a:lnTo>
                    <a:pt x="11" y="444"/>
                  </a:lnTo>
                  <a:lnTo>
                    <a:pt x="14" y="451"/>
                  </a:lnTo>
                  <a:lnTo>
                    <a:pt x="18" y="457"/>
                  </a:lnTo>
                  <a:lnTo>
                    <a:pt x="22" y="462"/>
                  </a:lnTo>
                  <a:lnTo>
                    <a:pt x="26" y="466"/>
                  </a:lnTo>
                  <a:lnTo>
                    <a:pt x="32" y="470"/>
                  </a:lnTo>
                  <a:lnTo>
                    <a:pt x="38" y="473"/>
                  </a:lnTo>
                  <a:lnTo>
                    <a:pt x="44" y="475"/>
                  </a:lnTo>
                  <a:lnTo>
                    <a:pt x="51" y="476"/>
                  </a:lnTo>
                  <a:lnTo>
                    <a:pt x="59" y="476"/>
                  </a:lnTo>
                  <a:lnTo>
                    <a:pt x="69" y="476"/>
                  </a:lnTo>
                  <a:lnTo>
                    <a:pt x="74" y="475"/>
                  </a:lnTo>
                  <a:lnTo>
                    <a:pt x="78" y="474"/>
                  </a:lnTo>
                  <a:lnTo>
                    <a:pt x="88" y="471"/>
                  </a:lnTo>
                  <a:lnTo>
                    <a:pt x="97" y="468"/>
                  </a:lnTo>
                  <a:lnTo>
                    <a:pt x="106" y="464"/>
                  </a:lnTo>
                  <a:lnTo>
                    <a:pt x="113" y="460"/>
                  </a:lnTo>
                  <a:lnTo>
                    <a:pt x="126" y="452"/>
                  </a:lnTo>
                  <a:lnTo>
                    <a:pt x="135" y="446"/>
                  </a:lnTo>
                  <a:lnTo>
                    <a:pt x="139" y="444"/>
                  </a:lnTo>
                  <a:lnTo>
                    <a:pt x="141" y="442"/>
                  </a:lnTo>
                  <a:lnTo>
                    <a:pt x="142" y="441"/>
                  </a:lnTo>
                  <a:lnTo>
                    <a:pt x="142" y="440"/>
                  </a:lnTo>
                  <a:lnTo>
                    <a:pt x="142" y="439"/>
                  </a:lnTo>
                  <a:lnTo>
                    <a:pt x="142" y="437"/>
                  </a:lnTo>
                  <a:lnTo>
                    <a:pt x="134" y="421"/>
                  </a:lnTo>
                  <a:lnTo>
                    <a:pt x="134" y="420"/>
                  </a:lnTo>
                  <a:lnTo>
                    <a:pt x="132" y="420"/>
                  </a:lnTo>
                  <a:lnTo>
                    <a:pt x="128" y="421"/>
                  </a:lnTo>
                  <a:lnTo>
                    <a:pt x="120" y="425"/>
                  </a:lnTo>
                  <a:lnTo>
                    <a:pt x="116" y="426"/>
                  </a:lnTo>
                  <a:lnTo>
                    <a:pt x="111" y="428"/>
                  </a:lnTo>
                  <a:lnTo>
                    <a:pt x="107" y="429"/>
                  </a:lnTo>
                  <a:lnTo>
                    <a:pt x="101" y="430"/>
                  </a:lnTo>
                  <a:lnTo>
                    <a:pt x="95" y="430"/>
                  </a:lnTo>
                  <a:lnTo>
                    <a:pt x="89" y="431"/>
                  </a:lnTo>
                  <a:lnTo>
                    <a:pt x="82" y="430"/>
                  </a:lnTo>
                  <a:lnTo>
                    <a:pt x="79" y="429"/>
                  </a:lnTo>
                  <a:lnTo>
                    <a:pt x="76" y="427"/>
                  </a:lnTo>
                  <a:lnTo>
                    <a:pt x="74" y="425"/>
                  </a:lnTo>
                  <a:lnTo>
                    <a:pt x="72" y="423"/>
                  </a:lnTo>
                  <a:lnTo>
                    <a:pt x="70" y="420"/>
                  </a:lnTo>
                  <a:lnTo>
                    <a:pt x="69" y="417"/>
                  </a:lnTo>
                  <a:lnTo>
                    <a:pt x="67" y="410"/>
                  </a:lnTo>
                  <a:lnTo>
                    <a:pt x="67" y="406"/>
                  </a:lnTo>
                  <a:lnTo>
                    <a:pt x="67" y="401"/>
                  </a:lnTo>
                  <a:lnTo>
                    <a:pt x="67" y="391"/>
                  </a:lnTo>
                  <a:lnTo>
                    <a:pt x="69" y="380"/>
                  </a:lnTo>
                  <a:lnTo>
                    <a:pt x="112" y="160"/>
                  </a:lnTo>
                  <a:lnTo>
                    <a:pt x="182" y="160"/>
                  </a:lnTo>
                  <a:lnTo>
                    <a:pt x="197" y="145"/>
                  </a:lnTo>
                  <a:lnTo>
                    <a:pt x="198" y="13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Arial"/>
              </a:endParaRPr>
            </a:p>
          </p:txBody>
        </p:sp>
        <p:sp>
          <p:nvSpPr>
            <p:cNvPr id="4112" name="Freeform 16"/>
            <p:cNvSpPr>
              <a:spLocks noChangeAspect="1" noEditPoints="1"/>
            </p:cNvSpPr>
            <p:nvPr/>
          </p:nvSpPr>
          <p:spPr bwMode="auto">
            <a:xfrm>
              <a:off x="1775" y="1079"/>
              <a:ext cx="2209" cy="480"/>
            </a:xfrm>
            <a:custGeom>
              <a:avLst/>
              <a:gdLst/>
              <a:ahLst/>
              <a:cxnLst>
                <a:cxn ang="0">
                  <a:pos x="2007" y="219"/>
                </a:cxn>
                <a:cxn ang="0">
                  <a:pos x="2107" y="173"/>
                </a:cxn>
                <a:cxn ang="0">
                  <a:pos x="2128" y="240"/>
                </a:cxn>
                <a:cxn ang="0">
                  <a:pos x="2203" y="445"/>
                </a:cxn>
                <a:cxn ang="0">
                  <a:pos x="2168" y="423"/>
                </a:cxn>
                <a:cxn ang="0">
                  <a:pos x="2194" y="186"/>
                </a:cxn>
                <a:cxn ang="0">
                  <a:pos x="2147" y="128"/>
                </a:cxn>
                <a:cxn ang="0">
                  <a:pos x="2012" y="174"/>
                </a:cxn>
                <a:cxn ang="0">
                  <a:pos x="1982" y="135"/>
                </a:cxn>
                <a:cxn ang="0">
                  <a:pos x="1911" y="169"/>
                </a:cxn>
                <a:cxn ang="0">
                  <a:pos x="1566" y="437"/>
                </a:cxn>
                <a:cxn ang="0">
                  <a:pos x="1534" y="342"/>
                </a:cxn>
                <a:cxn ang="0">
                  <a:pos x="1595" y="194"/>
                </a:cxn>
                <a:cxn ang="0">
                  <a:pos x="1688" y="157"/>
                </a:cxn>
                <a:cxn ang="0">
                  <a:pos x="1727" y="220"/>
                </a:cxn>
                <a:cxn ang="0">
                  <a:pos x="1653" y="393"/>
                </a:cxn>
                <a:cxn ang="0">
                  <a:pos x="1681" y="467"/>
                </a:cxn>
                <a:cxn ang="0">
                  <a:pos x="1801" y="421"/>
                </a:cxn>
                <a:cxn ang="0">
                  <a:pos x="1753" y="413"/>
                </a:cxn>
                <a:cxn ang="0">
                  <a:pos x="1777" y="152"/>
                </a:cxn>
                <a:cxn ang="0">
                  <a:pos x="1634" y="132"/>
                </a:cxn>
                <a:cxn ang="0">
                  <a:pos x="1514" y="217"/>
                </a:cxn>
                <a:cxn ang="0">
                  <a:pos x="1469" y="368"/>
                </a:cxn>
                <a:cxn ang="0">
                  <a:pos x="1518" y="465"/>
                </a:cxn>
                <a:cxn ang="0">
                  <a:pos x="1639" y="450"/>
                </a:cxn>
                <a:cxn ang="0">
                  <a:pos x="1170" y="136"/>
                </a:cxn>
                <a:cxn ang="0">
                  <a:pos x="1180" y="179"/>
                </a:cxn>
                <a:cxn ang="0">
                  <a:pos x="1439" y="183"/>
                </a:cxn>
                <a:cxn ang="0">
                  <a:pos x="1379" y="137"/>
                </a:cxn>
                <a:cxn ang="0">
                  <a:pos x="1271" y="389"/>
                </a:cxn>
                <a:cxn ang="0">
                  <a:pos x="1031" y="217"/>
                </a:cxn>
                <a:cxn ang="0">
                  <a:pos x="1001" y="385"/>
                </a:cxn>
                <a:cxn ang="0">
                  <a:pos x="908" y="442"/>
                </a:cxn>
                <a:cxn ang="0">
                  <a:pos x="848" y="356"/>
                </a:cxn>
                <a:cxn ang="0">
                  <a:pos x="881" y="220"/>
                </a:cxn>
                <a:cxn ang="0">
                  <a:pos x="961" y="128"/>
                </a:cxn>
                <a:cxn ang="0">
                  <a:pos x="848" y="184"/>
                </a:cxn>
                <a:cxn ang="0">
                  <a:pos x="784" y="316"/>
                </a:cxn>
                <a:cxn ang="0">
                  <a:pos x="819" y="446"/>
                </a:cxn>
                <a:cxn ang="0">
                  <a:pos x="931" y="478"/>
                </a:cxn>
                <a:cxn ang="0">
                  <a:pos x="1050" y="404"/>
                </a:cxn>
                <a:cxn ang="0">
                  <a:pos x="1101" y="259"/>
                </a:cxn>
                <a:cxn ang="0">
                  <a:pos x="1048" y="146"/>
                </a:cxn>
                <a:cxn ang="0">
                  <a:pos x="625" y="270"/>
                </a:cxn>
                <a:cxn ang="0">
                  <a:pos x="531" y="426"/>
                </a:cxn>
                <a:cxn ang="0">
                  <a:pos x="471" y="421"/>
                </a:cxn>
                <a:cxn ang="0">
                  <a:pos x="504" y="139"/>
                </a:cxn>
                <a:cxn ang="0">
                  <a:pos x="408" y="161"/>
                </a:cxn>
                <a:cxn ang="0">
                  <a:pos x="403" y="376"/>
                </a:cxn>
                <a:cxn ang="0">
                  <a:pos x="440" y="473"/>
                </a:cxn>
                <a:cxn ang="0">
                  <a:pos x="550" y="452"/>
                </a:cxn>
                <a:cxn ang="0">
                  <a:pos x="597" y="477"/>
                </a:cxn>
                <a:cxn ang="0">
                  <a:pos x="708" y="418"/>
                </a:cxn>
                <a:cxn ang="0">
                  <a:pos x="665" y="391"/>
                </a:cxn>
                <a:cxn ang="0">
                  <a:pos x="27" y="440"/>
                </a:cxn>
                <a:cxn ang="0">
                  <a:pos x="8" y="472"/>
                </a:cxn>
                <a:cxn ang="0">
                  <a:pos x="321" y="390"/>
                </a:cxn>
                <a:cxn ang="0">
                  <a:pos x="253" y="432"/>
                </a:cxn>
                <a:cxn ang="0">
                  <a:pos x="127" y="432"/>
                </a:cxn>
                <a:cxn ang="0">
                  <a:pos x="193" y="45"/>
                </a:cxn>
                <a:cxn ang="0">
                  <a:pos x="241" y="8"/>
                </a:cxn>
                <a:cxn ang="0">
                  <a:pos x="84" y="26"/>
                </a:cxn>
                <a:cxn ang="0">
                  <a:pos x="59" y="405"/>
                </a:cxn>
              </a:cxnLst>
              <a:rect l="0" t="0" r="r" b="b"/>
              <a:pathLst>
                <a:path w="2209" h="480">
                  <a:moveTo>
                    <a:pt x="1872" y="472"/>
                  </a:moveTo>
                  <a:lnTo>
                    <a:pt x="1932" y="472"/>
                  </a:lnTo>
                  <a:lnTo>
                    <a:pt x="1953" y="361"/>
                  </a:lnTo>
                  <a:lnTo>
                    <a:pt x="1957" y="340"/>
                  </a:lnTo>
                  <a:lnTo>
                    <a:pt x="1962" y="319"/>
                  </a:lnTo>
                  <a:lnTo>
                    <a:pt x="1967" y="300"/>
                  </a:lnTo>
                  <a:lnTo>
                    <a:pt x="1973" y="281"/>
                  </a:lnTo>
                  <a:lnTo>
                    <a:pt x="1976" y="272"/>
                  </a:lnTo>
                  <a:lnTo>
                    <a:pt x="1980" y="263"/>
                  </a:lnTo>
                  <a:lnTo>
                    <a:pt x="1984" y="254"/>
                  </a:lnTo>
                  <a:lnTo>
                    <a:pt x="1989" y="245"/>
                  </a:lnTo>
                  <a:lnTo>
                    <a:pt x="1995" y="236"/>
                  </a:lnTo>
                  <a:lnTo>
                    <a:pt x="2001" y="228"/>
                  </a:lnTo>
                  <a:lnTo>
                    <a:pt x="2007" y="219"/>
                  </a:lnTo>
                  <a:lnTo>
                    <a:pt x="2015" y="210"/>
                  </a:lnTo>
                  <a:lnTo>
                    <a:pt x="2024" y="200"/>
                  </a:lnTo>
                  <a:lnTo>
                    <a:pt x="2033" y="192"/>
                  </a:lnTo>
                  <a:lnTo>
                    <a:pt x="2043" y="185"/>
                  </a:lnTo>
                  <a:lnTo>
                    <a:pt x="2052" y="179"/>
                  </a:lnTo>
                  <a:lnTo>
                    <a:pt x="2060" y="175"/>
                  </a:lnTo>
                  <a:lnTo>
                    <a:pt x="2069" y="171"/>
                  </a:lnTo>
                  <a:lnTo>
                    <a:pt x="2073" y="170"/>
                  </a:lnTo>
                  <a:lnTo>
                    <a:pt x="2077" y="170"/>
                  </a:lnTo>
                  <a:lnTo>
                    <a:pt x="2081" y="169"/>
                  </a:lnTo>
                  <a:lnTo>
                    <a:pt x="2085" y="169"/>
                  </a:lnTo>
                  <a:lnTo>
                    <a:pt x="2093" y="169"/>
                  </a:lnTo>
                  <a:lnTo>
                    <a:pt x="2100" y="171"/>
                  </a:lnTo>
                  <a:lnTo>
                    <a:pt x="2107" y="173"/>
                  </a:lnTo>
                  <a:lnTo>
                    <a:pt x="2112" y="175"/>
                  </a:lnTo>
                  <a:lnTo>
                    <a:pt x="2115" y="177"/>
                  </a:lnTo>
                  <a:lnTo>
                    <a:pt x="2117" y="179"/>
                  </a:lnTo>
                  <a:lnTo>
                    <a:pt x="2119" y="181"/>
                  </a:lnTo>
                  <a:lnTo>
                    <a:pt x="2121" y="184"/>
                  </a:lnTo>
                  <a:lnTo>
                    <a:pt x="2122" y="186"/>
                  </a:lnTo>
                  <a:lnTo>
                    <a:pt x="2124" y="189"/>
                  </a:lnTo>
                  <a:lnTo>
                    <a:pt x="2125" y="192"/>
                  </a:lnTo>
                  <a:lnTo>
                    <a:pt x="2126" y="195"/>
                  </a:lnTo>
                  <a:lnTo>
                    <a:pt x="2128" y="202"/>
                  </a:lnTo>
                  <a:lnTo>
                    <a:pt x="2129" y="210"/>
                  </a:lnTo>
                  <a:lnTo>
                    <a:pt x="2129" y="219"/>
                  </a:lnTo>
                  <a:lnTo>
                    <a:pt x="2129" y="229"/>
                  </a:lnTo>
                  <a:lnTo>
                    <a:pt x="2128" y="240"/>
                  </a:lnTo>
                  <a:lnTo>
                    <a:pt x="2126" y="252"/>
                  </a:lnTo>
                  <a:lnTo>
                    <a:pt x="2122" y="278"/>
                  </a:lnTo>
                  <a:lnTo>
                    <a:pt x="2087" y="458"/>
                  </a:lnTo>
                  <a:lnTo>
                    <a:pt x="2086" y="463"/>
                  </a:lnTo>
                  <a:lnTo>
                    <a:pt x="2086" y="467"/>
                  </a:lnTo>
                  <a:lnTo>
                    <a:pt x="2087" y="471"/>
                  </a:lnTo>
                  <a:lnTo>
                    <a:pt x="2089" y="474"/>
                  </a:lnTo>
                  <a:lnTo>
                    <a:pt x="2091" y="477"/>
                  </a:lnTo>
                  <a:lnTo>
                    <a:pt x="2094" y="479"/>
                  </a:lnTo>
                  <a:lnTo>
                    <a:pt x="2098" y="480"/>
                  </a:lnTo>
                  <a:lnTo>
                    <a:pt x="2104" y="480"/>
                  </a:lnTo>
                  <a:lnTo>
                    <a:pt x="2189" y="451"/>
                  </a:lnTo>
                  <a:lnTo>
                    <a:pt x="2197" y="448"/>
                  </a:lnTo>
                  <a:lnTo>
                    <a:pt x="2203" y="445"/>
                  </a:lnTo>
                  <a:lnTo>
                    <a:pt x="2206" y="443"/>
                  </a:lnTo>
                  <a:lnTo>
                    <a:pt x="2207" y="441"/>
                  </a:lnTo>
                  <a:lnTo>
                    <a:pt x="2209" y="439"/>
                  </a:lnTo>
                  <a:lnTo>
                    <a:pt x="2209" y="436"/>
                  </a:lnTo>
                  <a:lnTo>
                    <a:pt x="2206" y="421"/>
                  </a:lnTo>
                  <a:lnTo>
                    <a:pt x="2205" y="420"/>
                  </a:lnTo>
                  <a:lnTo>
                    <a:pt x="2204" y="419"/>
                  </a:lnTo>
                  <a:lnTo>
                    <a:pt x="2203" y="418"/>
                  </a:lnTo>
                  <a:lnTo>
                    <a:pt x="2202" y="418"/>
                  </a:lnTo>
                  <a:lnTo>
                    <a:pt x="2198" y="418"/>
                  </a:lnTo>
                  <a:lnTo>
                    <a:pt x="2194" y="418"/>
                  </a:lnTo>
                  <a:lnTo>
                    <a:pt x="2184" y="421"/>
                  </a:lnTo>
                  <a:lnTo>
                    <a:pt x="2173" y="423"/>
                  </a:lnTo>
                  <a:lnTo>
                    <a:pt x="2168" y="423"/>
                  </a:lnTo>
                  <a:lnTo>
                    <a:pt x="2163" y="423"/>
                  </a:lnTo>
                  <a:lnTo>
                    <a:pt x="2162" y="422"/>
                  </a:lnTo>
                  <a:lnTo>
                    <a:pt x="2160" y="421"/>
                  </a:lnTo>
                  <a:lnTo>
                    <a:pt x="2158" y="417"/>
                  </a:lnTo>
                  <a:lnTo>
                    <a:pt x="2157" y="413"/>
                  </a:lnTo>
                  <a:lnTo>
                    <a:pt x="2157" y="407"/>
                  </a:lnTo>
                  <a:lnTo>
                    <a:pt x="2158" y="400"/>
                  </a:lnTo>
                  <a:lnTo>
                    <a:pt x="2159" y="391"/>
                  </a:lnTo>
                  <a:lnTo>
                    <a:pt x="2189" y="242"/>
                  </a:lnTo>
                  <a:lnTo>
                    <a:pt x="2192" y="228"/>
                  </a:lnTo>
                  <a:lnTo>
                    <a:pt x="2193" y="215"/>
                  </a:lnTo>
                  <a:lnTo>
                    <a:pt x="2194" y="202"/>
                  </a:lnTo>
                  <a:lnTo>
                    <a:pt x="2194" y="191"/>
                  </a:lnTo>
                  <a:lnTo>
                    <a:pt x="2194" y="186"/>
                  </a:lnTo>
                  <a:lnTo>
                    <a:pt x="2194" y="181"/>
                  </a:lnTo>
                  <a:lnTo>
                    <a:pt x="2192" y="171"/>
                  </a:lnTo>
                  <a:lnTo>
                    <a:pt x="2189" y="163"/>
                  </a:lnTo>
                  <a:lnTo>
                    <a:pt x="2188" y="159"/>
                  </a:lnTo>
                  <a:lnTo>
                    <a:pt x="2186" y="155"/>
                  </a:lnTo>
                  <a:lnTo>
                    <a:pt x="2182" y="148"/>
                  </a:lnTo>
                  <a:lnTo>
                    <a:pt x="2179" y="145"/>
                  </a:lnTo>
                  <a:lnTo>
                    <a:pt x="2177" y="142"/>
                  </a:lnTo>
                  <a:lnTo>
                    <a:pt x="2170" y="138"/>
                  </a:lnTo>
                  <a:lnTo>
                    <a:pt x="2163" y="134"/>
                  </a:lnTo>
                  <a:lnTo>
                    <a:pt x="2160" y="132"/>
                  </a:lnTo>
                  <a:lnTo>
                    <a:pt x="2155" y="130"/>
                  </a:lnTo>
                  <a:lnTo>
                    <a:pt x="2151" y="129"/>
                  </a:lnTo>
                  <a:lnTo>
                    <a:pt x="2147" y="128"/>
                  </a:lnTo>
                  <a:lnTo>
                    <a:pt x="2137" y="127"/>
                  </a:lnTo>
                  <a:lnTo>
                    <a:pt x="2126" y="126"/>
                  </a:lnTo>
                  <a:lnTo>
                    <a:pt x="2116" y="127"/>
                  </a:lnTo>
                  <a:lnTo>
                    <a:pt x="2106" y="128"/>
                  </a:lnTo>
                  <a:lnTo>
                    <a:pt x="2097" y="130"/>
                  </a:lnTo>
                  <a:lnTo>
                    <a:pt x="2087" y="133"/>
                  </a:lnTo>
                  <a:lnTo>
                    <a:pt x="2077" y="136"/>
                  </a:lnTo>
                  <a:lnTo>
                    <a:pt x="2067" y="139"/>
                  </a:lnTo>
                  <a:lnTo>
                    <a:pt x="2057" y="144"/>
                  </a:lnTo>
                  <a:lnTo>
                    <a:pt x="2048" y="148"/>
                  </a:lnTo>
                  <a:lnTo>
                    <a:pt x="2039" y="154"/>
                  </a:lnTo>
                  <a:lnTo>
                    <a:pt x="2029" y="160"/>
                  </a:lnTo>
                  <a:lnTo>
                    <a:pt x="2021" y="166"/>
                  </a:lnTo>
                  <a:lnTo>
                    <a:pt x="2012" y="174"/>
                  </a:lnTo>
                  <a:lnTo>
                    <a:pt x="2004" y="181"/>
                  </a:lnTo>
                  <a:lnTo>
                    <a:pt x="1997" y="189"/>
                  </a:lnTo>
                  <a:lnTo>
                    <a:pt x="1990" y="198"/>
                  </a:lnTo>
                  <a:lnTo>
                    <a:pt x="1984" y="207"/>
                  </a:lnTo>
                  <a:lnTo>
                    <a:pt x="1982" y="206"/>
                  </a:lnTo>
                  <a:lnTo>
                    <a:pt x="1994" y="148"/>
                  </a:lnTo>
                  <a:lnTo>
                    <a:pt x="1994" y="143"/>
                  </a:lnTo>
                  <a:lnTo>
                    <a:pt x="1994" y="140"/>
                  </a:lnTo>
                  <a:lnTo>
                    <a:pt x="1993" y="138"/>
                  </a:lnTo>
                  <a:lnTo>
                    <a:pt x="1992" y="137"/>
                  </a:lnTo>
                  <a:lnTo>
                    <a:pt x="1991" y="136"/>
                  </a:lnTo>
                  <a:lnTo>
                    <a:pt x="1989" y="135"/>
                  </a:lnTo>
                  <a:lnTo>
                    <a:pt x="1987" y="135"/>
                  </a:lnTo>
                  <a:lnTo>
                    <a:pt x="1982" y="135"/>
                  </a:lnTo>
                  <a:lnTo>
                    <a:pt x="1908" y="135"/>
                  </a:lnTo>
                  <a:lnTo>
                    <a:pt x="1902" y="135"/>
                  </a:lnTo>
                  <a:lnTo>
                    <a:pt x="1900" y="136"/>
                  </a:lnTo>
                  <a:lnTo>
                    <a:pt x="1898" y="136"/>
                  </a:lnTo>
                  <a:lnTo>
                    <a:pt x="1897" y="137"/>
                  </a:lnTo>
                  <a:lnTo>
                    <a:pt x="1896" y="139"/>
                  </a:lnTo>
                  <a:lnTo>
                    <a:pt x="1895" y="143"/>
                  </a:lnTo>
                  <a:lnTo>
                    <a:pt x="1891" y="155"/>
                  </a:lnTo>
                  <a:lnTo>
                    <a:pt x="1890" y="156"/>
                  </a:lnTo>
                  <a:lnTo>
                    <a:pt x="1891" y="158"/>
                  </a:lnTo>
                  <a:lnTo>
                    <a:pt x="1893" y="160"/>
                  </a:lnTo>
                  <a:lnTo>
                    <a:pt x="1896" y="162"/>
                  </a:lnTo>
                  <a:lnTo>
                    <a:pt x="1901" y="164"/>
                  </a:lnTo>
                  <a:lnTo>
                    <a:pt x="1911" y="169"/>
                  </a:lnTo>
                  <a:lnTo>
                    <a:pt x="1916" y="171"/>
                  </a:lnTo>
                  <a:lnTo>
                    <a:pt x="1920" y="175"/>
                  </a:lnTo>
                  <a:lnTo>
                    <a:pt x="1923" y="178"/>
                  </a:lnTo>
                  <a:lnTo>
                    <a:pt x="1924" y="181"/>
                  </a:lnTo>
                  <a:lnTo>
                    <a:pt x="1925" y="183"/>
                  </a:lnTo>
                  <a:lnTo>
                    <a:pt x="1925" y="187"/>
                  </a:lnTo>
                  <a:lnTo>
                    <a:pt x="1925" y="191"/>
                  </a:lnTo>
                  <a:lnTo>
                    <a:pt x="1925" y="196"/>
                  </a:lnTo>
                  <a:lnTo>
                    <a:pt x="1924" y="202"/>
                  </a:lnTo>
                  <a:lnTo>
                    <a:pt x="1872" y="472"/>
                  </a:lnTo>
                  <a:close/>
                  <a:moveTo>
                    <a:pt x="1581" y="439"/>
                  </a:moveTo>
                  <a:lnTo>
                    <a:pt x="1577" y="439"/>
                  </a:lnTo>
                  <a:lnTo>
                    <a:pt x="1573" y="439"/>
                  </a:lnTo>
                  <a:lnTo>
                    <a:pt x="1566" y="437"/>
                  </a:lnTo>
                  <a:lnTo>
                    <a:pt x="1563" y="435"/>
                  </a:lnTo>
                  <a:lnTo>
                    <a:pt x="1560" y="433"/>
                  </a:lnTo>
                  <a:lnTo>
                    <a:pt x="1557" y="431"/>
                  </a:lnTo>
                  <a:lnTo>
                    <a:pt x="1555" y="429"/>
                  </a:lnTo>
                  <a:lnTo>
                    <a:pt x="1552" y="427"/>
                  </a:lnTo>
                  <a:lnTo>
                    <a:pt x="1550" y="424"/>
                  </a:lnTo>
                  <a:lnTo>
                    <a:pt x="1546" y="419"/>
                  </a:lnTo>
                  <a:lnTo>
                    <a:pt x="1543" y="412"/>
                  </a:lnTo>
                  <a:lnTo>
                    <a:pt x="1540" y="406"/>
                  </a:lnTo>
                  <a:lnTo>
                    <a:pt x="1537" y="393"/>
                  </a:lnTo>
                  <a:lnTo>
                    <a:pt x="1534" y="380"/>
                  </a:lnTo>
                  <a:lnTo>
                    <a:pt x="1533" y="369"/>
                  </a:lnTo>
                  <a:lnTo>
                    <a:pt x="1533" y="361"/>
                  </a:lnTo>
                  <a:lnTo>
                    <a:pt x="1534" y="342"/>
                  </a:lnTo>
                  <a:lnTo>
                    <a:pt x="1536" y="323"/>
                  </a:lnTo>
                  <a:lnTo>
                    <a:pt x="1538" y="314"/>
                  </a:lnTo>
                  <a:lnTo>
                    <a:pt x="1540" y="305"/>
                  </a:lnTo>
                  <a:lnTo>
                    <a:pt x="1542" y="295"/>
                  </a:lnTo>
                  <a:lnTo>
                    <a:pt x="1544" y="286"/>
                  </a:lnTo>
                  <a:lnTo>
                    <a:pt x="1547" y="277"/>
                  </a:lnTo>
                  <a:lnTo>
                    <a:pt x="1550" y="269"/>
                  </a:lnTo>
                  <a:lnTo>
                    <a:pt x="1557" y="252"/>
                  </a:lnTo>
                  <a:lnTo>
                    <a:pt x="1565" y="235"/>
                  </a:lnTo>
                  <a:lnTo>
                    <a:pt x="1570" y="228"/>
                  </a:lnTo>
                  <a:lnTo>
                    <a:pt x="1574" y="220"/>
                  </a:lnTo>
                  <a:lnTo>
                    <a:pt x="1584" y="206"/>
                  </a:lnTo>
                  <a:lnTo>
                    <a:pt x="1590" y="200"/>
                  </a:lnTo>
                  <a:lnTo>
                    <a:pt x="1595" y="194"/>
                  </a:lnTo>
                  <a:lnTo>
                    <a:pt x="1601" y="188"/>
                  </a:lnTo>
                  <a:lnTo>
                    <a:pt x="1607" y="183"/>
                  </a:lnTo>
                  <a:lnTo>
                    <a:pt x="1613" y="178"/>
                  </a:lnTo>
                  <a:lnTo>
                    <a:pt x="1619" y="173"/>
                  </a:lnTo>
                  <a:lnTo>
                    <a:pt x="1626" y="169"/>
                  </a:lnTo>
                  <a:lnTo>
                    <a:pt x="1632" y="166"/>
                  </a:lnTo>
                  <a:lnTo>
                    <a:pt x="1639" y="163"/>
                  </a:lnTo>
                  <a:lnTo>
                    <a:pt x="1646" y="160"/>
                  </a:lnTo>
                  <a:lnTo>
                    <a:pt x="1653" y="158"/>
                  </a:lnTo>
                  <a:lnTo>
                    <a:pt x="1660" y="157"/>
                  </a:lnTo>
                  <a:lnTo>
                    <a:pt x="1667" y="156"/>
                  </a:lnTo>
                  <a:lnTo>
                    <a:pt x="1674" y="155"/>
                  </a:lnTo>
                  <a:lnTo>
                    <a:pt x="1684" y="156"/>
                  </a:lnTo>
                  <a:lnTo>
                    <a:pt x="1688" y="157"/>
                  </a:lnTo>
                  <a:lnTo>
                    <a:pt x="1693" y="158"/>
                  </a:lnTo>
                  <a:lnTo>
                    <a:pt x="1698" y="160"/>
                  </a:lnTo>
                  <a:lnTo>
                    <a:pt x="1702" y="162"/>
                  </a:lnTo>
                  <a:lnTo>
                    <a:pt x="1706" y="164"/>
                  </a:lnTo>
                  <a:lnTo>
                    <a:pt x="1710" y="167"/>
                  </a:lnTo>
                  <a:lnTo>
                    <a:pt x="1714" y="170"/>
                  </a:lnTo>
                  <a:lnTo>
                    <a:pt x="1717" y="174"/>
                  </a:lnTo>
                  <a:lnTo>
                    <a:pt x="1720" y="179"/>
                  </a:lnTo>
                  <a:lnTo>
                    <a:pt x="1723" y="184"/>
                  </a:lnTo>
                  <a:lnTo>
                    <a:pt x="1725" y="190"/>
                  </a:lnTo>
                  <a:lnTo>
                    <a:pt x="1726" y="196"/>
                  </a:lnTo>
                  <a:lnTo>
                    <a:pt x="1727" y="203"/>
                  </a:lnTo>
                  <a:lnTo>
                    <a:pt x="1727" y="211"/>
                  </a:lnTo>
                  <a:lnTo>
                    <a:pt x="1727" y="220"/>
                  </a:lnTo>
                  <a:lnTo>
                    <a:pt x="1726" y="230"/>
                  </a:lnTo>
                  <a:lnTo>
                    <a:pt x="1725" y="240"/>
                  </a:lnTo>
                  <a:lnTo>
                    <a:pt x="1724" y="249"/>
                  </a:lnTo>
                  <a:lnTo>
                    <a:pt x="1719" y="269"/>
                  </a:lnTo>
                  <a:lnTo>
                    <a:pt x="1713" y="289"/>
                  </a:lnTo>
                  <a:lnTo>
                    <a:pt x="1705" y="308"/>
                  </a:lnTo>
                  <a:lnTo>
                    <a:pt x="1701" y="318"/>
                  </a:lnTo>
                  <a:lnTo>
                    <a:pt x="1697" y="327"/>
                  </a:lnTo>
                  <a:lnTo>
                    <a:pt x="1692" y="336"/>
                  </a:lnTo>
                  <a:lnTo>
                    <a:pt x="1687" y="345"/>
                  </a:lnTo>
                  <a:lnTo>
                    <a:pt x="1676" y="363"/>
                  </a:lnTo>
                  <a:lnTo>
                    <a:pt x="1665" y="379"/>
                  </a:lnTo>
                  <a:lnTo>
                    <a:pt x="1659" y="386"/>
                  </a:lnTo>
                  <a:lnTo>
                    <a:pt x="1653" y="393"/>
                  </a:lnTo>
                  <a:lnTo>
                    <a:pt x="1647" y="400"/>
                  </a:lnTo>
                  <a:lnTo>
                    <a:pt x="1641" y="407"/>
                  </a:lnTo>
                  <a:lnTo>
                    <a:pt x="1629" y="418"/>
                  </a:lnTo>
                  <a:lnTo>
                    <a:pt x="1623" y="423"/>
                  </a:lnTo>
                  <a:lnTo>
                    <a:pt x="1617" y="427"/>
                  </a:lnTo>
                  <a:lnTo>
                    <a:pt x="1610" y="431"/>
                  </a:lnTo>
                  <a:lnTo>
                    <a:pt x="1604" y="434"/>
                  </a:lnTo>
                  <a:lnTo>
                    <a:pt x="1598" y="436"/>
                  </a:lnTo>
                  <a:lnTo>
                    <a:pt x="1593" y="438"/>
                  </a:lnTo>
                  <a:lnTo>
                    <a:pt x="1587" y="439"/>
                  </a:lnTo>
                  <a:lnTo>
                    <a:pt x="1581" y="439"/>
                  </a:lnTo>
                  <a:close/>
                  <a:moveTo>
                    <a:pt x="1682" y="458"/>
                  </a:moveTo>
                  <a:lnTo>
                    <a:pt x="1681" y="463"/>
                  </a:lnTo>
                  <a:lnTo>
                    <a:pt x="1681" y="467"/>
                  </a:lnTo>
                  <a:lnTo>
                    <a:pt x="1681" y="471"/>
                  </a:lnTo>
                  <a:lnTo>
                    <a:pt x="1683" y="474"/>
                  </a:lnTo>
                  <a:lnTo>
                    <a:pt x="1686" y="476"/>
                  </a:lnTo>
                  <a:lnTo>
                    <a:pt x="1690" y="478"/>
                  </a:lnTo>
                  <a:lnTo>
                    <a:pt x="1695" y="479"/>
                  </a:lnTo>
                  <a:lnTo>
                    <a:pt x="1701" y="480"/>
                  </a:lnTo>
                  <a:lnTo>
                    <a:pt x="1784" y="451"/>
                  </a:lnTo>
                  <a:lnTo>
                    <a:pt x="1792" y="448"/>
                  </a:lnTo>
                  <a:lnTo>
                    <a:pt x="1798" y="445"/>
                  </a:lnTo>
                  <a:lnTo>
                    <a:pt x="1801" y="443"/>
                  </a:lnTo>
                  <a:lnTo>
                    <a:pt x="1802" y="441"/>
                  </a:lnTo>
                  <a:lnTo>
                    <a:pt x="1803" y="439"/>
                  </a:lnTo>
                  <a:lnTo>
                    <a:pt x="1804" y="436"/>
                  </a:lnTo>
                  <a:lnTo>
                    <a:pt x="1801" y="421"/>
                  </a:lnTo>
                  <a:lnTo>
                    <a:pt x="1800" y="420"/>
                  </a:lnTo>
                  <a:lnTo>
                    <a:pt x="1799" y="419"/>
                  </a:lnTo>
                  <a:lnTo>
                    <a:pt x="1798" y="418"/>
                  </a:lnTo>
                  <a:lnTo>
                    <a:pt x="1797" y="418"/>
                  </a:lnTo>
                  <a:lnTo>
                    <a:pt x="1793" y="418"/>
                  </a:lnTo>
                  <a:lnTo>
                    <a:pt x="1789" y="418"/>
                  </a:lnTo>
                  <a:lnTo>
                    <a:pt x="1779" y="421"/>
                  </a:lnTo>
                  <a:lnTo>
                    <a:pt x="1773" y="422"/>
                  </a:lnTo>
                  <a:lnTo>
                    <a:pt x="1768" y="423"/>
                  </a:lnTo>
                  <a:lnTo>
                    <a:pt x="1763" y="423"/>
                  </a:lnTo>
                  <a:lnTo>
                    <a:pt x="1759" y="423"/>
                  </a:lnTo>
                  <a:lnTo>
                    <a:pt x="1756" y="421"/>
                  </a:lnTo>
                  <a:lnTo>
                    <a:pt x="1754" y="417"/>
                  </a:lnTo>
                  <a:lnTo>
                    <a:pt x="1753" y="413"/>
                  </a:lnTo>
                  <a:lnTo>
                    <a:pt x="1753" y="407"/>
                  </a:lnTo>
                  <a:lnTo>
                    <a:pt x="1754" y="400"/>
                  </a:lnTo>
                  <a:lnTo>
                    <a:pt x="1755" y="391"/>
                  </a:lnTo>
                  <a:lnTo>
                    <a:pt x="1791" y="201"/>
                  </a:lnTo>
                  <a:lnTo>
                    <a:pt x="1793" y="187"/>
                  </a:lnTo>
                  <a:lnTo>
                    <a:pt x="1793" y="181"/>
                  </a:lnTo>
                  <a:lnTo>
                    <a:pt x="1793" y="176"/>
                  </a:lnTo>
                  <a:lnTo>
                    <a:pt x="1792" y="171"/>
                  </a:lnTo>
                  <a:lnTo>
                    <a:pt x="1791" y="167"/>
                  </a:lnTo>
                  <a:lnTo>
                    <a:pt x="1789" y="164"/>
                  </a:lnTo>
                  <a:lnTo>
                    <a:pt x="1787" y="161"/>
                  </a:lnTo>
                  <a:lnTo>
                    <a:pt x="1785" y="159"/>
                  </a:lnTo>
                  <a:lnTo>
                    <a:pt x="1783" y="156"/>
                  </a:lnTo>
                  <a:lnTo>
                    <a:pt x="1777" y="152"/>
                  </a:lnTo>
                  <a:lnTo>
                    <a:pt x="1764" y="145"/>
                  </a:lnTo>
                  <a:lnTo>
                    <a:pt x="1755" y="141"/>
                  </a:lnTo>
                  <a:lnTo>
                    <a:pt x="1745" y="137"/>
                  </a:lnTo>
                  <a:lnTo>
                    <a:pt x="1740" y="136"/>
                  </a:lnTo>
                  <a:lnTo>
                    <a:pt x="1735" y="134"/>
                  </a:lnTo>
                  <a:lnTo>
                    <a:pt x="1725" y="132"/>
                  </a:lnTo>
                  <a:lnTo>
                    <a:pt x="1714" y="129"/>
                  </a:lnTo>
                  <a:lnTo>
                    <a:pt x="1703" y="128"/>
                  </a:lnTo>
                  <a:lnTo>
                    <a:pt x="1691" y="127"/>
                  </a:lnTo>
                  <a:lnTo>
                    <a:pt x="1679" y="126"/>
                  </a:lnTo>
                  <a:lnTo>
                    <a:pt x="1667" y="127"/>
                  </a:lnTo>
                  <a:lnTo>
                    <a:pt x="1656" y="128"/>
                  </a:lnTo>
                  <a:lnTo>
                    <a:pt x="1645" y="130"/>
                  </a:lnTo>
                  <a:lnTo>
                    <a:pt x="1634" y="132"/>
                  </a:lnTo>
                  <a:lnTo>
                    <a:pt x="1623" y="135"/>
                  </a:lnTo>
                  <a:lnTo>
                    <a:pt x="1613" y="138"/>
                  </a:lnTo>
                  <a:lnTo>
                    <a:pt x="1603" y="142"/>
                  </a:lnTo>
                  <a:lnTo>
                    <a:pt x="1593" y="147"/>
                  </a:lnTo>
                  <a:lnTo>
                    <a:pt x="1584" y="152"/>
                  </a:lnTo>
                  <a:lnTo>
                    <a:pt x="1574" y="158"/>
                  </a:lnTo>
                  <a:lnTo>
                    <a:pt x="1566" y="164"/>
                  </a:lnTo>
                  <a:lnTo>
                    <a:pt x="1557" y="170"/>
                  </a:lnTo>
                  <a:lnTo>
                    <a:pt x="1549" y="177"/>
                  </a:lnTo>
                  <a:lnTo>
                    <a:pt x="1541" y="185"/>
                  </a:lnTo>
                  <a:lnTo>
                    <a:pt x="1534" y="192"/>
                  </a:lnTo>
                  <a:lnTo>
                    <a:pt x="1527" y="200"/>
                  </a:lnTo>
                  <a:lnTo>
                    <a:pt x="1520" y="208"/>
                  </a:lnTo>
                  <a:lnTo>
                    <a:pt x="1514" y="217"/>
                  </a:lnTo>
                  <a:lnTo>
                    <a:pt x="1508" y="226"/>
                  </a:lnTo>
                  <a:lnTo>
                    <a:pt x="1502" y="235"/>
                  </a:lnTo>
                  <a:lnTo>
                    <a:pt x="1497" y="244"/>
                  </a:lnTo>
                  <a:lnTo>
                    <a:pt x="1492" y="253"/>
                  </a:lnTo>
                  <a:lnTo>
                    <a:pt x="1488" y="263"/>
                  </a:lnTo>
                  <a:lnTo>
                    <a:pt x="1484" y="273"/>
                  </a:lnTo>
                  <a:lnTo>
                    <a:pt x="1480" y="282"/>
                  </a:lnTo>
                  <a:lnTo>
                    <a:pt x="1477" y="292"/>
                  </a:lnTo>
                  <a:lnTo>
                    <a:pt x="1475" y="302"/>
                  </a:lnTo>
                  <a:lnTo>
                    <a:pt x="1472" y="312"/>
                  </a:lnTo>
                  <a:lnTo>
                    <a:pt x="1469" y="332"/>
                  </a:lnTo>
                  <a:lnTo>
                    <a:pt x="1469" y="342"/>
                  </a:lnTo>
                  <a:lnTo>
                    <a:pt x="1469" y="352"/>
                  </a:lnTo>
                  <a:lnTo>
                    <a:pt x="1469" y="368"/>
                  </a:lnTo>
                  <a:lnTo>
                    <a:pt x="1471" y="382"/>
                  </a:lnTo>
                  <a:lnTo>
                    <a:pt x="1473" y="396"/>
                  </a:lnTo>
                  <a:lnTo>
                    <a:pt x="1477" y="409"/>
                  </a:lnTo>
                  <a:lnTo>
                    <a:pt x="1479" y="415"/>
                  </a:lnTo>
                  <a:lnTo>
                    <a:pt x="1482" y="420"/>
                  </a:lnTo>
                  <a:lnTo>
                    <a:pt x="1487" y="431"/>
                  </a:lnTo>
                  <a:lnTo>
                    <a:pt x="1490" y="436"/>
                  </a:lnTo>
                  <a:lnTo>
                    <a:pt x="1493" y="440"/>
                  </a:lnTo>
                  <a:lnTo>
                    <a:pt x="1499" y="449"/>
                  </a:lnTo>
                  <a:lnTo>
                    <a:pt x="1503" y="452"/>
                  </a:lnTo>
                  <a:lnTo>
                    <a:pt x="1507" y="456"/>
                  </a:lnTo>
                  <a:lnTo>
                    <a:pt x="1510" y="459"/>
                  </a:lnTo>
                  <a:lnTo>
                    <a:pt x="1514" y="462"/>
                  </a:lnTo>
                  <a:lnTo>
                    <a:pt x="1518" y="465"/>
                  </a:lnTo>
                  <a:lnTo>
                    <a:pt x="1522" y="468"/>
                  </a:lnTo>
                  <a:lnTo>
                    <a:pt x="1531" y="472"/>
                  </a:lnTo>
                  <a:lnTo>
                    <a:pt x="1539" y="475"/>
                  </a:lnTo>
                  <a:lnTo>
                    <a:pt x="1548" y="478"/>
                  </a:lnTo>
                  <a:lnTo>
                    <a:pt x="1557" y="479"/>
                  </a:lnTo>
                  <a:lnTo>
                    <a:pt x="1566" y="480"/>
                  </a:lnTo>
                  <a:lnTo>
                    <a:pt x="1574" y="479"/>
                  </a:lnTo>
                  <a:lnTo>
                    <a:pt x="1583" y="478"/>
                  </a:lnTo>
                  <a:lnTo>
                    <a:pt x="1592" y="475"/>
                  </a:lnTo>
                  <a:lnTo>
                    <a:pt x="1602" y="471"/>
                  </a:lnTo>
                  <a:lnTo>
                    <a:pt x="1611" y="467"/>
                  </a:lnTo>
                  <a:lnTo>
                    <a:pt x="1620" y="462"/>
                  </a:lnTo>
                  <a:lnTo>
                    <a:pt x="1630" y="456"/>
                  </a:lnTo>
                  <a:lnTo>
                    <a:pt x="1639" y="450"/>
                  </a:lnTo>
                  <a:lnTo>
                    <a:pt x="1647" y="443"/>
                  </a:lnTo>
                  <a:lnTo>
                    <a:pt x="1656" y="435"/>
                  </a:lnTo>
                  <a:lnTo>
                    <a:pt x="1664" y="427"/>
                  </a:lnTo>
                  <a:lnTo>
                    <a:pt x="1672" y="419"/>
                  </a:lnTo>
                  <a:lnTo>
                    <a:pt x="1679" y="410"/>
                  </a:lnTo>
                  <a:lnTo>
                    <a:pt x="1685" y="402"/>
                  </a:lnTo>
                  <a:lnTo>
                    <a:pt x="1691" y="393"/>
                  </a:lnTo>
                  <a:lnTo>
                    <a:pt x="1696" y="384"/>
                  </a:lnTo>
                  <a:lnTo>
                    <a:pt x="1698" y="385"/>
                  </a:lnTo>
                  <a:lnTo>
                    <a:pt x="1682" y="458"/>
                  </a:lnTo>
                  <a:close/>
                  <a:moveTo>
                    <a:pt x="1243" y="135"/>
                  </a:moveTo>
                  <a:lnTo>
                    <a:pt x="1177" y="135"/>
                  </a:lnTo>
                  <a:lnTo>
                    <a:pt x="1173" y="135"/>
                  </a:lnTo>
                  <a:lnTo>
                    <a:pt x="1170" y="136"/>
                  </a:lnTo>
                  <a:lnTo>
                    <a:pt x="1167" y="139"/>
                  </a:lnTo>
                  <a:lnTo>
                    <a:pt x="1165" y="140"/>
                  </a:lnTo>
                  <a:lnTo>
                    <a:pt x="1164" y="142"/>
                  </a:lnTo>
                  <a:lnTo>
                    <a:pt x="1156" y="158"/>
                  </a:lnTo>
                  <a:lnTo>
                    <a:pt x="1155" y="160"/>
                  </a:lnTo>
                  <a:lnTo>
                    <a:pt x="1155" y="161"/>
                  </a:lnTo>
                  <a:lnTo>
                    <a:pt x="1155" y="163"/>
                  </a:lnTo>
                  <a:lnTo>
                    <a:pt x="1156" y="164"/>
                  </a:lnTo>
                  <a:lnTo>
                    <a:pt x="1158" y="166"/>
                  </a:lnTo>
                  <a:lnTo>
                    <a:pt x="1161" y="167"/>
                  </a:lnTo>
                  <a:lnTo>
                    <a:pt x="1166" y="170"/>
                  </a:lnTo>
                  <a:lnTo>
                    <a:pt x="1173" y="173"/>
                  </a:lnTo>
                  <a:lnTo>
                    <a:pt x="1176" y="175"/>
                  </a:lnTo>
                  <a:lnTo>
                    <a:pt x="1180" y="179"/>
                  </a:lnTo>
                  <a:lnTo>
                    <a:pt x="1184" y="184"/>
                  </a:lnTo>
                  <a:lnTo>
                    <a:pt x="1187" y="190"/>
                  </a:lnTo>
                  <a:lnTo>
                    <a:pt x="1190" y="198"/>
                  </a:lnTo>
                  <a:lnTo>
                    <a:pt x="1193" y="208"/>
                  </a:lnTo>
                  <a:lnTo>
                    <a:pt x="1224" y="472"/>
                  </a:lnTo>
                  <a:lnTo>
                    <a:pt x="1255" y="472"/>
                  </a:lnTo>
                  <a:lnTo>
                    <a:pt x="1404" y="251"/>
                  </a:lnTo>
                  <a:lnTo>
                    <a:pt x="1416" y="234"/>
                  </a:lnTo>
                  <a:lnTo>
                    <a:pt x="1419" y="229"/>
                  </a:lnTo>
                  <a:lnTo>
                    <a:pt x="1422" y="223"/>
                  </a:lnTo>
                  <a:lnTo>
                    <a:pt x="1428" y="212"/>
                  </a:lnTo>
                  <a:lnTo>
                    <a:pt x="1434" y="200"/>
                  </a:lnTo>
                  <a:lnTo>
                    <a:pt x="1438" y="188"/>
                  </a:lnTo>
                  <a:lnTo>
                    <a:pt x="1439" y="183"/>
                  </a:lnTo>
                  <a:lnTo>
                    <a:pt x="1439" y="178"/>
                  </a:lnTo>
                  <a:lnTo>
                    <a:pt x="1439" y="173"/>
                  </a:lnTo>
                  <a:lnTo>
                    <a:pt x="1437" y="169"/>
                  </a:lnTo>
                  <a:lnTo>
                    <a:pt x="1424" y="137"/>
                  </a:lnTo>
                  <a:lnTo>
                    <a:pt x="1422" y="133"/>
                  </a:lnTo>
                  <a:lnTo>
                    <a:pt x="1419" y="130"/>
                  </a:lnTo>
                  <a:lnTo>
                    <a:pt x="1417" y="128"/>
                  </a:lnTo>
                  <a:lnTo>
                    <a:pt x="1415" y="127"/>
                  </a:lnTo>
                  <a:lnTo>
                    <a:pt x="1413" y="126"/>
                  </a:lnTo>
                  <a:lnTo>
                    <a:pt x="1410" y="126"/>
                  </a:lnTo>
                  <a:lnTo>
                    <a:pt x="1396" y="131"/>
                  </a:lnTo>
                  <a:lnTo>
                    <a:pt x="1389" y="133"/>
                  </a:lnTo>
                  <a:lnTo>
                    <a:pt x="1382" y="135"/>
                  </a:lnTo>
                  <a:lnTo>
                    <a:pt x="1379" y="137"/>
                  </a:lnTo>
                  <a:lnTo>
                    <a:pt x="1377" y="139"/>
                  </a:lnTo>
                  <a:lnTo>
                    <a:pt x="1376" y="142"/>
                  </a:lnTo>
                  <a:lnTo>
                    <a:pt x="1375" y="146"/>
                  </a:lnTo>
                  <a:lnTo>
                    <a:pt x="1379" y="183"/>
                  </a:lnTo>
                  <a:lnTo>
                    <a:pt x="1379" y="192"/>
                  </a:lnTo>
                  <a:lnTo>
                    <a:pt x="1378" y="197"/>
                  </a:lnTo>
                  <a:lnTo>
                    <a:pt x="1378" y="202"/>
                  </a:lnTo>
                  <a:lnTo>
                    <a:pt x="1375" y="213"/>
                  </a:lnTo>
                  <a:lnTo>
                    <a:pt x="1372" y="224"/>
                  </a:lnTo>
                  <a:lnTo>
                    <a:pt x="1368" y="235"/>
                  </a:lnTo>
                  <a:lnTo>
                    <a:pt x="1363" y="245"/>
                  </a:lnTo>
                  <a:lnTo>
                    <a:pt x="1358" y="255"/>
                  </a:lnTo>
                  <a:lnTo>
                    <a:pt x="1353" y="264"/>
                  </a:lnTo>
                  <a:lnTo>
                    <a:pt x="1271" y="389"/>
                  </a:lnTo>
                  <a:lnTo>
                    <a:pt x="1270" y="389"/>
                  </a:lnTo>
                  <a:lnTo>
                    <a:pt x="1243" y="135"/>
                  </a:lnTo>
                  <a:close/>
                  <a:moveTo>
                    <a:pt x="967" y="164"/>
                  </a:moveTo>
                  <a:lnTo>
                    <a:pt x="977" y="164"/>
                  </a:lnTo>
                  <a:lnTo>
                    <a:pt x="986" y="166"/>
                  </a:lnTo>
                  <a:lnTo>
                    <a:pt x="994" y="169"/>
                  </a:lnTo>
                  <a:lnTo>
                    <a:pt x="1001" y="173"/>
                  </a:lnTo>
                  <a:lnTo>
                    <a:pt x="1008" y="177"/>
                  </a:lnTo>
                  <a:lnTo>
                    <a:pt x="1013" y="183"/>
                  </a:lnTo>
                  <a:lnTo>
                    <a:pt x="1018" y="189"/>
                  </a:lnTo>
                  <a:lnTo>
                    <a:pt x="1023" y="195"/>
                  </a:lnTo>
                  <a:lnTo>
                    <a:pt x="1026" y="202"/>
                  </a:lnTo>
                  <a:lnTo>
                    <a:pt x="1029" y="210"/>
                  </a:lnTo>
                  <a:lnTo>
                    <a:pt x="1031" y="217"/>
                  </a:lnTo>
                  <a:lnTo>
                    <a:pt x="1033" y="225"/>
                  </a:lnTo>
                  <a:lnTo>
                    <a:pt x="1035" y="240"/>
                  </a:lnTo>
                  <a:lnTo>
                    <a:pt x="1036" y="255"/>
                  </a:lnTo>
                  <a:lnTo>
                    <a:pt x="1036" y="266"/>
                  </a:lnTo>
                  <a:lnTo>
                    <a:pt x="1034" y="280"/>
                  </a:lnTo>
                  <a:lnTo>
                    <a:pt x="1032" y="294"/>
                  </a:lnTo>
                  <a:lnTo>
                    <a:pt x="1030" y="309"/>
                  </a:lnTo>
                  <a:lnTo>
                    <a:pt x="1026" y="324"/>
                  </a:lnTo>
                  <a:lnTo>
                    <a:pt x="1021" y="340"/>
                  </a:lnTo>
                  <a:lnTo>
                    <a:pt x="1018" y="348"/>
                  </a:lnTo>
                  <a:lnTo>
                    <a:pt x="1015" y="356"/>
                  </a:lnTo>
                  <a:lnTo>
                    <a:pt x="1012" y="363"/>
                  </a:lnTo>
                  <a:lnTo>
                    <a:pt x="1009" y="371"/>
                  </a:lnTo>
                  <a:lnTo>
                    <a:pt x="1001" y="385"/>
                  </a:lnTo>
                  <a:lnTo>
                    <a:pt x="992" y="399"/>
                  </a:lnTo>
                  <a:lnTo>
                    <a:pt x="987" y="405"/>
                  </a:lnTo>
                  <a:lnTo>
                    <a:pt x="982" y="411"/>
                  </a:lnTo>
                  <a:lnTo>
                    <a:pt x="977" y="417"/>
                  </a:lnTo>
                  <a:lnTo>
                    <a:pt x="972" y="422"/>
                  </a:lnTo>
                  <a:lnTo>
                    <a:pt x="966" y="426"/>
                  </a:lnTo>
                  <a:lnTo>
                    <a:pt x="959" y="430"/>
                  </a:lnTo>
                  <a:lnTo>
                    <a:pt x="953" y="434"/>
                  </a:lnTo>
                  <a:lnTo>
                    <a:pt x="946" y="437"/>
                  </a:lnTo>
                  <a:lnTo>
                    <a:pt x="939" y="439"/>
                  </a:lnTo>
                  <a:lnTo>
                    <a:pt x="932" y="441"/>
                  </a:lnTo>
                  <a:lnTo>
                    <a:pt x="924" y="442"/>
                  </a:lnTo>
                  <a:lnTo>
                    <a:pt x="916" y="443"/>
                  </a:lnTo>
                  <a:lnTo>
                    <a:pt x="908" y="442"/>
                  </a:lnTo>
                  <a:lnTo>
                    <a:pt x="900" y="440"/>
                  </a:lnTo>
                  <a:lnTo>
                    <a:pt x="892" y="437"/>
                  </a:lnTo>
                  <a:lnTo>
                    <a:pt x="885" y="434"/>
                  </a:lnTo>
                  <a:lnTo>
                    <a:pt x="879" y="429"/>
                  </a:lnTo>
                  <a:lnTo>
                    <a:pt x="876" y="426"/>
                  </a:lnTo>
                  <a:lnTo>
                    <a:pt x="873" y="423"/>
                  </a:lnTo>
                  <a:lnTo>
                    <a:pt x="868" y="417"/>
                  </a:lnTo>
                  <a:lnTo>
                    <a:pt x="864" y="410"/>
                  </a:lnTo>
                  <a:lnTo>
                    <a:pt x="860" y="402"/>
                  </a:lnTo>
                  <a:lnTo>
                    <a:pt x="856" y="394"/>
                  </a:lnTo>
                  <a:lnTo>
                    <a:pt x="853" y="385"/>
                  </a:lnTo>
                  <a:lnTo>
                    <a:pt x="851" y="376"/>
                  </a:lnTo>
                  <a:lnTo>
                    <a:pt x="849" y="366"/>
                  </a:lnTo>
                  <a:lnTo>
                    <a:pt x="848" y="356"/>
                  </a:lnTo>
                  <a:lnTo>
                    <a:pt x="847" y="346"/>
                  </a:lnTo>
                  <a:lnTo>
                    <a:pt x="847" y="336"/>
                  </a:lnTo>
                  <a:lnTo>
                    <a:pt x="847" y="326"/>
                  </a:lnTo>
                  <a:lnTo>
                    <a:pt x="847" y="316"/>
                  </a:lnTo>
                  <a:lnTo>
                    <a:pt x="849" y="307"/>
                  </a:lnTo>
                  <a:lnTo>
                    <a:pt x="850" y="297"/>
                  </a:lnTo>
                  <a:lnTo>
                    <a:pt x="852" y="288"/>
                  </a:lnTo>
                  <a:lnTo>
                    <a:pt x="854" y="279"/>
                  </a:lnTo>
                  <a:lnTo>
                    <a:pt x="856" y="271"/>
                  </a:lnTo>
                  <a:lnTo>
                    <a:pt x="859" y="263"/>
                  </a:lnTo>
                  <a:lnTo>
                    <a:pt x="865" y="247"/>
                  </a:lnTo>
                  <a:lnTo>
                    <a:pt x="873" y="233"/>
                  </a:lnTo>
                  <a:lnTo>
                    <a:pt x="877" y="227"/>
                  </a:lnTo>
                  <a:lnTo>
                    <a:pt x="881" y="220"/>
                  </a:lnTo>
                  <a:lnTo>
                    <a:pt x="890" y="209"/>
                  </a:lnTo>
                  <a:lnTo>
                    <a:pt x="899" y="198"/>
                  </a:lnTo>
                  <a:lnTo>
                    <a:pt x="909" y="189"/>
                  </a:lnTo>
                  <a:lnTo>
                    <a:pt x="919" y="181"/>
                  </a:lnTo>
                  <a:lnTo>
                    <a:pt x="929" y="175"/>
                  </a:lnTo>
                  <a:lnTo>
                    <a:pt x="934" y="172"/>
                  </a:lnTo>
                  <a:lnTo>
                    <a:pt x="939" y="170"/>
                  </a:lnTo>
                  <a:lnTo>
                    <a:pt x="944" y="168"/>
                  </a:lnTo>
                  <a:lnTo>
                    <a:pt x="949" y="166"/>
                  </a:lnTo>
                  <a:lnTo>
                    <a:pt x="958" y="164"/>
                  </a:lnTo>
                  <a:lnTo>
                    <a:pt x="967" y="164"/>
                  </a:lnTo>
                  <a:close/>
                  <a:moveTo>
                    <a:pt x="981" y="126"/>
                  </a:moveTo>
                  <a:lnTo>
                    <a:pt x="971" y="127"/>
                  </a:lnTo>
                  <a:lnTo>
                    <a:pt x="961" y="128"/>
                  </a:lnTo>
                  <a:lnTo>
                    <a:pt x="952" y="129"/>
                  </a:lnTo>
                  <a:lnTo>
                    <a:pt x="942" y="131"/>
                  </a:lnTo>
                  <a:lnTo>
                    <a:pt x="932" y="133"/>
                  </a:lnTo>
                  <a:lnTo>
                    <a:pt x="923" y="136"/>
                  </a:lnTo>
                  <a:lnTo>
                    <a:pt x="914" y="140"/>
                  </a:lnTo>
                  <a:lnTo>
                    <a:pt x="905" y="144"/>
                  </a:lnTo>
                  <a:lnTo>
                    <a:pt x="900" y="146"/>
                  </a:lnTo>
                  <a:lnTo>
                    <a:pt x="896" y="148"/>
                  </a:lnTo>
                  <a:lnTo>
                    <a:pt x="887" y="153"/>
                  </a:lnTo>
                  <a:lnTo>
                    <a:pt x="879" y="158"/>
                  </a:lnTo>
                  <a:lnTo>
                    <a:pt x="871" y="164"/>
                  </a:lnTo>
                  <a:lnTo>
                    <a:pt x="863" y="170"/>
                  </a:lnTo>
                  <a:lnTo>
                    <a:pt x="856" y="177"/>
                  </a:lnTo>
                  <a:lnTo>
                    <a:pt x="848" y="184"/>
                  </a:lnTo>
                  <a:lnTo>
                    <a:pt x="841" y="191"/>
                  </a:lnTo>
                  <a:lnTo>
                    <a:pt x="835" y="199"/>
                  </a:lnTo>
                  <a:lnTo>
                    <a:pt x="828" y="207"/>
                  </a:lnTo>
                  <a:lnTo>
                    <a:pt x="822" y="215"/>
                  </a:lnTo>
                  <a:lnTo>
                    <a:pt x="817" y="224"/>
                  </a:lnTo>
                  <a:lnTo>
                    <a:pt x="811" y="233"/>
                  </a:lnTo>
                  <a:lnTo>
                    <a:pt x="806" y="242"/>
                  </a:lnTo>
                  <a:lnTo>
                    <a:pt x="802" y="252"/>
                  </a:lnTo>
                  <a:lnTo>
                    <a:pt x="798" y="262"/>
                  </a:lnTo>
                  <a:lnTo>
                    <a:pt x="794" y="272"/>
                  </a:lnTo>
                  <a:lnTo>
                    <a:pt x="791" y="283"/>
                  </a:lnTo>
                  <a:lnTo>
                    <a:pt x="788" y="293"/>
                  </a:lnTo>
                  <a:lnTo>
                    <a:pt x="786" y="304"/>
                  </a:lnTo>
                  <a:lnTo>
                    <a:pt x="784" y="316"/>
                  </a:lnTo>
                  <a:lnTo>
                    <a:pt x="783" y="327"/>
                  </a:lnTo>
                  <a:lnTo>
                    <a:pt x="782" y="339"/>
                  </a:lnTo>
                  <a:lnTo>
                    <a:pt x="782" y="350"/>
                  </a:lnTo>
                  <a:lnTo>
                    <a:pt x="782" y="361"/>
                  </a:lnTo>
                  <a:lnTo>
                    <a:pt x="784" y="372"/>
                  </a:lnTo>
                  <a:lnTo>
                    <a:pt x="786" y="384"/>
                  </a:lnTo>
                  <a:lnTo>
                    <a:pt x="789" y="395"/>
                  </a:lnTo>
                  <a:lnTo>
                    <a:pt x="793" y="406"/>
                  </a:lnTo>
                  <a:lnTo>
                    <a:pt x="798" y="416"/>
                  </a:lnTo>
                  <a:lnTo>
                    <a:pt x="801" y="422"/>
                  </a:lnTo>
                  <a:lnTo>
                    <a:pt x="804" y="427"/>
                  </a:lnTo>
                  <a:lnTo>
                    <a:pt x="811" y="437"/>
                  </a:lnTo>
                  <a:lnTo>
                    <a:pt x="815" y="441"/>
                  </a:lnTo>
                  <a:lnTo>
                    <a:pt x="819" y="446"/>
                  </a:lnTo>
                  <a:lnTo>
                    <a:pt x="823" y="450"/>
                  </a:lnTo>
                  <a:lnTo>
                    <a:pt x="828" y="454"/>
                  </a:lnTo>
                  <a:lnTo>
                    <a:pt x="838" y="461"/>
                  </a:lnTo>
                  <a:lnTo>
                    <a:pt x="844" y="465"/>
                  </a:lnTo>
                  <a:lnTo>
                    <a:pt x="850" y="468"/>
                  </a:lnTo>
                  <a:lnTo>
                    <a:pt x="856" y="470"/>
                  </a:lnTo>
                  <a:lnTo>
                    <a:pt x="863" y="473"/>
                  </a:lnTo>
                  <a:lnTo>
                    <a:pt x="870" y="475"/>
                  </a:lnTo>
                  <a:lnTo>
                    <a:pt x="877" y="477"/>
                  </a:lnTo>
                  <a:lnTo>
                    <a:pt x="892" y="479"/>
                  </a:lnTo>
                  <a:lnTo>
                    <a:pt x="900" y="480"/>
                  </a:lnTo>
                  <a:lnTo>
                    <a:pt x="909" y="480"/>
                  </a:lnTo>
                  <a:lnTo>
                    <a:pt x="920" y="479"/>
                  </a:lnTo>
                  <a:lnTo>
                    <a:pt x="931" y="478"/>
                  </a:lnTo>
                  <a:lnTo>
                    <a:pt x="941" y="477"/>
                  </a:lnTo>
                  <a:lnTo>
                    <a:pt x="952" y="474"/>
                  </a:lnTo>
                  <a:lnTo>
                    <a:pt x="962" y="471"/>
                  </a:lnTo>
                  <a:lnTo>
                    <a:pt x="971" y="467"/>
                  </a:lnTo>
                  <a:lnTo>
                    <a:pt x="981" y="463"/>
                  </a:lnTo>
                  <a:lnTo>
                    <a:pt x="990" y="458"/>
                  </a:lnTo>
                  <a:lnTo>
                    <a:pt x="998" y="453"/>
                  </a:lnTo>
                  <a:lnTo>
                    <a:pt x="1007" y="447"/>
                  </a:lnTo>
                  <a:lnTo>
                    <a:pt x="1015" y="441"/>
                  </a:lnTo>
                  <a:lnTo>
                    <a:pt x="1022" y="434"/>
                  </a:lnTo>
                  <a:lnTo>
                    <a:pt x="1030" y="427"/>
                  </a:lnTo>
                  <a:lnTo>
                    <a:pt x="1037" y="420"/>
                  </a:lnTo>
                  <a:lnTo>
                    <a:pt x="1044" y="412"/>
                  </a:lnTo>
                  <a:lnTo>
                    <a:pt x="1050" y="404"/>
                  </a:lnTo>
                  <a:lnTo>
                    <a:pt x="1062" y="387"/>
                  </a:lnTo>
                  <a:lnTo>
                    <a:pt x="1067" y="379"/>
                  </a:lnTo>
                  <a:lnTo>
                    <a:pt x="1072" y="370"/>
                  </a:lnTo>
                  <a:lnTo>
                    <a:pt x="1076" y="361"/>
                  </a:lnTo>
                  <a:lnTo>
                    <a:pt x="1081" y="351"/>
                  </a:lnTo>
                  <a:lnTo>
                    <a:pt x="1084" y="342"/>
                  </a:lnTo>
                  <a:lnTo>
                    <a:pt x="1088" y="333"/>
                  </a:lnTo>
                  <a:lnTo>
                    <a:pt x="1091" y="323"/>
                  </a:lnTo>
                  <a:lnTo>
                    <a:pt x="1093" y="314"/>
                  </a:lnTo>
                  <a:lnTo>
                    <a:pt x="1096" y="305"/>
                  </a:lnTo>
                  <a:lnTo>
                    <a:pt x="1097" y="295"/>
                  </a:lnTo>
                  <a:lnTo>
                    <a:pt x="1099" y="286"/>
                  </a:lnTo>
                  <a:lnTo>
                    <a:pt x="1100" y="277"/>
                  </a:lnTo>
                  <a:lnTo>
                    <a:pt x="1101" y="259"/>
                  </a:lnTo>
                  <a:lnTo>
                    <a:pt x="1100" y="246"/>
                  </a:lnTo>
                  <a:lnTo>
                    <a:pt x="1100" y="239"/>
                  </a:lnTo>
                  <a:lnTo>
                    <a:pt x="1099" y="233"/>
                  </a:lnTo>
                  <a:lnTo>
                    <a:pt x="1096" y="220"/>
                  </a:lnTo>
                  <a:lnTo>
                    <a:pt x="1093" y="208"/>
                  </a:lnTo>
                  <a:lnTo>
                    <a:pt x="1091" y="202"/>
                  </a:lnTo>
                  <a:lnTo>
                    <a:pt x="1088" y="196"/>
                  </a:lnTo>
                  <a:lnTo>
                    <a:pt x="1083" y="185"/>
                  </a:lnTo>
                  <a:lnTo>
                    <a:pt x="1077" y="175"/>
                  </a:lnTo>
                  <a:lnTo>
                    <a:pt x="1070" y="165"/>
                  </a:lnTo>
                  <a:lnTo>
                    <a:pt x="1062" y="157"/>
                  </a:lnTo>
                  <a:lnTo>
                    <a:pt x="1057" y="153"/>
                  </a:lnTo>
                  <a:lnTo>
                    <a:pt x="1053" y="149"/>
                  </a:lnTo>
                  <a:lnTo>
                    <a:pt x="1048" y="146"/>
                  </a:lnTo>
                  <a:lnTo>
                    <a:pt x="1043" y="142"/>
                  </a:lnTo>
                  <a:lnTo>
                    <a:pt x="1038" y="140"/>
                  </a:lnTo>
                  <a:lnTo>
                    <a:pt x="1032" y="137"/>
                  </a:lnTo>
                  <a:lnTo>
                    <a:pt x="1027" y="135"/>
                  </a:lnTo>
                  <a:lnTo>
                    <a:pt x="1021" y="132"/>
                  </a:lnTo>
                  <a:lnTo>
                    <a:pt x="1015" y="131"/>
                  </a:lnTo>
                  <a:lnTo>
                    <a:pt x="1008" y="129"/>
                  </a:lnTo>
                  <a:lnTo>
                    <a:pt x="1002" y="128"/>
                  </a:lnTo>
                  <a:lnTo>
                    <a:pt x="995" y="127"/>
                  </a:lnTo>
                  <a:lnTo>
                    <a:pt x="981" y="126"/>
                  </a:lnTo>
                  <a:close/>
                  <a:moveTo>
                    <a:pt x="653" y="135"/>
                  </a:moveTo>
                  <a:lnTo>
                    <a:pt x="631" y="243"/>
                  </a:lnTo>
                  <a:lnTo>
                    <a:pt x="628" y="257"/>
                  </a:lnTo>
                  <a:lnTo>
                    <a:pt x="625" y="270"/>
                  </a:lnTo>
                  <a:lnTo>
                    <a:pt x="618" y="294"/>
                  </a:lnTo>
                  <a:lnTo>
                    <a:pt x="611" y="316"/>
                  </a:lnTo>
                  <a:lnTo>
                    <a:pt x="602" y="336"/>
                  </a:lnTo>
                  <a:lnTo>
                    <a:pt x="598" y="345"/>
                  </a:lnTo>
                  <a:lnTo>
                    <a:pt x="594" y="354"/>
                  </a:lnTo>
                  <a:lnTo>
                    <a:pt x="585" y="370"/>
                  </a:lnTo>
                  <a:lnTo>
                    <a:pt x="580" y="377"/>
                  </a:lnTo>
                  <a:lnTo>
                    <a:pt x="575" y="383"/>
                  </a:lnTo>
                  <a:lnTo>
                    <a:pt x="566" y="395"/>
                  </a:lnTo>
                  <a:lnTo>
                    <a:pt x="561" y="401"/>
                  </a:lnTo>
                  <a:lnTo>
                    <a:pt x="557" y="405"/>
                  </a:lnTo>
                  <a:lnTo>
                    <a:pt x="548" y="414"/>
                  </a:lnTo>
                  <a:lnTo>
                    <a:pt x="539" y="421"/>
                  </a:lnTo>
                  <a:lnTo>
                    <a:pt x="531" y="426"/>
                  </a:lnTo>
                  <a:lnTo>
                    <a:pt x="527" y="428"/>
                  </a:lnTo>
                  <a:lnTo>
                    <a:pt x="523" y="430"/>
                  </a:lnTo>
                  <a:lnTo>
                    <a:pt x="520" y="432"/>
                  </a:lnTo>
                  <a:lnTo>
                    <a:pt x="517" y="433"/>
                  </a:lnTo>
                  <a:lnTo>
                    <a:pt x="511" y="435"/>
                  </a:lnTo>
                  <a:lnTo>
                    <a:pt x="506" y="435"/>
                  </a:lnTo>
                  <a:lnTo>
                    <a:pt x="498" y="435"/>
                  </a:lnTo>
                  <a:lnTo>
                    <a:pt x="491" y="434"/>
                  </a:lnTo>
                  <a:lnTo>
                    <a:pt x="484" y="432"/>
                  </a:lnTo>
                  <a:lnTo>
                    <a:pt x="479" y="429"/>
                  </a:lnTo>
                  <a:lnTo>
                    <a:pt x="477" y="427"/>
                  </a:lnTo>
                  <a:lnTo>
                    <a:pt x="475" y="425"/>
                  </a:lnTo>
                  <a:lnTo>
                    <a:pt x="473" y="423"/>
                  </a:lnTo>
                  <a:lnTo>
                    <a:pt x="471" y="421"/>
                  </a:lnTo>
                  <a:lnTo>
                    <a:pt x="468" y="416"/>
                  </a:lnTo>
                  <a:lnTo>
                    <a:pt x="466" y="410"/>
                  </a:lnTo>
                  <a:lnTo>
                    <a:pt x="465" y="402"/>
                  </a:lnTo>
                  <a:lnTo>
                    <a:pt x="464" y="395"/>
                  </a:lnTo>
                  <a:lnTo>
                    <a:pt x="464" y="386"/>
                  </a:lnTo>
                  <a:lnTo>
                    <a:pt x="465" y="376"/>
                  </a:lnTo>
                  <a:lnTo>
                    <a:pt x="466" y="365"/>
                  </a:lnTo>
                  <a:lnTo>
                    <a:pt x="468" y="353"/>
                  </a:lnTo>
                  <a:lnTo>
                    <a:pt x="473" y="327"/>
                  </a:lnTo>
                  <a:lnTo>
                    <a:pt x="505" y="155"/>
                  </a:lnTo>
                  <a:lnTo>
                    <a:pt x="506" y="150"/>
                  </a:lnTo>
                  <a:lnTo>
                    <a:pt x="506" y="146"/>
                  </a:lnTo>
                  <a:lnTo>
                    <a:pt x="505" y="142"/>
                  </a:lnTo>
                  <a:lnTo>
                    <a:pt x="504" y="139"/>
                  </a:lnTo>
                  <a:lnTo>
                    <a:pt x="502" y="137"/>
                  </a:lnTo>
                  <a:lnTo>
                    <a:pt x="500" y="135"/>
                  </a:lnTo>
                  <a:lnTo>
                    <a:pt x="497" y="135"/>
                  </a:lnTo>
                  <a:lnTo>
                    <a:pt x="493" y="135"/>
                  </a:lnTo>
                  <a:lnTo>
                    <a:pt x="422" y="135"/>
                  </a:lnTo>
                  <a:lnTo>
                    <a:pt x="416" y="135"/>
                  </a:lnTo>
                  <a:lnTo>
                    <a:pt x="412" y="136"/>
                  </a:lnTo>
                  <a:lnTo>
                    <a:pt x="409" y="139"/>
                  </a:lnTo>
                  <a:lnTo>
                    <a:pt x="408" y="143"/>
                  </a:lnTo>
                  <a:lnTo>
                    <a:pt x="405" y="155"/>
                  </a:lnTo>
                  <a:lnTo>
                    <a:pt x="404" y="156"/>
                  </a:lnTo>
                  <a:lnTo>
                    <a:pt x="405" y="158"/>
                  </a:lnTo>
                  <a:lnTo>
                    <a:pt x="407" y="160"/>
                  </a:lnTo>
                  <a:lnTo>
                    <a:pt x="408" y="161"/>
                  </a:lnTo>
                  <a:lnTo>
                    <a:pt x="410" y="162"/>
                  </a:lnTo>
                  <a:lnTo>
                    <a:pt x="415" y="164"/>
                  </a:lnTo>
                  <a:lnTo>
                    <a:pt x="425" y="169"/>
                  </a:lnTo>
                  <a:lnTo>
                    <a:pt x="429" y="171"/>
                  </a:lnTo>
                  <a:lnTo>
                    <a:pt x="434" y="175"/>
                  </a:lnTo>
                  <a:lnTo>
                    <a:pt x="436" y="178"/>
                  </a:lnTo>
                  <a:lnTo>
                    <a:pt x="437" y="181"/>
                  </a:lnTo>
                  <a:lnTo>
                    <a:pt x="438" y="183"/>
                  </a:lnTo>
                  <a:lnTo>
                    <a:pt x="439" y="187"/>
                  </a:lnTo>
                  <a:lnTo>
                    <a:pt x="439" y="191"/>
                  </a:lnTo>
                  <a:lnTo>
                    <a:pt x="439" y="196"/>
                  </a:lnTo>
                  <a:lnTo>
                    <a:pt x="438" y="202"/>
                  </a:lnTo>
                  <a:lnTo>
                    <a:pt x="405" y="364"/>
                  </a:lnTo>
                  <a:lnTo>
                    <a:pt x="403" y="376"/>
                  </a:lnTo>
                  <a:lnTo>
                    <a:pt x="402" y="388"/>
                  </a:lnTo>
                  <a:lnTo>
                    <a:pt x="401" y="399"/>
                  </a:lnTo>
                  <a:lnTo>
                    <a:pt x="401" y="405"/>
                  </a:lnTo>
                  <a:lnTo>
                    <a:pt x="402" y="410"/>
                  </a:lnTo>
                  <a:lnTo>
                    <a:pt x="403" y="420"/>
                  </a:lnTo>
                  <a:lnTo>
                    <a:pt x="405" y="430"/>
                  </a:lnTo>
                  <a:lnTo>
                    <a:pt x="406" y="434"/>
                  </a:lnTo>
                  <a:lnTo>
                    <a:pt x="408" y="439"/>
                  </a:lnTo>
                  <a:lnTo>
                    <a:pt x="412" y="447"/>
                  </a:lnTo>
                  <a:lnTo>
                    <a:pt x="416" y="454"/>
                  </a:lnTo>
                  <a:lnTo>
                    <a:pt x="422" y="461"/>
                  </a:lnTo>
                  <a:lnTo>
                    <a:pt x="428" y="466"/>
                  </a:lnTo>
                  <a:lnTo>
                    <a:pt x="436" y="471"/>
                  </a:lnTo>
                  <a:lnTo>
                    <a:pt x="440" y="473"/>
                  </a:lnTo>
                  <a:lnTo>
                    <a:pt x="444" y="475"/>
                  </a:lnTo>
                  <a:lnTo>
                    <a:pt x="453" y="478"/>
                  </a:lnTo>
                  <a:lnTo>
                    <a:pt x="463" y="479"/>
                  </a:lnTo>
                  <a:lnTo>
                    <a:pt x="468" y="480"/>
                  </a:lnTo>
                  <a:lnTo>
                    <a:pt x="474" y="480"/>
                  </a:lnTo>
                  <a:lnTo>
                    <a:pt x="482" y="479"/>
                  </a:lnTo>
                  <a:lnTo>
                    <a:pt x="490" y="478"/>
                  </a:lnTo>
                  <a:lnTo>
                    <a:pt x="499" y="477"/>
                  </a:lnTo>
                  <a:lnTo>
                    <a:pt x="507" y="474"/>
                  </a:lnTo>
                  <a:lnTo>
                    <a:pt x="516" y="471"/>
                  </a:lnTo>
                  <a:lnTo>
                    <a:pt x="525" y="467"/>
                  </a:lnTo>
                  <a:lnTo>
                    <a:pt x="533" y="463"/>
                  </a:lnTo>
                  <a:lnTo>
                    <a:pt x="542" y="458"/>
                  </a:lnTo>
                  <a:lnTo>
                    <a:pt x="550" y="452"/>
                  </a:lnTo>
                  <a:lnTo>
                    <a:pt x="558" y="445"/>
                  </a:lnTo>
                  <a:lnTo>
                    <a:pt x="567" y="437"/>
                  </a:lnTo>
                  <a:lnTo>
                    <a:pt x="575" y="429"/>
                  </a:lnTo>
                  <a:lnTo>
                    <a:pt x="583" y="420"/>
                  </a:lnTo>
                  <a:lnTo>
                    <a:pt x="590" y="410"/>
                  </a:lnTo>
                  <a:lnTo>
                    <a:pt x="598" y="400"/>
                  </a:lnTo>
                  <a:lnTo>
                    <a:pt x="605" y="388"/>
                  </a:lnTo>
                  <a:lnTo>
                    <a:pt x="606" y="389"/>
                  </a:lnTo>
                  <a:lnTo>
                    <a:pt x="591" y="458"/>
                  </a:lnTo>
                  <a:lnTo>
                    <a:pt x="591" y="463"/>
                  </a:lnTo>
                  <a:lnTo>
                    <a:pt x="591" y="467"/>
                  </a:lnTo>
                  <a:lnTo>
                    <a:pt x="592" y="471"/>
                  </a:lnTo>
                  <a:lnTo>
                    <a:pt x="594" y="474"/>
                  </a:lnTo>
                  <a:lnTo>
                    <a:pt x="597" y="477"/>
                  </a:lnTo>
                  <a:lnTo>
                    <a:pt x="600" y="479"/>
                  </a:lnTo>
                  <a:lnTo>
                    <a:pt x="605" y="480"/>
                  </a:lnTo>
                  <a:lnTo>
                    <a:pt x="612" y="480"/>
                  </a:lnTo>
                  <a:lnTo>
                    <a:pt x="694" y="451"/>
                  </a:lnTo>
                  <a:lnTo>
                    <a:pt x="702" y="448"/>
                  </a:lnTo>
                  <a:lnTo>
                    <a:pt x="708" y="445"/>
                  </a:lnTo>
                  <a:lnTo>
                    <a:pt x="711" y="443"/>
                  </a:lnTo>
                  <a:lnTo>
                    <a:pt x="713" y="441"/>
                  </a:lnTo>
                  <a:lnTo>
                    <a:pt x="714" y="439"/>
                  </a:lnTo>
                  <a:lnTo>
                    <a:pt x="714" y="436"/>
                  </a:lnTo>
                  <a:lnTo>
                    <a:pt x="711" y="421"/>
                  </a:lnTo>
                  <a:lnTo>
                    <a:pt x="710" y="420"/>
                  </a:lnTo>
                  <a:lnTo>
                    <a:pt x="709" y="419"/>
                  </a:lnTo>
                  <a:lnTo>
                    <a:pt x="708" y="418"/>
                  </a:lnTo>
                  <a:lnTo>
                    <a:pt x="707" y="418"/>
                  </a:lnTo>
                  <a:lnTo>
                    <a:pt x="703" y="418"/>
                  </a:lnTo>
                  <a:lnTo>
                    <a:pt x="699" y="418"/>
                  </a:lnTo>
                  <a:lnTo>
                    <a:pt x="689" y="421"/>
                  </a:lnTo>
                  <a:lnTo>
                    <a:pt x="678" y="423"/>
                  </a:lnTo>
                  <a:lnTo>
                    <a:pt x="673" y="423"/>
                  </a:lnTo>
                  <a:lnTo>
                    <a:pt x="669" y="423"/>
                  </a:lnTo>
                  <a:lnTo>
                    <a:pt x="667" y="422"/>
                  </a:lnTo>
                  <a:lnTo>
                    <a:pt x="666" y="421"/>
                  </a:lnTo>
                  <a:lnTo>
                    <a:pt x="664" y="417"/>
                  </a:lnTo>
                  <a:lnTo>
                    <a:pt x="663" y="413"/>
                  </a:lnTo>
                  <a:lnTo>
                    <a:pt x="663" y="407"/>
                  </a:lnTo>
                  <a:lnTo>
                    <a:pt x="663" y="400"/>
                  </a:lnTo>
                  <a:lnTo>
                    <a:pt x="665" y="391"/>
                  </a:lnTo>
                  <a:lnTo>
                    <a:pt x="714" y="135"/>
                  </a:lnTo>
                  <a:lnTo>
                    <a:pt x="653" y="135"/>
                  </a:lnTo>
                  <a:close/>
                  <a:moveTo>
                    <a:pt x="59" y="405"/>
                  </a:moveTo>
                  <a:lnTo>
                    <a:pt x="58" y="409"/>
                  </a:lnTo>
                  <a:lnTo>
                    <a:pt x="56" y="413"/>
                  </a:lnTo>
                  <a:lnTo>
                    <a:pt x="53" y="420"/>
                  </a:lnTo>
                  <a:lnTo>
                    <a:pt x="51" y="424"/>
                  </a:lnTo>
                  <a:lnTo>
                    <a:pt x="49" y="426"/>
                  </a:lnTo>
                  <a:lnTo>
                    <a:pt x="46" y="429"/>
                  </a:lnTo>
                  <a:lnTo>
                    <a:pt x="44" y="431"/>
                  </a:lnTo>
                  <a:lnTo>
                    <a:pt x="41" y="433"/>
                  </a:lnTo>
                  <a:lnTo>
                    <a:pt x="38" y="435"/>
                  </a:lnTo>
                  <a:lnTo>
                    <a:pt x="33" y="438"/>
                  </a:lnTo>
                  <a:lnTo>
                    <a:pt x="27" y="440"/>
                  </a:lnTo>
                  <a:lnTo>
                    <a:pt x="21" y="441"/>
                  </a:lnTo>
                  <a:lnTo>
                    <a:pt x="17" y="442"/>
                  </a:lnTo>
                  <a:lnTo>
                    <a:pt x="14" y="444"/>
                  </a:lnTo>
                  <a:lnTo>
                    <a:pt x="12" y="445"/>
                  </a:lnTo>
                  <a:lnTo>
                    <a:pt x="10" y="446"/>
                  </a:lnTo>
                  <a:lnTo>
                    <a:pt x="9" y="448"/>
                  </a:lnTo>
                  <a:lnTo>
                    <a:pt x="7" y="450"/>
                  </a:lnTo>
                  <a:lnTo>
                    <a:pt x="2" y="461"/>
                  </a:lnTo>
                  <a:lnTo>
                    <a:pt x="1" y="464"/>
                  </a:lnTo>
                  <a:lnTo>
                    <a:pt x="0" y="466"/>
                  </a:lnTo>
                  <a:lnTo>
                    <a:pt x="0" y="468"/>
                  </a:lnTo>
                  <a:lnTo>
                    <a:pt x="1" y="470"/>
                  </a:lnTo>
                  <a:lnTo>
                    <a:pt x="4" y="471"/>
                  </a:lnTo>
                  <a:lnTo>
                    <a:pt x="8" y="472"/>
                  </a:lnTo>
                  <a:lnTo>
                    <a:pt x="278" y="472"/>
                  </a:lnTo>
                  <a:lnTo>
                    <a:pt x="284" y="471"/>
                  </a:lnTo>
                  <a:lnTo>
                    <a:pt x="289" y="471"/>
                  </a:lnTo>
                  <a:lnTo>
                    <a:pt x="292" y="470"/>
                  </a:lnTo>
                  <a:lnTo>
                    <a:pt x="294" y="469"/>
                  </a:lnTo>
                  <a:lnTo>
                    <a:pt x="299" y="467"/>
                  </a:lnTo>
                  <a:lnTo>
                    <a:pt x="302" y="465"/>
                  </a:lnTo>
                  <a:lnTo>
                    <a:pt x="306" y="462"/>
                  </a:lnTo>
                  <a:lnTo>
                    <a:pt x="307" y="460"/>
                  </a:lnTo>
                  <a:lnTo>
                    <a:pt x="308" y="458"/>
                  </a:lnTo>
                  <a:lnTo>
                    <a:pt x="309" y="456"/>
                  </a:lnTo>
                  <a:lnTo>
                    <a:pt x="309" y="454"/>
                  </a:lnTo>
                  <a:lnTo>
                    <a:pt x="321" y="393"/>
                  </a:lnTo>
                  <a:lnTo>
                    <a:pt x="321" y="390"/>
                  </a:lnTo>
                  <a:lnTo>
                    <a:pt x="320" y="388"/>
                  </a:lnTo>
                  <a:lnTo>
                    <a:pt x="318" y="387"/>
                  </a:lnTo>
                  <a:lnTo>
                    <a:pt x="303" y="381"/>
                  </a:lnTo>
                  <a:lnTo>
                    <a:pt x="302" y="381"/>
                  </a:lnTo>
                  <a:lnTo>
                    <a:pt x="301" y="382"/>
                  </a:lnTo>
                  <a:lnTo>
                    <a:pt x="299" y="383"/>
                  </a:lnTo>
                  <a:lnTo>
                    <a:pt x="294" y="390"/>
                  </a:lnTo>
                  <a:lnTo>
                    <a:pt x="287" y="399"/>
                  </a:lnTo>
                  <a:lnTo>
                    <a:pt x="279" y="410"/>
                  </a:lnTo>
                  <a:lnTo>
                    <a:pt x="273" y="416"/>
                  </a:lnTo>
                  <a:lnTo>
                    <a:pt x="270" y="419"/>
                  </a:lnTo>
                  <a:lnTo>
                    <a:pt x="267" y="422"/>
                  </a:lnTo>
                  <a:lnTo>
                    <a:pt x="261" y="427"/>
                  </a:lnTo>
                  <a:lnTo>
                    <a:pt x="253" y="432"/>
                  </a:lnTo>
                  <a:lnTo>
                    <a:pt x="245" y="436"/>
                  </a:lnTo>
                  <a:lnTo>
                    <a:pt x="241" y="437"/>
                  </a:lnTo>
                  <a:lnTo>
                    <a:pt x="237" y="439"/>
                  </a:lnTo>
                  <a:lnTo>
                    <a:pt x="227" y="441"/>
                  </a:lnTo>
                  <a:lnTo>
                    <a:pt x="222" y="441"/>
                  </a:lnTo>
                  <a:lnTo>
                    <a:pt x="216" y="441"/>
                  </a:lnTo>
                  <a:lnTo>
                    <a:pt x="157" y="441"/>
                  </a:lnTo>
                  <a:lnTo>
                    <a:pt x="151" y="441"/>
                  </a:lnTo>
                  <a:lnTo>
                    <a:pt x="146" y="441"/>
                  </a:lnTo>
                  <a:lnTo>
                    <a:pt x="141" y="440"/>
                  </a:lnTo>
                  <a:lnTo>
                    <a:pt x="137" y="439"/>
                  </a:lnTo>
                  <a:lnTo>
                    <a:pt x="133" y="437"/>
                  </a:lnTo>
                  <a:lnTo>
                    <a:pt x="130" y="434"/>
                  </a:lnTo>
                  <a:lnTo>
                    <a:pt x="127" y="432"/>
                  </a:lnTo>
                  <a:lnTo>
                    <a:pt x="125" y="428"/>
                  </a:lnTo>
                  <a:lnTo>
                    <a:pt x="123" y="424"/>
                  </a:lnTo>
                  <a:lnTo>
                    <a:pt x="122" y="419"/>
                  </a:lnTo>
                  <a:lnTo>
                    <a:pt x="122" y="414"/>
                  </a:lnTo>
                  <a:lnTo>
                    <a:pt x="122" y="407"/>
                  </a:lnTo>
                  <a:lnTo>
                    <a:pt x="122" y="400"/>
                  </a:lnTo>
                  <a:lnTo>
                    <a:pt x="123" y="392"/>
                  </a:lnTo>
                  <a:lnTo>
                    <a:pt x="126" y="373"/>
                  </a:lnTo>
                  <a:lnTo>
                    <a:pt x="183" y="67"/>
                  </a:lnTo>
                  <a:lnTo>
                    <a:pt x="184" y="62"/>
                  </a:lnTo>
                  <a:lnTo>
                    <a:pt x="185" y="58"/>
                  </a:lnTo>
                  <a:lnTo>
                    <a:pt x="188" y="51"/>
                  </a:lnTo>
                  <a:lnTo>
                    <a:pt x="190" y="48"/>
                  </a:lnTo>
                  <a:lnTo>
                    <a:pt x="193" y="45"/>
                  </a:lnTo>
                  <a:lnTo>
                    <a:pt x="195" y="42"/>
                  </a:lnTo>
                  <a:lnTo>
                    <a:pt x="197" y="40"/>
                  </a:lnTo>
                  <a:lnTo>
                    <a:pt x="200" y="38"/>
                  </a:lnTo>
                  <a:lnTo>
                    <a:pt x="203" y="36"/>
                  </a:lnTo>
                  <a:lnTo>
                    <a:pt x="209" y="34"/>
                  </a:lnTo>
                  <a:lnTo>
                    <a:pt x="214" y="31"/>
                  </a:lnTo>
                  <a:lnTo>
                    <a:pt x="220" y="30"/>
                  </a:lnTo>
                  <a:lnTo>
                    <a:pt x="224" y="29"/>
                  </a:lnTo>
                  <a:lnTo>
                    <a:pt x="228" y="28"/>
                  </a:lnTo>
                  <a:lnTo>
                    <a:pt x="229" y="27"/>
                  </a:lnTo>
                  <a:lnTo>
                    <a:pt x="231" y="25"/>
                  </a:lnTo>
                  <a:lnTo>
                    <a:pt x="234" y="21"/>
                  </a:lnTo>
                  <a:lnTo>
                    <a:pt x="239" y="11"/>
                  </a:lnTo>
                  <a:lnTo>
                    <a:pt x="241" y="8"/>
                  </a:lnTo>
                  <a:lnTo>
                    <a:pt x="241" y="5"/>
                  </a:lnTo>
                  <a:lnTo>
                    <a:pt x="241" y="3"/>
                  </a:lnTo>
                  <a:lnTo>
                    <a:pt x="240" y="2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7" y="1"/>
                  </a:lnTo>
                  <a:lnTo>
                    <a:pt x="95" y="3"/>
                  </a:lnTo>
                  <a:lnTo>
                    <a:pt x="93" y="5"/>
                  </a:lnTo>
                  <a:lnTo>
                    <a:pt x="85" y="17"/>
                  </a:lnTo>
                  <a:lnTo>
                    <a:pt x="83" y="21"/>
                  </a:lnTo>
                  <a:lnTo>
                    <a:pt x="83" y="25"/>
                  </a:lnTo>
                  <a:lnTo>
                    <a:pt x="84" y="26"/>
                  </a:lnTo>
                  <a:lnTo>
                    <a:pt x="85" y="27"/>
                  </a:lnTo>
                  <a:lnTo>
                    <a:pt x="87" y="28"/>
                  </a:lnTo>
                  <a:lnTo>
                    <a:pt x="90" y="29"/>
                  </a:lnTo>
                  <a:lnTo>
                    <a:pt x="107" y="34"/>
                  </a:lnTo>
                  <a:lnTo>
                    <a:pt x="111" y="35"/>
                  </a:lnTo>
                  <a:lnTo>
                    <a:pt x="114" y="36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2" y="44"/>
                  </a:lnTo>
                  <a:lnTo>
                    <a:pt x="123" y="47"/>
                  </a:lnTo>
                  <a:lnTo>
                    <a:pt x="123" y="50"/>
                  </a:lnTo>
                  <a:lnTo>
                    <a:pt x="123" y="57"/>
                  </a:lnTo>
                  <a:lnTo>
                    <a:pt x="122" y="67"/>
                  </a:lnTo>
                  <a:lnTo>
                    <a:pt x="59" y="40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35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01474" y="175708"/>
            <a:ext cx="7816749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1101474" y="1105261"/>
            <a:ext cx="8964181" cy="5451115"/>
          </a:xfrm>
        </p:spPr>
        <p:txBody>
          <a:bodyPr/>
          <a:lstStyle>
            <a:lvl3pPr marL="749300" indent="-165100">
              <a:spcBef>
                <a:spcPts val="100"/>
              </a:spcBef>
              <a:defRPr/>
            </a:lvl3pPr>
            <a:lvl4pPr marL="976313" indent="-165100">
              <a:spcBef>
                <a:spcPts val="100"/>
              </a:spcBef>
              <a:buFont typeface="Arial"/>
              <a:buChar char="•"/>
              <a:defRPr/>
            </a:lvl4pPr>
            <a:lvl5pPr marL="1247775" indent="-165100">
              <a:spcBef>
                <a:spcPts val="100"/>
              </a:spcBef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86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C952B-1434-4289-8AAB-8EF1AAC055AB}" type="datetimeFigureOut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E167E-8976-4DF9-8B9D-93CA01E55EAB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555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C952B-1434-4289-8AAB-8EF1AAC055AB}" type="datetimeFigureOut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E167E-8976-4DF9-8B9D-93CA01E55EAB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90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14917" y="2133600"/>
            <a:ext cx="5323416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41534" y="2133600"/>
            <a:ext cx="532341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C952B-1434-4289-8AAB-8EF1AAC055AB}" type="datetimeFigureOut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E167E-8976-4DF9-8B9D-93CA01E55EAB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226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C952B-1434-4289-8AAB-8EF1AAC055AB}" type="datetimeFigureOut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E167E-8976-4DF9-8B9D-93CA01E55EAB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965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C952B-1434-4289-8AAB-8EF1AAC055AB}" type="datetimeFigureOut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E167E-8976-4DF9-8B9D-93CA01E55EAB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453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C952B-1434-4289-8AAB-8EF1AAC055AB}" type="datetimeFigureOut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E167E-8976-4DF9-8B9D-93CA01E55EAB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979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C952B-1434-4289-8AAB-8EF1AAC055AB}" type="datetimeFigureOut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E167E-8976-4DF9-8B9D-93CA01E55EAB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565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C952B-1434-4289-8AAB-8EF1AAC055AB}" type="datetimeFigureOut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E167E-8976-4DF9-8B9D-93CA01E55EAB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4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C952B-1434-4289-8AAB-8EF1AAC055AB}" type="datetimeFigureOut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E167E-8976-4DF9-8B9D-93CA01E55EAB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081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953500" y="333376"/>
            <a:ext cx="2711451" cy="60483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14918" y="333376"/>
            <a:ext cx="7935383" cy="60483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C952B-1434-4289-8AAB-8EF1AAC055AB}" type="datetimeFigureOut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E167E-8976-4DF9-8B9D-93CA01E55EAB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29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01474" y="175708"/>
            <a:ext cx="7816749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7740651" y="2455863"/>
            <a:ext cx="4015316" cy="410051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1101474" y="1105261"/>
            <a:ext cx="6349193" cy="5451115"/>
          </a:xfrm>
        </p:spPr>
        <p:txBody>
          <a:bodyPr/>
          <a:lstStyle>
            <a:lvl3pPr marL="749300" indent="-165100">
              <a:defRPr/>
            </a:lvl3pPr>
            <a:lvl4pPr marL="990600" indent="-165100">
              <a:buClr>
                <a:schemeClr val="tx2"/>
              </a:buClr>
              <a:buFont typeface="Arial"/>
              <a:buChar char="•"/>
              <a:defRPr/>
            </a:lvl4pPr>
            <a:lvl5pPr marL="1346200" indent="-165100"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12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r>
              <a:rPr lang="fi-FI" smtClean="0"/>
              <a:t>Lisää SmartArt-kuva napsauttamalla kuvaketta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C952B-1434-4289-8AAB-8EF1AAC055AB}" type="datetimeFigureOut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E167E-8976-4DF9-8B9D-93CA01E55EAB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262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kopiosto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6634" y="508001"/>
            <a:ext cx="2476500" cy="454025"/>
          </a:xfrm>
          <a:prstGeom prst="rect">
            <a:avLst/>
          </a:prstGeom>
          <a:noFill/>
        </p:spPr>
      </p:pic>
      <p:pic>
        <p:nvPicPr>
          <p:cNvPr id="4106" name="Picture 10" descr="taulu_150dpi"/>
          <p:cNvPicPr>
            <a:picLocks noChangeAspect="1" noChangeArrowheads="1"/>
          </p:cNvPicPr>
          <p:nvPr/>
        </p:nvPicPr>
        <p:blipFill>
          <a:blip r:embed="rId3" cstate="print"/>
          <a:srcRect l="7504"/>
          <a:stretch>
            <a:fillRect/>
          </a:stretch>
        </p:blipFill>
        <p:spPr bwMode="auto">
          <a:xfrm>
            <a:off x="334434" y="1"/>
            <a:ext cx="4722284" cy="629761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4051" y="1557339"/>
            <a:ext cx="7200900" cy="2808287"/>
          </a:xfrm>
        </p:spPr>
        <p:txBody>
          <a:bodyPr/>
          <a:lstStyle>
            <a:lvl1pPr>
              <a:lnSpc>
                <a:spcPct val="90000"/>
              </a:lnSpc>
              <a:defRPr sz="4800" i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64051" y="4508500"/>
            <a:ext cx="7200900" cy="1657350"/>
          </a:xfrm>
        </p:spPr>
        <p:txBody>
          <a:bodyPr anchor="b"/>
          <a:lstStyle>
            <a:lvl1pPr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1860551" y="5303838"/>
            <a:ext cx="1113367" cy="819150"/>
            <a:chOff x="1775" y="1079"/>
            <a:chExt cx="2209" cy="2167"/>
          </a:xfrm>
        </p:grpSpPr>
        <p:sp>
          <p:nvSpPr>
            <p:cNvPr id="4110" name="Freeform 14"/>
            <p:cNvSpPr>
              <a:spLocks noChangeAspect="1" noEditPoints="1"/>
            </p:cNvSpPr>
            <p:nvPr/>
          </p:nvSpPr>
          <p:spPr bwMode="auto">
            <a:xfrm>
              <a:off x="1794" y="2743"/>
              <a:ext cx="2027" cy="503"/>
            </a:xfrm>
            <a:custGeom>
              <a:avLst/>
              <a:gdLst/>
              <a:ahLst/>
              <a:cxnLst>
                <a:cxn ang="0">
                  <a:pos x="1757" y="384"/>
                </a:cxn>
                <a:cxn ang="0">
                  <a:pos x="1830" y="206"/>
                </a:cxn>
                <a:cxn ang="0">
                  <a:pos x="1934" y="190"/>
                </a:cxn>
                <a:cxn ang="0">
                  <a:pos x="1920" y="351"/>
                </a:cxn>
                <a:cxn ang="0">
                  <a:pos x="1805" y="463"/>
                </a:cxn>
                <a:cxn ang="0">
                  <a:pos x="2024" y="444"/>
                </a:cxn>
                <a:cxn ang="0">
                  <a:pos x="1977" y="423"/>
                </a:cxn>
                <a:cxn ang="0">
                  <a:pos x="1959" y="158"/>
                </a:cxn>
                <a:cxn ang="0">
                  <a:pos x="1781" y="194"/>
                </a:cxn>
                <a:cxn ang="0">
                  <a:pos x="1693" y="355"/>
                </a:cxn>
                <a:cxn ang="0">
                  <a:pos x="1742" y="488"/>
                </a:cxn>
                <a:cxn ang="0">
                  <a:pos x="1887" y="450"/>
                </a:cxn>
                <a:cxn ang="0">
                  <a:pos x="1618" y="442"/>
                </a:cxn>
                <a:cxn ang="0">
                  <a:pos x="1649" y="20"/>
                </a:cxn>
                <a:cxn ang="0">
                  <a:pos x="1546" y="20"/>
                </a:cxn>
                <a:cxn ang="0">
                  <a:pos x="1500" y="482"/>
                </a:cxn>
                <a:cxn ang="0">
                  <a:pos x="1426" y="459"/>
                </a:cxn>
                <a:cxn ang="0">
                  <a:pos x="1375" y="431"/>
                </a:cxn>
                <a:cxn ang="0">
                  <a:pos x="1356" y="2"/>
                </a:cxn>
                <a:cxn ang="0">
                  <a:pos x="1385" y="61"/>
                </a:cxn>
                <a:cxn ang="0">
                  <a:pos x="993" y="458"/>
                </a:cxn>
                <a:cxn ang="0">
                  <a:pos x="972" y="319"/>
                </a:cxn>
                <a:cxn ang="0">
                  <a:pos x="1069" y="186"/>
                </a:cxn>
                <a:cxn ang="0">
                  <a:pos x="1156" y="213"/>
                </a:cxn>
                <a:cxn ang="0">
                  <a:pos x="1091" y="410"/>
                </a:cxn>
                <a:cxn ang="0">
                  <a:pos x="1115" y="497"/>
                </a:cxn>
                <a:cxn ang="0">
                  <a:pos x="1225" y="441"/>
                </a:cxn>
                <a:cxn ang="0">
                  <a:pos x="1223" y="195"/>
                </a:cxn>
                <a:cxn ang="0">
                  <a:pos x="1099" y="150"/>
                </a:cxn>
                <a:cxn ang="0">
                  <a:pos x="944" y="240"/>
                </a:cxn>
                <a:cxn ang="0">
                  <a:pos x="907" y="432"/>
                </a:cxn>
                <a:cxn ang="0">
                  <a:pos x="996" y="503"/>
                </a:cxn>
                <a:cxn ang="0">
                  <a:pos x="1129" y="409"/>
                </a:cxn>
                <a:cxn ang="0">
                  <a:pos x="849" y="49"/>
                </a:cxn>
                <a:cxn ang="0">
                  <a:pos x="794" y="14"/>
                </a:cxn>
                <a:cxn ang="0">
                  <a:pos x="788" y="94"/>
                </a:cxn>
                <a:cxn ang="0">
                  <a:pos x="730" y="162"/>
                </a:cxn>
                <a:cxn ang="0">
                  <a:pos x="758" y="225"/>
                </a:cxn>
                <a:cxn ang="0">
                  <a:pos x="827" y="444"/>
                </a:cxn>
                <a:cxn ang="0">
                  <a:pos x="829" y="171"/>
                </a:cxn>
                <a:cxn ang="0">
                  <a:pos x="551" y="152"/>
                </a:cxn>
                <a:cxn ang="0">
                  <a:pos x="455" y="258"/>
                </a:cxn>
                <a:cxn ang="0">
                  <a:pos x="557" y="387"/>
                </a:cxn>
                <a:cxn ang="0">
                  <a:pos x="520" y="472"/>
                </a:cxn>
                <a:cxn ang="0">
                  <a:pos x="418" y="409"/>
                </a:cxn>
                <a:cxn ang="0">
                  <a:pos x="489" y="503"/>
                </a:cxn>
                <a:cxn ang="0">
                  <a:pos x="616" y="434"/>
                </a:cxn>
                <a:cxn ang="0">
                  <a:pos x="575" y="302"/>
                </a:cxn>
                <a:cxn ang="0">
                  <a:pos x="521" y="196"/>
                </a:cxn>
                <a:cxn ang="0">
                  <a:pos x="602" y="194"/>
                </a:cxn>
                <a:cxn ang="0">
                  <a:pos x="646" y="195"/>
                </a:cxn>
                <a:cxn ang="0">
                  <a:pos x="65" y="392"/>
                </a:cxn>
                <a:cxn ang="0">
                  <a:pos x="132" y="211"/>
                </a:cxn>
                <a:cxn ang="0">
                  <a:pos x="237" y="187"/>
                </a:cxn>
                <a:cxn ang="0">
                  <a:pos x="232" y="341"/>
                </a:cxn>
                <a:cxn ang="0">
                  <a:pos x="118" y="462"/>
                </a:cxn>
                <a:cxn ang="0">
                  <a:pos x="335" y="459"/>
                </a:cxn>
                <a:cxn ang="0">
                  <a:pos x="285" y="423"/>
                </a:cxn>
                <a:cxn ang="0">
                  <a:pos x="267" y="158"/>
                </a:cxn>
                <a:cxn ang="0">
                  <a:pos x="88" y="194"/>
                </a:cxn>
                <a:cxn ang="0">
                  <a:pos x="1" y="355"/>
                </a:cxn>
                <a:cxn ang="0">
                  <a:pos x="49" y="488"/>
                </a:cxn>
                <a:cxn ang="0">
                  <a:pos x="195" y="450"/>
                </a:cxn>
              </a:cxnLst>
              <a:rect l="0" t="0" r="r" b="b"/>
              <a:pathLst>
                <a:path w="2027" h="503">
                  <a:moveTo>
                    <a:pt x="1805" y="463"/>
                  </a:moveTo>
                  <a:lnTo>
                    <a:pt x="1801" y="462"/>
                  </a:lnTo>
                  <a:lnTo>
                    <a:pt x="1797" y="462"/>
                  </a:lnTo>
                  <a:lnTo>
                    <a:pt x="1790" y="460"/>
                  </a:lnTo>
                  <a:lnTo>
                    <a:pt x="1787" y="458"/>
                  </a:lnTo>
                  <a:lnTo>
                    <a:pt x="1784" y="457"/>
                  </a:lnTo>
                  <a:lnTo>
                    <a:pt x="1781" y="455"/>
                  </a:lnTo>
                  <a:lnTo>
                    <a:pt x="1778" y="453"/>
                  </a:lnTo>
                  <a:lnTo>
                    <a:pt x="1776" y="450"/>
                  </a:lnTo>
                  <a:lnTo>
                    <a:pt x="1774" y="448"/>
                  </a:lnTo>
                  <a:lnTo>
                    <a:pt x="1770" y="442"/>
                  </a:lnTo>
                  <a:lnTo>
                    <a:pt x="1767" y="436"/>
                  </a:lnTo>
                  <a:lnTo>
                    <a:pt x="1764" y="429"/>
                  </a:lnTo>
                  <a:lnTo>
                    <a:pt x="1760" y="416"/>
                  </a:lnTo>
                  <a:lnTo>
                    <a:pt x="1758" y="403"/>
                  </a:lnTo>
                  <a:lnTo>
                    <a:pt x="1757" y="392"/>
                  </a:lnTo>
                  <a:lnTo>
                    <a:pt x="1757" y="384"/>
                  </a:lnTo>
                  <a:lnTo>
                    <a:pt x="1758" y="365"/>
                  </a:lnTo>
                  <a:lnTo>
                    <a:pt x="1760" y="347"/>
                  </a:lnTo>
                  <a:lnTo>
                    <a:pt x="1761" y="337"/>
                  </a:lnTo>
                  <a:lnTo>
                    <a:pt x="1763" y="328"/>
                  </a:lnTo>
                  <a:lnTo>
                    <a:pt x="1765" y="319"/>
                  </a:lnTo>
                  <a:lnTo>
                    <a:pt x="1768" y="310"/>
                  </a:lnTo>
                  <a:lnTo>
                    <a:pt x="1771" y="301"/>
                  </a:lnTo>
                  <a:lnTo>
                    <a:pt x="1774" y="292"/>
                  </a:lnTo>
                  <a:lnTo>
                    <a:pt x="1781" y="275"/>
                  </a:lnTo>
                  <a:lnTo>
                    <a:pt x="1789" y="259"/>
                  </a:lnTo>
                  <a:lnTo>
                    <a:pt x="1793" y="251"/>
                  </a:lnTo>
                  <a:lnTo>
                    <a:pt x="1798" y="244"/>
                  </a:lnTo>
                  <a:lnTo>
                    <a:pt x="1808" y="230"/>
                  </a:lnTo>
                  <a:lnTo>
                    <a:pt x="1813" y="223"/>
                  </a:lnTo>
                  <a:lnTo>
                    <a:pt x="1819" y="217"/>
                  </a:lnTo>
                  <a:lnTo>
                    <a:pt x="1824" y="211"/>
                  </a:lnTo>
                  <a:lnTo>
                    <a:pt x="1830" y="206"/>
                  </a:lnTo>
                  <a:lnTo>
                    <a:pt x="1836" y="201"/>
                  </a:lnTo>
                  <a:lnTo>
                    <a:pt x="1843" y="197"/>
                  </a:lnTo>
                  <a:lnTo>
                    <a:pt x="1849" y="193"/>
                  </a:lnTo>
                  <a:lnTo>
                    <a:pt x="1856" y="189"/>
                  </a:lnTo>
                  <a:lnTo>
                    <a:pt x="1862" y="186"/>
                  </a:lnTo>
                  <a:lnTo>
                    <a:pt x="1869" y="184"/>
                  </a:lnTo>
                  <a:lnTo>
                    <a:pt x="1876" y="182"/>
                  </a:lnTo>
                  <a:lnTo>
                    <a:pt x="1883" y="180"/>
                  </a:lnTo>
                  <a:lnTo>
                    <a:pt x="1890" y="179"/>
                  </a:lnTo>
                  <a:lnTo>
                    <a:pt x="1898" y="179"/>
                  </a:lnTo>
                  <a:lnTo>
                    <a:pt x="1907" y="179"/>
                  </a:lnTo>
                  <a:lnTo>
                    <a:pt x="1912" y="180"/>
                  </a:lnTo>
                  <a:lnTo>
                    <a:pt x="1917" y="181"/>
                  </a:lnTo>
                  <a:lnTo>
                    <a:pt x="1921" y="183"/>
                  </a:lnTo>
                  <a:lnTo>
                    <a:pt x="1926" y="185"/>
                  </a:lnTo>
                  <a:lnTo>
                    <a:pt x="1930" y="187"/>
                  </a:lnTo>
                  <a:lnTo>
                    <a:pt x="1934" y="190"/>
                  </a:lnTo>
                  <a:lnTo>
                    <a:pt x="1937" y="194"/>
                  </a:lnTo>
                  <a:lnTo>
                    <a:pt x="1941" y="198"/>
                  </a:lnTo>
                  <a:lnTo>
                    <a:pt x="1944" y="202"/>
                  </a:lnTo>
                  <a:lnTo>
                    <a:pt x="1946" y="207"/>
                  </a:lnTo>
                  <a:lnTo>
                    <a:pt x="1948" y="213"/>
                  </a:lnTo>
                  <a:lnTo>
                    <a:pt x="1950" y="219"/>
                  </a:lnTo>
                  <a:lnTo>
                    <a:pt x="1951" y="226"/>
                  </a:lnTo>
                  <a:lnTo>
                    <a:pt x="1951" y="234"/>
                  </a:lnTo>
                  <a:lnTo>
                    <a:pt x="1951" y="244"/>
                  </a:lnTo>
                  <a:lnTo>
                    <a:pt x="1950" y="253"/>
                  </a:lnTo>
                  <a:lnTo>
                    <a:pt x="1949" y="263"/>
                  </a:lnTo>
                  <a:lnTo>
                    <a:pt x="1947" y="273"/>
                  </a:lnTo>
                  <a:lnTo>
                    <a:pt x="1943" y="293"/>
                  </a:lnTo>
                  <a:lnTo>
                    <a:pt x="1936" y="312"/>
                  </a:lnTo>
                  <a:lnTo>
                    <a:pt x="1929" y="332"/>
                  </a:lnTo>
                  <a:lnTo>
                    <a:pt x="1925" y="341"/>
                  </a:lnTo>
                  <a:lnTo>
                    <a:pt x="1920" y="351"/>
                  </a:lnTo>
                  <a:lnTo>
                    <a:pt x="1916" y="360"/>
                  </a:lnTo>
                  <a:lnTo>
                    <a:pt x="1911" y="369"/>
                  </a:lnTo>
                  <a:lnTo>
                    <a:pt x="1900" y="386"/>
                  </a:lnTo>
                  <a:lnTo>
                    <a:pt x="1889" y="402"/>
                  </a:lnTo>
                  <a:lnTo>
                    <a:pt x="1883" y="410"/>
                  </a:lnTo>
                  <a:lnTo>
                    <a:pt x="1877" y="417"/>
                  </a:lnTo>
                  <a:lnTo>
                    <a:pt x="1871" y="424"/>
                  </a:lnTo>
                  <a:lnTo>
                    <a:pt x="1865" y="430"/>
                  </a:lnTo>
                  <a:lnTo>
                    <a:pt x="1853" y="441"/>
                  </a:lnTo>
                  <a:lnTo>
                    <a:pt x="1846" y="446"/>
                  </a:lnTo>
                  <a:lnTo>
                    <a:pt x="1840" y="450"/>
                  </a:lnTo>
                  <a:lnTo>
                    <a:pt x="1834" y="454"/>
                  </a:lnTo>
                  <a:lnTo>
                    <a:pt x="1828" y="457"/>
                  </a:lnTo>
                  <a:lnTo>
                    <a:pt x="1822" y="459"/>
                  </a:lnTo>
                  <a:lnTo>
                    <a:pt x="1816" y="461"/>
                  </a:lnTo>
                  <a:lnTo>
                    <a:pt x="1810" y="462"/>
                  </a:lnTo>
                  <a:lnTo>
                    <a:pt x="1805" y="463"/>
                  </a:lnTo>
                  <a:close/>
                  <a:moveTo>
                    <a:pt x="1905" y="482"/>
                  </a:moveTo>
                  <a:lnTo>
                    <a:pt x="1904" y="486"/>
                  </a:lnTo>
                  <a:lnTo>
                    <a:pt x="1904" y="491"/>
                  </a:lnTo>
                  <a:lnTo>
                    <a:pt x="1905" y="494"/>
                  </a:lnTo>
                  <a:lnTo>
                    <a:pt x="1907" y="497"/>
                  </a:lnTo>
                  <a:lnTo>
                    <a:pt x="1910" y="500"/>
                  </a:lnTo>
                  <a:lnTo>
                    <a:pt x="1913" y="502"/>
                  </a:lnTo>
                  <a:lnTo>
                    <a:pt x="1918" y="503"/>
                  </a:lnTo>
                  <a:lnTo>
                    <a:pt x="1925" y="503"/>
                  </a:lnTo>
                  <a:lnTo>
                    <a:pt x="2008" y="474"/>
                  </a:lnTo>
                  <a:lnTo>
                    <a:pt x="2015" y="471"/>
                  </a:lnTo>
                  <a:lnTo>
                    <a:pt x="2022" y="468"/>
                  </a:lnTo>
                  <a:lnTo>
                    <a:pt x="2024" y="467"/>
                  </a:lnTo>
                  <a:lnTo>
                    <a:pt x="2026" y="465"/>
                  </a:lnTo>
                  <a:lnTo>
                    <a:pt x="2027" y="462"/>
                  </a:lnTo>
                  <a:lnTo>
                    <a:pt x="2027" y="459"/>
                  </a:lnTo>
                  <a:lnTo>
                    <a:pt x="2024" y="444"/>
                  </a:lnTo>
                  <a:lnTo>
                    <a:pt x="2024" y="443"/>
                  </a:lnTo>
                  <a:lnTo>
                    <a:pt x="2023" y="442"/>
                  </a:lnTo>
                  <a:lnTo>
                    <a:pt x="2022" y="441"/>
                  </a:lnTo>
                  <a:lnTo>
                    <a:pt x="2020" y="441"/>
                  </a:lnTo>
                  <a:lnTo>
                    <a:pt x="2017" y="441"/>
                  </a:lnTo>
                  <a:lnTo>
                    <a:pt x="2012" y="442"/>
                  </a:lnTo>
                  <a:lnTo>
                    <a:pt x="2002" y="444"/>
                  </a:lnTo>
                  <a:lnTo>
                    <a:pt x="1997" y="445"/>
                  </a:lnTo>
                  <a:lnTo>
                    <a:pt x="1991" y="446"/>
                  </a:lnTo>
                  <a:lnTo>
                    <a:pt x="1986" y="447"/>
                  </a:lnTo>
                  <a:lnTo>
                    <a:pt x="1982" y="446"/>
                  </a:lnTo>
                  <a:lnTo>
                    <a:pt x="1979" y="444"/>
                  </a:lnTo>
                  <a:lnTo>
                    <a:pt x="1978" y="442"/>
                  </a:lnTo>
                  <a:lnTo>
                    <a:pt x="1977" y="441"/>
                  </a:lnTo>
                  <a:lnTo>
                    <a:pt x="1976" y="436"/>
                  </a:lnTo>
                  <a:lnTo>
                    <a:pt x="1976" y="431"/>
                  </a:lnTo>
                  <a:lnTo>
                    <a:pt x="1977" y="423"/>
                  </a:lnTo>
                  <a:lnTo>
                    <a:pt x="1979" y="415"/>
                  </a:lnTo>
                  <a:lnTo>
                    <a:pt x="2015" y="225"/>
                  </a:lnTo>
                  <a:lnTo>
                    <a:pt x="2017" y="210"/>
                  </a:lnTo>
                  <a:lnTo>
                    <a:pt x="2017" y="204"/>
                  </a:lnTo>
                  <a:lnTo>
                    <a:pt x="2016" y="199"/>
                  </a:lnTo>
                  <a:lnTo>
                    <a:pt x="2015" y="195"/>
                  </a:lnTo>
                  <a:lnTo>
                    <a:pt x="2014" y="191"/>
                  </a:lnTo>
                  <a:lnTo>
                    <a:pt x="2013" y="187"/>
                  </a:lnTo>
                  <a:lnTo>
                    <a:pt x="2011" y="184"/>
                  </a:lnTo>
                  <a:lnTo>
                    <a:pt x="2009" y="182"/>
                  </a:lnTo>
                  <a:lnTo>
                    <a:pt x="2006" y="180"/>
                  </a:lnTo>
                  <a:lnTo>
                    <a:pt x="2001" y="176"/>
                  </a:lnTo>
                  <a:lnTo>
                    <a:pt x="1987" y="168"/>
                  </a:lnTo>
                  <a:lnTo>
                    <a:pt x="1978" y="164"/>
                  </a:lnTo>
                  <a:lnTo>
                    <a:pt x="1969" y="161"/>
                  </a:lnTo>
                  <a:lnTo>
                    <a:pt x="1964" y="159"/>
                  </a:lnTo>
                  <a:lnTo>
                    <a:pt x="1959" y="158"/>
                  </a:lnTo>
                  <a:lnTo>
                    <a:pt x="1948" y="155"/>
                  </a:lnTo>
                  <a:lnTo>
                    <a:pt x="1938" y="153"/>
                  </a:lnTo>
                  <a:lnTo>
                    <a:pt x="1926" y="151"/>
                  </a:lnTo>
                  <a:lnTo>
                    <a:pt x="1915" y="150"/>
                  </a:lnTo>
                  <a:lnTo>
                    <a:pt x="1902" y="150"/>
                  </a:lnTo>
                  <a:lnTo>
                    <a:pt x="1891" y="150"/>
                  </a:lnTo>
                  <a:lnTo>
                    <a:pt x="1879" y="151"/>
                  </a:lnTo>
                  <a:lnTo>
                    <a:pt x="1868" y="153"/>
                  </a:lnTo>
                  <a:lnTo>
                    <a:pt x="1857" y="155"/>
                  </a:lnTo>
                  <a:lnTo>
                    <a:pt x="1847" y="158"/>
                  </a:lnTo>
                  <a:lnTo>
                    <a:pt x="1836" y="162"/>
                  </a:lnTo>
                  <a:lnTo>
                    <a:pt x="1826" y="166"/>
                  </a:lnTo>
                  <a:lnTo>
                    <a:pt x="1817" y="170"/>
                  </a:lnTo>
                  <a:lnTo>
                    <a:pt x="1807" y="176"/>
                  </a:lnTo>
                  <a:lnTo>
                    <a:pt x="1798" y="181"/>
                  </a:lnTo>
                  <a:lnTo>
                    <a:pt x="1789" y="187"/>
                  </a:lnTo>
                  <a:lnTo>
                    <a:pt x="1781" y="194"/>
                  </a:lnTo>
                  <a:lnTo>
                    <a:pt x="1773" y="201"/>
                  </a:lnTo>
                  <a:lnTo>
                    <a:pt x="1765" y="208"/>
                  </a:lnTo>
                  <a:lnTo>
                    <a:pt x="1757" y="216"/>
                  </a:lnTo>
                  <a:lnTo>
                    <a:pt x="1750" y="223"/>
                  </a:lnTo>
                  <a:lnTo>
                    <a:pt x="1743" y="232"/>
                  </a:lnTo>
                  <a:lnTo>
                    <a:pt x="1737" y="240"/>
                  </a:lnTo>
                  <a:lnTo>
                    <a:pt x="1731" y="249"/>
                  </a:lnTo>
                  <a:lnTo>
                    <a:pt x="1726" y="258"/>
                  </a:lnTo>
                  <a:lnTo>
                    <a:pt x="1720" y="267"/>
                  </a:lnTo>
                  <a:lnTo>
                    <a:pt x="1716" y="277"/>
                  </a:lnTo>
                  <a:lnTo>
                    <a:pt x="1711" y="286"/>
                  </a:lnTo>
                  <a:lnTo>
                    <a:pt x="1707" y="296"/>
                  </a:lnTo>
                  <a:lnTo>
                    <a:pt x="1704" y="306"/>
                  </a:lnTo>
                  <a:lnTo>
                    <a:pt x="1701" y="316"/>
                  </a:lnTo>
                  <a:lnTo>
                    <a:pt x="1698" y="326"/>
                  </a:lnTo>
                  <a:lnTo>
                    <a:pt x="1696" y="336"/>
                  </a:lnTo>
                  <a:lnTo>
                    <a:pt x="1693" y="355"/>
                  </a:lnTo>
                  <a:lnTo>
                    <a:pt x="1692" y="365"/>
                  </a:lnTo>
                  <a:lnTo>
                    <a:pt x="1692" y="375"/>
                  </a:lnTo>
                  <a:lnTo>
                    <a:pt x="1693" y="391"/>
                  </a:lnTo>
                  <a:lnTo>
                    <a:pt x="1694" y="406"/>
                  </a:lnTo>
                  <a:lnTo>
                    <a:pt x="1697" y="419"/>
                  </a:lnTo>
                  <a:lnTo>
                    <a:pt x="1701" y="432"/>
                  </a:lnTo>
                  <a:lnTo>
                    <a:pt x="1703" y="438"/>
                  </a:lnTo>
                  <a:lnTo>
                    <a:pt x="1705" y="444"/>
                  </a:lnTo>
                  <a:lnTo>
                    <a:pt x="1710" y="454"/>
                  </a:lnTo>
                  <a:lnTo>
                    <a:pt x="1713" y="459"/>
                  </a:lnTo>
                  <a:lnTo>
                    <a:pt x="1716" y="463"/>
                  </a:lnTo>
                  <a:lnTo>
                    <a:pt x="1723" y="472"/>
                  </a:lnTo>
                  <a:lnTo>
                    <a:pt x="1726" y="476"/>
                  </a:lnTo>
                  <a:lnTo>
                    <a:pt x="1730" y="479"/>
                  </a:lnTo>
                  <a:lnTo>
                    <a:pt x="1734" y="483"/>
                  </a:lnTo>
                  <a:lnTo>
                    <a:pt x="1738" y="486"/>
                  </a:lnTo>
                  <a:lnTo>
                    <a:pt x="1742" y="488"/>
                  </a:lnTo>
                  <a:lnTo>
                    <a:pt x="1746" y="491"/>
                  </a:lnTo>
                  <a:lnTo>
                    <a:pt x="1754" y="495"/>
                  </a:lnTo>
                  <a:lnTo>
                    <a:pt x="1763" y="499"/>
                  </a:lnTo>
                  <a:lnTo>
                    <a:pt x="1771" y="501"/>
                  </a:lnTo>
                  <a:lnTo>
                    <a:pt x="1780" y="503"/>
                  </a:lnTo>
                  <a:lnTo>
                    <a:pt x="1789" y="503"/>
                  </a:lnTo>
                  <a:lnTo>
                    <a:pt x="1798" y="503"/>
                  </a:lnTo>
                  <a:lnTo>
                    <a:pt x="1807" y="501"/>
                  </a:lnTo>
                  <a:lnTo>
                    <a:pt x="1816" y="498"/>
                  </a:lnTo>
                  <a:lnTo>
                    <a:pt x="1825" y="495"/>
                  </a:lnTo>
                  <a:lnTo>
                    <a:pt x="1835" y="490"/>
                  </a:lnTo>
                  <a:lnTo>
                    <a:pt x="1844" y="485"/>
                  </a:lnTo>
                  <a:lnTo>
                    <a:pt x="1853" y="479"/>
                  </a:lnTo>
                  <a:lnTo>
                    <a:pt x="1862" y="473"/>
                  </a:lnTo>
                  <a:lnTo>
                    <a:pt x="1871" y="466"/>
                  </a:lnTo>
                  <a:lnTo>
                    <a:pt x="1879" y="458"/>
                  </a:lnTo>
                  <a:lnTo>
                    <a:pt x="1887" y="450"/>
                  </a:lnTo>
                  <a:lnTo>
                    <a:pt x="1895" y="442"/>
                  </a:lnTo>
                  <a:lnTo>
                    <a:pt x="1902" y="434"/>
                  </a:lnTo>
                  <a:lnTo>
                    <a:pt x="1909" y="425"/>
                  </a:lnTo>
                  <a:lnTo>
                    <a:pt x="1915" y="416"/>
                  </a:lnTo>
                  <a:lnTo>
                    <a:pt x="1920" y="407"/>
                  </a:lnTo>
                  <a:lnTo>
                    <a:pt x="1921" y="409"/>
                  </a:lnTo>
                  <a:lnTo>
                    <a:pt x="1905" y="482"/>
                  </a:lnTo>
                  <a:close/>
                  <a:moveTo>
                    <a:pt x="1603" y="474"/>
                  </a:moveTo>
                  <a:lnTo>
                    <a:pt x="1611" y="471"/>
                  </a:lnTo>
                  <a:lnTo>
                    <a:pt x="1617" y="468"/>
                  </a:lnTo>
                  <a:lnTo>
                    <a:pt x="1620" y="467"/>
                  </a:lnTo>
                  <a:lnTo>
                    <a:pt x="1622" y="465"/>
                  </a:lnTo>
                  <a:lnTo>
                    <a:pt x="1623" y="462"/>
                  </a:lnTo>
                  <a:lnTo>
                    <a:pt x="1623" y="459"/>
                  </a:lnTo>
                  <a:lnTo>
                    <a:pt x="1620" y="444"/>
                  </a:lnTo>
                  <a:lnTo>
                    <a:pt x="1619" y="443"/>
                  </a:lnTo>
                  <a:lnTo>
                    <a:pt x="1618" y="442"/>
                  </a:lnTo>
                  <a:lnTo>
                    <a:pt x="1617" y="441"/>
                  </a:lnTo>
                  <a:lnTo>
                    <a:pt x="1616" y="441"/>
                  </a:lnTo>
                  <a:lnTo>
                    <a:pt x="1612" y="441"/>
                  </a:lnTo>
                  <a:lnTo>
                    <a:pt x="1608" y="442"/>
                  </a:lnTo>
                  <a:lnTo>
                    <a:pt x="1598" y="444"/>
                  </a:lnTo>
                  <a:lnTo>
                    <a:pt x="1592" y="445"/>
                  </a:lnTo>
                  <a:lnTo>
                    <a:pt x="1587" y="446"/>
                  </a:lnTo>
                  <a:lnTo>
                    <a:pt x="1582" y="447"/>
                  </a:lnTo>
                  <a:lnTo>
                    <a:pt x="1578" y="446"/>
                  </a:lnTo>
                  <a:lnTo>
                    <a:pt x="1576" y="445"/>
                  </a:lnTo>
                  <a:lnTo>
                    <a:pt x="1574" y="444"/>
                  </a:lnTo>
                  <a:lnTo>
                    <a:pt x="1573" y="441"/>
                  </a:lnTo>
                  <a:lnTo>
                    <a:pt x="1572" y="436"/>
                  </a:lnTo>
                  <a:lnTo>
                    <a:pt x="1571" y="431"/>
                  </a:lnTo>
                  <a:lnTo>
                    <a:pt x="1572" y="423"/>
                  </a:lnTo>
                  <a:lnTo>
                    <a:pt x="1574" y="415"/>
                  </a:lnTo>
                  <a:lnTo>
                    <a:pt x="1649" y="20"/>
                  </a:lnTo>
                  <a:lnTo>
                    <a:pt x="1650" y="15"/>
                  </a:lnTo>
                  <a:lnTo>
                    <a:pt x="1650" y="11"/>
                  </a:lnTo>
                  <a:lnTo>
                    <a:pt x="1650" y="9"/>
                  </a:lnTo>
                  <a:lnTo>
                    <a:pt x="1649" y="7"/>
                  </a:lnTo>
                  <a:lnTo>
                    <a:pt x="1648" y="4"/>
                  </a:lnTo>
                  <a:lnTo>
                    <a:pt x="1645" y="2"/>
                  </a:lnTo>
                  <a:lnTo>
                    <a:pt x="1642" y="0"/>
                  </a:lnTo>
                  <a:lnTo>
                    <a:pt x="1638" y="0"/>
                  </a:lnTo>
                  <a:lnTo>
                    <a:pt x="1632" y="0"/>
                  </a:lnTo>
                  <a:lnTo>
                    <a:pt x="1564" y="0"/>
                  </a:lnTo>
                  <a:lnTo>
                    <a:pt x="1557" y="0"/>
                  </a:lnTo>
                  <a:lnTo>
                    <a:pt x="1555" y="0"/>
                  </a:lnTo>
                  <a:lnTo>
                    <a:pt x="1553" y="1"/>
                  </a:lnTo>
                  <a:lnTo>
                    <a:pt x="1552" y="2"/>
                  </a:lnTo>
                  <a:lnTo>
                    <a:pt x="1551" y="4"/>
                  </a:lnTo>
                  <a:lnTo>
                    <a:pt x="1550" y="8"/>
                  </a:lnTo>
                  <a:lnTo>
                    <a:pt x="1546" y="20"/>
                  </a:lnTo>
                  <a:lnTo>
                    <a:pt x="1546" y="21"/>
                  </a:lnTo>
                  <a:lnTo>
                    <a:pt x="1546" y="23"/>
                  </a:lnTo>
                  <a:lnTo>
                    <a:pt x="1548" y="25"/>
                  </a:lnTo>
                  <a:lnTo>
                    <a:pt x="1552" y="27"/>
                  </a:lnTo>
                  <a:lnTo>
                    <a:pt x="1556" y="29"/>
                  </a:lnTo>
                  <a:lnTo>
                    <a:pt x="1566" y="33"/>
                  </a:lnTo>
                  <a:lnTo>
                    <a:pt x="1571" y="36"/>
                  </a:lnTo>
                  <a:lnTo>
                    <a:pt x="1576" y="40"/>
                  </a:lnTo>
                  <a:lnTo>
                    <a:pt x="1579" y="43"/>
                  </a:lnTo>
                  <a:lnTo>
                    <a:pt x="1580" y="45"/>
                  </a:lnTo>
                  <a:lnTo>
                    <a:pt x="1581" y="48"/>
                  </a:lnTo>
                  <a:lnTo>
                    <a:pt x="1582" y="51"/>
                  </a:lnTo>
                  <a:lnTo>
                    <a:pt x="1582" y="56"/>
                  </a:lnTo>
                  <a:lnTo>
                    <a:pt x="1581" y="61"/>
                  </a:lnTo>
                  <a:lnTo>
                    <a:pt x="1581" y="64"/>
                  </a:lnTo>
                  <a:lnTo>
                    <a:pt x="1580" y="67"/>
                  </a:lnTo>
                  <a:lnTo>
                    <a:pt x="1500" y="482"/>
                  </a:lnTo>
                  <a:lnTo>
                    <a:pt x="1500" y="486"/>
                  </a:lnTo>
                  <a:lnTo>
                    <a:pt x="1500" y="491"/>
                  </a:lnTo>
                  <a:lnTo>
                    <a:pt x="1501" y="494"/>
                  </a:lnTo>
                  <a:lnTo>
                    <a:pt x="1502" y="498"/>
                  </a:lnTo>
                  <a:lnTo>
                    <a:pt x="1503" y="499"/>
                  </a:lnTo>
                  <a:lnTo>
                    <a:pt x="1504" y="500"/>
                  </a:lnTo>
                  <a:lnTo>
                    <a:pt x="1507" y="502"/>
                  </a:lnTo>
                  <a:lnTo>
                    <a:pt x="1511" y="503"/>
                  </a:lnTo>
                  <a:lnTo>
                    <a:pt x="1516" y="503"/>
                  </a:lnTo>
                  <a:lnTo>
                    <a:pt x="1603" y="474"/>
                  </a:lnTo>
                  <a:close/>
                  <a:moveTo>
                    <a:pt x="1407" y="474"/>
                  </a:moveTo>
                  <a:lnTo>
                    <a:pt x="1414" y="471"/>
                  </a:lnTo>
                  <a:lnTo>
                    <a:pt x="1421" y="468"/>
                  </a:lnTo>
                  <a:lnTo>
                    <a:pt x="1423" y="467"/>
                  </a:lnTo>
                  <a:lnTo>
                    <a:pt x="1425" y="465"/>
                  </a:lnTo>
                  <a:lnTo>
                    <a:pt x="1426" y="462"/>
                  </a:lnTo>
                  <a:lnTo>
                    <a:pt x="1426" y="459"/>
                  </a:lnTo>
                  <a:lnTo>
                    <a:pt x="1424" y="444"/>
                  </a:lnTo>
                  <a:lnTo>
                    <a:pt x="1423" y="443"/>
                  </a:lnTo>
                  <a:lnTo>
                    <a:pt x="1422" y="442"/>
                  </a:lnTo>
                  <a:lnTo>
                    <a:pt x="1420" y="441"/>
                  </a:lnTo>
                  <a:lnTo>
                    <a:pt x="1419" y="441"/>
                  </a:lnTo>
                  <a:lnTo>
                    <a:pt x="1415" y="441"/>
                  </a:lnTo>
                  <a:lnTo>
                    <a:pt x="1411" y="442"/>
                  </a:lnTo>
                  <a:lnTo>
                    <a:pt x="1401" y="444"/>
                  </a:lnTo>
                  <a:lnTo>
                    <a:pt x="1396" y="445"/>
                  </a:lnTo>
                  <a:lnTo>
                    <a:pt x="1391" y="446"/>
                  </a:lnTo>
                  <a:lnTo>
                    <a:pt x="1385" y="447"/>
                  </a:lnTo>
                  <a:lnTo>
                    <a:pt x="1381" y="446"/>
                  </a:lnTo>
                  <a:lnTo>
                    <a:pt x="1379" y="445"/>
                  </a:lnTo>
                  <a:lnTo>
                    <a:pt x="1378" y="444"/>
                  </a:lnTo>
                  <a:lnTo>
                    <a:pt x="1376" y="441"/>
                  </a:lnTo>
                  <a:lnTo>
                    <a:pt x="1375" y="436"/>
                  </a:lnTo>
                  <a:lnTo>
                    <a:pt x="1375" y="431"/>
                  </a:lnTo>
                  <a:lnTo>
                    <a:pt x="1376" y="423"/>
                  </a:lnTo>
                  <a:lnTo>
                    <a:pt x="1377" y="415"/>
                  </a:lnTo>
                  <a:lnTo>
                    <a:pt x="1453" y="20"/>
                  </a:lnTo>
                  <a:lnTo>
                    <a:pt x="1453" y="15"/>
                  </a:lnTo>
                  <a:lnTo>
                    <a:pt x="1453" y="11"/>
                  </a:lnTo>
                  <a:lnTo>
                    <a:pt x="1453" y="9"/>
                  </a:lnTo>
                  <a:lnTo>
                    <a:pt x="1453" y="7"/>
                  </a:lnTo>
                  <a:lnTo>
                    <a:pt x="1451" y="4"/>
                  </a:lnTo>
                  <a:lnTo>
                    <a:pt x="1449" y="2"/>
                  </a:lnTo>
                  <a:lnTo>
                    <a:pt x="1446" y="0"/>
                  </a:lnTo>
                  <a:lnTo>
                    <a:pt x="1441" y="0"/>
                  </a:lnTo>
                  <a:lnTo>
                    <a:pt x="1436" y="0"/>
                  </a:lnTo>
                  <a:lnTo>
                    <a:pt x="1367" y="0"/>
                  </a:lnTo>
                  <a:lnTo>
                    <a:pt x="1361" y="0"/>
                  </a:lnTo>
                  <a:lnTo>
                    <a:pt x="1359" y="0"/>
                  </a:lnTo>
                  <a:lnTo>
                    <a:pt x="1357" y="1"/>
                  </a:lnTo>
                  <a:lnTo>
                    <a:pt x="1356" y="2"/>
                  </a:lnTo>
                  <a:lnTo>
                    <a:pt x="1355" y="4"/>
                  </a:lnTo>
                  <a:lnTo>
                    <a:pt x="1353" y="8"/>
                  </a:lnTo>
                  <a:lnTo>
                    <a:pt x="1349" y="20"/>
                  </a:lnTo>
                  <a:lnTo>
                    <a:pt x="1349" y="21"/>
                  </a:lnTo>
                  <a:lnTo>
                    <a:pt x="1350" y="23"/>
                  </a:lnTo>
                  <a:lnTo>
                    <a:pt x="1352" y="25"/>
                  </a:lnTo>
                  <a:lnTo>
                    <a:pt x="1355" y="27"/>
                  </a:lnTo>
                  <a:lnTo>
                    <a:pt x="1360" y="29"/>
                  </a:lnTo>
                  <a:lnTo>
                    <a:pt x="1370" y="33"/>
                  </a:lnTo>
                  <a:lnTo>
                    <a:pt x="1375" y="36"/>
                  </a:lnTo>
                  <a:lnTo>
                    <a:pt x="1379" y="40"/>
                  </a:lnTo>
                  <a:lnTo>
                    <a:pt x="1382" y="43"/>
                  </a:lnTo>
                  <a:lnTo>
                    <a:pt x="1383" y="45"/>
                  </a:lnTo>
                  <a:lnTo>
                    <a:pt x="1384" y="48"/>
                  </a:lnTo>
                  <a:lnTo>
                    <a:pt x="1385" y="51"/>
                  </a:lnTo>
                  <a:lnTo>
                    <a:pt x="1385" y="56"/>
                  </a:lnTo>
                  <a:lnTo>
                    <a:pt x="1385" y="61"/>
                  </a:lnTo>
                  <a:lnTo>
                    <a:pt x="1384" y="67"/>
                  </a:lnTo>
                  <a:lnTo>
                    <a:pt x="1304" y="482"/>
                  </a:lnTo>
                  <a:lnTo>
                    <a:pt x="1303" y="486"/>
                  </a:lnTo>
                  <a:lnTo>
                    <a:pt x="1303" y="491"/>
                  </a:lnTo>
                  <a:lnTo>
                    <a:pt x="1304" y="494"/>
                  </a:lnTo>
                  <a:lnTo>
                    <a:pt x="1306" y="498"/>
                  </a:lnTo>
                  <a:lnTo>
                    <a:pt x="1307" y="499"/>
                  </a:lnTo>
                  <a:lnTo>
                    <a:pt x="1308" y="500"/>
                  </a:lnTo>
                  <a:lnTo>
                    <a:pt x="1311" y="502"/>
                  </a:lnTo>
                  <a:lnTo>
                    <a:pt x="1314" y="503"/>
                  </a:lnTo>
                  <a:lnTo>
                    <a:pt x="1319" y="503"/>
                  </a:lnTo>
                  <a:lnTo>
                    <a:pt x="1407" y="474"/>
                  </a:lnTo>
                  <a:close/>
                  <a:moveTo>
                    <a:pt x="1011" y="463"/>
                  </a:moveTo>
                  <a:lnTo>
                    <a:pt x="1007" y="462"/>
                  </a:lnTo>
                  <a:lnTo>
                    <a:pt x="1004" y="462"/>
                  </a:lnTo>
                  <a:lnTo>
                    <a:pt x="997" y="460"/>
                  </a:lnTo>
                  <a:lnTo>
                    <a:pt x="993" y="458"/>
                  </a:lnTo>
                  <a:lnTo>
                    <a:pt x="991" y="457"/>
                  </a:lnTo>
                  <a:lnTo>
                    <a:pt x="988" y="455"/>
                  </a:lnTo>
                  <a:lnTo>
                    <a:pt x="985" y="453"/>
                  </a:lnTo>
                  <a:lnTo>
                    <a:pt x="983" y="450"/>
                  </a:lnTo>
                  <a:lnTo>
                    <a:pt x="981" y="448"/>
                  </a:lnTo>
                  <a:lnTo>
                    <a:pt x="977" y="442"/>
                  </a:lnTo>
                  <a:lnTo>
                    <a:pt x="974" y="436"/>
                  </a:lnTo>
                  <a:lnTo>
                    <a:pt x="971" y="429"/>
                  </a:lnTo>
                  <a:lnTo>
                    <a:pt x="967" y="416"/>
                  </a:lnTo>
                  <a:lnTo>
                    <a:pt x="965" y="403"/>
                  </a:lnTo>
                  <a:lnTo>
                    <a:pt x="964" y="392"/>
                  </a:lnTo>
                  <a:lnTo>
                    <a:pt x="964" y="384"/>
                  </a:lnTo>
                  <a:lnTo>
                    <a:pt x="964" y="365"/>
                  </a:lnTo>
                  <a:lnTo>
                    <a:pt x="966" y="347"/>
                  </a:lnTo>
                  <a:lnTo>
                    <a:pt x="968" y="337"/>
                  </a:lnTo>
                  <a:lnTo>
                    <a:pt x="970" y="328"/>
                  </a:lnTo>
                  <a:lnTo>
                    <a:pt x="972" y="319"/>
                  </a:lnTo>
                  <a:lnTo>
                    <a:pt x="975" y="310"/>
                  </a:lnTo>
                  <a:lnTo>
                    <a:pt x="977" y="301"/>
                  </a:lnTo>
                  <a:lnTo>
                    <a:pt x="981" y="292"/>
                  </a:lnTo>
                  <a:lnTo>
                    <a:pt x="988" y="275"/>
                  </a:lnTo>
                  <a:lnTo>
                    <a:pt x="996" y="259"/>
                  </a:lnTo>
                  <a:lnTo>
                    <a:pt x="1000" y="251"/>
                  </a:lnTo>
                  <a:lnTo>
                    <a:pt x="1005" y="244"/>
                  </a:lnTo>
                  <a:lnTo>
                    <a:pt x="1015" y="230"/>
                  </a:lnTo>
                  <a:lnTo>
                    <a:pt x="1020" y="223"/>
                  </a:lnTo>
                  <a:lnTo>
                    <a:pt x="1026" y="217"/>
                  </a:lnTo>
                  <a:lnTo>
                    <a:pt x="1031" y="211"/>
                  </a:lnTo>
                  <a:lnTo>
                    <a:pt x="1037" y="206"/>
                  </a:lnTo>
                  <a:lnTo>
                    <a:pt x="1043" y="201"/>
                  </a:lnTo>
                  <a:lnTo>
                    <a:pt x="1049" y="197"/>
                  </a:lnTo>
                  <a:lnTo>
                    <a:pt x="1056" y="193"/>
                  </a:lnTo>
                  <a:lnTo>
                    <a:pt x="1062" y="189"/>
                  </a:lnTo>
                  <a:lnTo>
                    <a:pt x="1069" y="186"/>
                  </a:lnTo>
                  <a:lnTo>
                    <a:pt x="1076" y="184"/>
                  </a:lnTo>
                  <a:lnTo>
                    <a:pt x="1083" y="182"/>
                  </a:lnTo>
                  <a:lnTo>
                    <a:pt x="1091" y="180"/>
                  </a:lnTo>
                  <a:lnTo>
                    <a:pt x="1098" y="179"/>
                  </a:lnTo>
                  <a:lnTo>
                    <a:pt x="1105" y="179"/>
                  </a:lnTo>
                  <a:lnTo>
                    <a:pt x="1115" y="179"/>
                  </a:lnTo>
                  <a:lnTo>
                    <a:pt x="1120" y="180"/>
                  </a:lnTo>
                  <a:lnTo>
                    <a:pt x="1124" y="181"/>
                  </a:lnTo>
                  <a:lnTo>
                    <a:pt x="1129" y="183"/>
                  </a:lnTo>
                  <a:lnTo>
                    <a:pt x="1133" y="185"/>
                  </a:lnTo>
                  <a:lnTo>
                    <a:pt x="1138" y="187"/>
                  </a:lnTo>
                  <a:lnTo>
                    <a:pt x="1141" y="190"/>
                  </a:lnTo>
                  <a:lnTo>
                    <a:pt x="1145" y="194"/>
                  </a:lnTo>
                  <a:lnTo>
                    <a:pt x="1148" y="198"/>
                  </a:lnTo>
                  <a:lnTo>
                    <a:pt x="1151" y="202"/>
                  </a:lnTo>
                  <a:lnTo>
                    <a:pt x="1154" y="207"/>
                  </a:lnTo>
                  <a:lnTo>
                    <a:pt x="1156" y="213"/>
                  </a:lnTo>
                  <a:lnTo>
                    <a:pt x="1158" y="219"/>
                  </a:lnTo>
                  <a:lnTo>
                    <a:pt x="1158" y="226"/>
                  </a:lnTo>
                  <a:lnTo>
                    <a:pt x="1159" y="234"/>
                  </a:lnTo>
                  <a:lnTo>
                    <a:pt x="1159" y="244"/>
                  </a:lnTo>
                  <a:lnTo>
                    <a:pt x="1158" y="253"/>
                  </a:lnTo>
                  <a:lnTo>
                    <a:pt x="1157" y="263"/>
                  </a:lnTo>
                  <a:lnTo>
                    <a:pt x="1155" y="273"/>
                  </a:lnTo>
                  <a:lnTo>
                    <a:pt x="1150" y="293"/>
                  </a:lnTo>
                  <a:lnTo>
                    <a:pt x="1144" y="312"/>
                  </a:lnTo>
                  <a:lnTo>
                    <a:pt x="1137" y="332"/>
                  </a:lnTo>
                  <a:lnTo>
                    <a:pt x="1133" y="341"/>
                  </a:lnTo>
                  <a:lnTo>
                    <a:pt x="1128" y="351"/>
                  </a:lnTo>
                  <a:lnTo>
                    <a:pt x="1123" y="360"/>
                  </a:lnTo>
                  <a:lnTo>
                    <a:pt x="1118" y="369"/>
                  </a:lnTo>
                  <a:lnTo>
                    <a:pt x="1108" y="386"/>
                  </a:lnTo>
                  <a:lnTo>
                    <a:pt x="1097" y="402"/>
                  </a:lnTo>
                  <a:lnTo>
                    <a:pt x="1091" y="410"/>
                  </a:lnTo>
                  <a:lnTo>
                    <a:pt x="1084" y="417"/>
                  </a:lnTo>
                  <a:lnTo>
                    <a:pt x="1078" y="424"/>
                  </a:lnTo>
                  <a:lnTo>
                    <a:pt x="1072" y="430"/>
                  </a:lnTo>
                  <a:lnTo>
                    <a:pt x="1059" y="441"/>
                  </a:lnTo>
                  <a:lnTo>
                    <a:pt x="1053" y="446"/>
                  </a:lnTo>
                  <a:lnTo>
                    <a:pt x="1047" y="450"/>
                  </a:lnTo>
                  <a:lnTo>
                    <a:pt x="1041" y="454"/>
                  </a:lnTo>
                  <a:lnTo>
                    <a:pt x="1035" y="457"/>
                  </a:lnTo>
                  <a:lnTo>
                    <a:pt x="1029" y="459"/>
                  </a:lnTo>
                  <a:lnTo>
                    <a:pt x="1023" y="461"/>
                  </a:lnTo>
                  <a:lnTo>
                    <a:pt x="1017" y="462"/>
                  </a:lnTo>
                  <a:lnTo>
                    <a:pt x="1011" y="463"/>
                  </a:lnTo>
                  <a:close/>
                  <a:moveTo>
                    <a:pt x="1113" y="482"/>
                  </a:moveTo>
                  <a:lnTo>
                    <a:pt x="1112" y="486"/>
                  </a:lnTo>
                  <a:lnTo>
                    <a:pt x="1112" y="491"/>
                  </a:lnTo>
                  <a:lnTo>
                    <a:pt x="1113" y="494"/>
                  </a:lnTo>
                  <a:lnTo>
                    <a:pt x="1115" y="497"/>
                  </a:lnTo>
                  <a:lnTo>
                    <a:pt x="1117" y="500"/>
                  </a:lnTo>
                  <a:lnTo>
                    <a:pt x="1121" y="502"/>
                  </a:lnTo>
                  <a:lnTo>
                    <a:pt x="1126" y="503"/>
                  </a:lnTo>
                  <a:lnTo>
                    <a:pt x="1132" y="503"/>
                  </a:lnTo>
                  <a:lnTo>
                    <a:pt x="1215" y="474"/>
                  </a:lnTo>
                  <a:lnTo>
                    <a:pt x="1223" y="471"/>
                  </a:lnTo>
                  <a:lnTo>
                    <a:pt x="1229" y="468"/>
                  </a:lnTo>
                  <a:lnTo>
                    <a:pt x="1232" y="467"/>
                  </a:lnTo>
                  <a:lnTo>
                    <a:pt x="1234" y="465"/>
                  </a:lnTo>
                  <a:lnTo>
                    <a:pt x="1235" y="462"/>
                  </a:lnTo>
                  <a:lnTo>
                    <a:pt x="1235" y="459"/>
                  </a:lnTo>
                  <a:lnTo>
                    <a:pt x="1232" y="444"/>
                  </a:lnTo>
                  <a:lnTo>
                    <a:pt x="1232" y="443"/>
                  </a:lnTo>
                  <a:lnTo>
                    <a:pt x="1231" y="442"/>
                  </a:lnTo>
                  <a:lnTo>
                    <a:pt x="1229" y="441"/>
                  </a:lnTo>
                  <a:lnTo>
                    <a:pt x="1228" y="441"/>
                  </a:lnTo>
                  <a:lnTo>
                    <a:pt x="1225" y="441"/>
                  </a:lnTo>
                  <a:lnTo>
                    <a:pt x="1220" y="442"/>
                  </a:lnTo>
                  <a:lnTo>
                    <a:pt x="1210" y="444"/>
                  </a:lnTo>
                  <a:lnTo>
                    <a:pt x="1205" y="445"/>
                  </a:lnTo>
                  <a:lnTo>
                    <a:pt x="1199" y="446"/>
                  </a:lnTo>
                  <a:lnTo>
                    <a:pt x="1194" y="447"/>
                  </a:lnTo>
                  <a:lnTo>
                    <a:pt x="1190" y="446"/>
                  </a:lnTo>
                  <a:lnTo>
                    <a:pt x="1187" y="444"/>
                  </a:lnTo>
                  <a:lnTo>
                    <a:pt x="1185" y="441"/>
                  </a:lnTo>
                  <a:lnTo>
                    <a:pt x="1184" y="436"/>
                  </a:lnTo>
                  <a:lnTo>
                    <a:pt x="1184" y="431"/>
                  </a:lnTo>
                  <a:lnTo>
                    <a:pt x="1185" y="423"/>
                  </a:lnTo>
                  <a:lnTo>
                    <a:pt x="1186" y="415"/>
                  </a:lnTo>
                  <a:lnTo>
                    <a:pt x="1223" y="225"/>
                  </a:lnTo>
                  <a:lnTo>
                    <a:pt x="1224" y="210"/>
                  </a:lnTo>
                  <a:lnTo>
                    <a:pt x="1224" y="204"/>
                  </a:lnTo>
                  <a:lnTo>
                    <a:pt x="1224" y="199"/>
                  </a:lnTo>
                  <a:lnTo>
                    <a:pt x="1223" y="195"/>
                  </a:lnTo>
                  <a:lnTo>
                    <a:pt x="1222" y="191"/>
                  </a:lnTo>
                  <a:lnTo>
                    <a:pt x="1220" y="187"/>
                  </a:lnTo>
                  <a:lnTo>
                    <a:pt x="1219" y="184"/>
                  </a:lnTo>
                  <a:lnTo>
                    <a:pt x="1216" y="182"/>
                  </a:lnTo>
                  <a:lnTo>
                    <a:pt x="1214" y="180"/>
                  </a:lnTo>
                  <a:lnTo>
                    <a:pt x="1208" y="176"/>
                  </a:lnTo>
                  <a:lnTo>
                    <a:pt x="1195" y="168"/>
                  </a:lnTo>
                  <a:lnTo>
                    <a:pt x="1186" y="164"/>
                  </a:lnTo>
                  <a:lnTo>
                    <a:pt x="1177" y="161"/>
                  </a:lnTo>
                  <a:lnTo>
                    <a:pt x="1172" y="159"/>
                  </a:lnTo>
                  <a:lnTo>
                    <a:pt x="1167" y="158"/>
                  </a:lnTo>
                  <a:lnTo>
                    <a:pt x="1156" y="155"/>
                  </a:lnTo>
                  <a:lnTo>
                    <a:pt x="1145" y="153"/>
                  </a:lnTo>
                  <a:lnTo>
                    <a:pt x="1134" y="151"/>
                  </a:lnTo>
                  <a:lnTo>
                    <a:pt x="1122" y="150"/>
                  </a:lnTo>
                  <a:lnTo>
                    <a:pt x="1110" y="150"/>
                  </a:lnTo>
                  <a:lnTo>
                    <a:pt x="1099" y="150"/>
                  </a:lnTo>
                  <a:lnTo>
                    <a:pt x="1087" y="151"/>
                  </a:lnTo>
                  <a:lnTo>
                    <a:pt x="1075" y="153"/>
                  </a:lnTo>
                  <a:lnTo>
                    <a:pt x="1064" y="155"/>
                  </a:lnTo>
                  <a:lnTo>
                    <a:pt x="1054" y="158"/>
                  </a:lnTo>
                  <a:lnTo>
                    <a:pt x="1043" y="162"/>
                  </a:lnTo>
                  <a:lnTo>
                    <a:pt x="1033" y="166"/>
                  </a:lnTo>
                  <a:lnTo>
                    <a:pt x="1023" y="170"/>
                  </a:lnTo>
                  <a:lnTo>
                    <a:pt x="1014" y="176"/>
                  </a:lnTo>
                  <a:lnTo>
                    <a:pt x="1005" y="181"/>
                  </a:lnTo>
                  <a:lnTo>
                    <a:pt x="996" y="187"/>
                  </a:lnTo>
                  <a:lnTo>
                    <a:pt x="988" y="194"/>
                  </a:lnTo>
                  <a:lnTo>
                    <a:pt x="979" y="201"/>
                  </a:lnTo>
                  <a:lnTo>
                    <a:pt x="972" y="208"/>
                  </a:lnTo>
                  <a:lnTo>
                    <a:pt x="964" y="216"/>
                  </a:lnTo>
                  <a:lnTo>
                    <a:pt x="957" y="223"/>
                  </a:lnTo>
                  <a:lnTo>
                    <a:pt x="950" y="232"/>
                  </a:lnTo>
                  <a:lnTo>
                    <a:pt x="944" y="240"/>
                  </a:lnTo>
                  <a:lnTo>
                    <a:pt x="938" y="249"/>
                  </a:lnTo>
                  <a:lnTo>
                    <a:pt x="932" y="258"/>
                  </a:lnTo>
                  <a:lnTo>
                    <a:pt x="927" y="267"/>
                  </a:lnTo>
                  <a:lnTo>
                    <a:pt x="922" y="277"/>
                  </a:lnTo>
                  <a:lnTo>
                    <a:pt x="918" y="286"/>
                  </a:lnTo>
                  <a:lnTo>
                    <a:pt x="914" y="296"/>
                  </a:lnTo>
                  <a:lnTo>
                    <a:pt x="911" y="306"/>
                  </a:lnTo>
                  <a:lnTo>
                    <a:pt x="908" y="316"/>
                  </a:lnTo>
                  <a:lnTo>
                    <a:pt x="905" y="326"/>
                  </a:lnTo>
                  <a:lnTo>
                    <a:pt x="903" y="336"/>
                  </a:lnTo>
                  <a:lnTo>
                    <a:pt x="900" y="355"/>
                  </a:lnTo>
                  <a:lnTo>
                    <a:pt x="899" y="365"/>
                  </a:lnTo>
                  <a:lnTo>
                    <a:pt x="899" y="375"/>
                  </a:lnTo>
                  <a:lnTo>
                    <a:pt x="899" y="391"/>
                  </a:lnTo>
                  <a:lnTo>
                    <a:pt x="901" y="406"/>
                  </a:lnTo>
                  <a:lnTo>
                    <a:pt x="904" y="419"/>
                  </a:lnTo>
                  <a:lnTo>
                    <a:pt x="907" y="432"/>
                  </a:lnTo>
                  <a:lnTo>
                    <a:pt x="910" y="438"/>
                  </a:lnTo>
                  <a:lnTo>
                    <a:pt x="912" y="444"/>
                  </a:lnTo>
                  <a:lnTo>
                    <a:pt x="917" y="454"/>
                  </a:lnTo>
                  <a:lnTo>
                    <a:pt x="920" y="459"/>
                  </a:lnTo>
                  <a:lnTo>
                    <a:pt x="923" y="463"/>
                  </a:lnTo>
                  <a:lnTo>
                    <a:pt x="930" y="472"/>
                  </a:lnTo>
                  <a:lnTo>
                    <a:pt x="933" y="476"/>
                  </a:lnTo>
                  <a:lnTo>
                    <a:pt x="937" y="479"/>
                  </a:lnTo>
                  <a:lnTo>
                    <a:pt x="941" y="483"/>
                  </a:lnTo>
                  <a:lnTo>
                    <a:pt x="945" y="486"/>
                  </a:lnTo>
                  <a:lnTo>
                    <a:pt x="948" y="488"/>
                  </a:lnTo>
                  <a:lnTo>
                    <a:pt x="953" y="491"/>
                  </a:lnTo>
                  <a:lnTo>
                    <a:pt x="961" y="495"/>
                  </a:lnTo>
                  <a:lnTo>
                    <a:pt x="969" y="499"/>
                  </a:lnTo>
                  <a:lnTo>
                    <a:pt x="978" y="501"/>
                  </a:lnTo>
                  <a:lnTo>
                    <a:pt x="987" y="503"/>
                  </a:lnTo>
                  <a:lnTo>
                    <a:pt x="996" y="503"/>
                  </a:lnTo>
                  <a:lnTo>
                    <a:pt x="1005" y="503"/>
                  </a:lnTo>
                  <a:lnTo>
                    <a:pt x="1014" y="501"/>
                  </a:lnTo>
                  <a:lnTo>
                    <a:pt x="1023" y="498"/>
                  </a:lnTo>
                  <a:lnTo>
                    <a:pt x="1032" y="495"/>
                  </a:lnTo>
                  <a:lnTo>
                    <a:pt x="1041" y="490"/>
                  </a:lnTo>
                  <a:lnTo>
                    <a:pt x="1051" y="485"/>
                  </a:lnTo>
                  <a:lnTo>
                    <a:pt x="1060" y="479"/>
                  </a:lnTo>
                  <a:lnTo>
                    <a:pt x="1069" y="473"/>
                  </a:lnTo>
                  <a:lnTo>
                    <a:pt x="1078" y="466"/>
                  </a:lnTo>
                  <a:lnTo>
                    <a:pt x="1087" y="458"/>
                  </a:lnTo>
                  <a:lnTo>
                    <a:pt x="1095" y="450"/>
                  </a:lnTo>
                  <a:lnTo>
                    <a:pt x="1103" y="442"/>
                  </a:lnTo>
                  <a:lnTo>
                    <a:pt x="1110" y="434"/>
                  </a:lnTo>
                  <a:lnTo>
                    <a:pt x="1117" y="425"/>
                  </a:lnTo>
                  <a:lnTo>
                    <a:pt x="1123" y="416"/>
                  </a:lnTo>
                  <a:lnTo>
                    <a:pt x="1128" y="407"/>
                  </a:lnTo>
                  <a:lnTo>
                    <a:pt x="1129" y="409"/>
                  </a:lnTo>
                  <a:lnTo>
                    <a:pt x="1113" y="482"/>
                  </a:lnTo>
                  <a:close/>
                  <a:moveTo>
                    <a:pt x="805" y="98"/>
                  </a:moveTo>
                  <a:lnTo>
                    <a:pt x="814" y="97"/>
                  </a:lnTo>
                  <a:lnTo>
                    <a:pt x="818" y="96"/>
                  </a:lnTo>
                  <a:lnTo>
                    <a:pt x="822" y="95"/>
                  </a:lnTo>
                  <a:lnTo>
                    <a:pt x="826" y="93"/>
                  </a:lnTo>
                  <a:lnTo>
                    <a:pt x="830" y="91"/>
                  </a:lnTo>
                  <a:lnTo>
                    <a:pt x="833" y="88"/>
                  </a:lnTo>
                  <a:lnTo>
                    <a:pt x="836" y="85"/>
                  </a:lnTo>
                  <a:lnTo>
                    <a:pt x="839" y="82"/>
                  </a:lnTo>
                  <a:lnTo>
                    <a:pt x="841" y="78"/>
                  </a:lnTo>
                  <a:lnTo>
                    <a:pt x="844" y="74"/>
                  </a:lnTo>
                  <a:lnTo>
                    <a:pt x="845" y="70"/>
                  </a:lnTo>
                  <a:lnTo>
                    <a:pt x="847" y="65"/>
                  </a:lnTo>
                  <a:lnTo>
                    <a:pt x="848" y="60"/>
                  </a:lnTo>
                  <a:lnTo>
                    <a:pt x="849" y="55"/>
                  </a:lnTo>
                  <a:lnTo>
                    <a:pt x="849" y="49"/>
                  </a:lnTo>
                  <a:lnTo>
                    <a:pt x="848" y="44"/>
                  </a:lnTo>
                  <a:lnTo>
                    <a:pt x="847" y="37"/>
                  </a:lnTo>
                  <a:lnTo>
                    <a:pt x="844" y="31"/>
                  </a:lnTo>
                  <a:lnTo>
                    <a:pt x="842" y="28"/>
                  </a:lnTo>
                  <a:lnTo>
                    <a:pt x="840" y="25"/>
                  </a:lnTo>
                  <a:lnTo>
                    <a:pt x="838" y="22"/>
                  </a:lnTo>
                  <a:lnTo>
                    <a:pt x="835" y="19"/>
                  </a:lnTo>
                  <a:lnTo>
                    <a:pt x="833" y="17"/>
                  </a:lnTo>
                  <a:lnTo>
                    <a:pt x="829" y="14"/>
                  </a:lnTo>
                  <a:lnTo>
                    <a:pt x="826" y="13"/>
                  </a:lnTo>
                  <a:lnTo>
                    <a:pt x="822" y="11"/>
                  </a:lnTo>
                  <a:lnTo>
                    <a:pt x="817" y="11"/>
                  </a:lnTo>
                  <a:lnTo>
                    <a:pt x="812" y="10"/>
                  </a:lnTo>
                  <a:lnTo>
                    <a:pt x="808" y="11"/>
                  </a:lnTo>
                  <a:lnTo>
                    <a:pt x="803" y="11"/>
                  </a:lnTo>
                  <a:lnTo>
                    <a:pt x="799" y="12"/>
                  </a:lnTo>
                  <a:lnTo>
                    <a:pt x="794" y="14"/>
                  </a:lnTo>
                  <a:lnTo>
                    <a:pt x="790" y="16"/>
                  </a:lnTo>
                  <a:lnTo>
                    <a:pt x="787" y="18"/>
                  </a:lnTo>
                  <a:lnTo>
                    <a:pt x="783" y="21"/>
                  </a:lnTo>
                  <a:lnTo>
                    <a:pt x="780" y="24"/>
                  </a:lnTo>
                  <a:lnTo>
                    <a:pt x="778" y="27"/>
                  </a:lnTo>
                  <a:lnTo>
                    <a:pt x="775" y="31"/>
                  </a:lnTo>
                  <a:lnTo>
                    <a:pt x="771" y="39"/>
                  </a:lnTo>
                  <a:lnTo>
                    <a:pt x="769" y="48"/>
                  </a:lnTo>
                  <a:lnTo>
                    <a:pt x="768" y="58"/>
                  </a:lnTo>
                  <a:lnTo>
                    <a:pt x="768" y="64"/>
                  </a:lnTo>
                  <a:lnTo>
                    <a:pt x="770" y="71"/>
                  </a:lnTo>
                  <a:lnTo>
                    <a:pt x="773" y="78"/>
                  </a:lnTo>
                  <a:lnTo>
                    <a:pt x="774" y="81"/>
                  </a:lnTo>
                  <a:lnTo>
                    <a:pt x="776" y="84"/>
                  </a:lnTo>
                  <a:lnTo>
                    <a:pt x="781" y="90"/>
                  </a:lnTo>
                  <a:lnTo>
                    <a:pt x="784" y="92"/>
                  </a:lnTo>
                  <a:lnTo>
                    <a:pt x="788" y="94"/>
                  </a:lnTo>
                  <a:lnTo>
                    <a:pt x="792" y="96"/>
                  </a:lnTo>
                  <a:lnTo>
                    <a:pt x="796" y="97"/>
                  </a:lnTo>
                  <a:lnTo>
                    <a:pt x="800" y="98"/>
                  </a:lnTo>
                  <a:lnTo>
                    <a:pt x="805" y="98"/>
                  </a:lnTo>
                  <a:close/>
                  <a:moveTo>
                    <a:pt x="829" y="171"/>
                  </a:moveTo>
                  <a:lnTo>
                    <a:pt x="829" y="167"/>
                  </a:lnTo>
                  <a:lnTo>
                    <a:pt x="829" y="163"/>
                  </a:lnTo>
                  <a:lnTo>
                    <a:pt x="828" y="161"/>
                  </a:lnTo>
                  <a:lnTo>
                    <a:pt x="827" y="160"/>
                  </a:lnTo>
                  <a:lnTo>
                    <a:pt x="826" y="159"/>
                  </a:lnTo>
                  <a:lnTo>
                    <a:pt x="824" y="158"/>
                  </a:lnTo>
                  <a:lnTo>
                    <a:pt x="822" y="158"/>
                  </a:lnTo>
                  <a:lnTo>
                    <a:pt x="816" y="158"/>
                  </a:lnTo>
                  <a:lnTo>
                    <a:pt x="743" y="158"/>
                  </a:lnTo>
                  <a:lnTo>
                    <a:pt x="737" y="158"/>
                  </a:lnTo>
                  <a:lnTo>
                    <a:pt x="733" y="160"/>
                  </a:lnTo>
                  <a:lnTo>
                    <a:pt x="730" y="162"/>
                  </a:lnTo>
                  <a:lnTo>
                    <a:pt x="729" y="166"/>
                  </a:lnTo>
                  <a:lnTo>
                    <a:pt x="725" y="178"/>
                  </a:lnTo>
                  <a:lnTo>
                    <a:pt x="725" y="180"/>
                  </a:lnTo>
                  <a:lnTo>
                    <a:pt x="726" y="181"/>
                  </a:lnTo>
                  <a:lnTo>
                    <a:pt x="728" y="184"/>
                  </a:lnTo>
                  <a:lnTo>
                    <a:pt x="731" y="186"/>
                  </a:lnTo>
                  <a:lnTo>
                    <a:pt x="736" y="188"/>
                  </a:lnTo>
                  <a:lnTo>
                    <a:pt x="746" y="192"/>
                  </a:lnTo>
                  <a:lnTo>
                    <a:pt x="751" y="195"/>
                  </a:lnTo>
                  <a:lnTo>
                    <a:pt x="755" y="198"/>
                  </a:lnTo>
                  <a:lnTo>
                    <a:pt x="758" y="202"/>
                  </a:lnTo>
                  <a:lnTo>
                    <a:pt x="759" y="204"/>
                  </a:lnTo>
                  <a:lnTo>
                    <a:pt x="760" y="207"/>
                  </a:lnTo>
                  <a:lnTo>
                    <a:pt x="760" y="210"/>
                  </a:lnTo>
                  <a:lnTo>
                    <a:pt x="760" y="214"/>
                  </a:lnTo>
                  <a:lnTo>
                    <a:pt x="759" y="219"/>
                  </a:lnTo>
                  <a:lnTo>
                    <a:pt x="758" y="225"/>
                  </a:lnTo>
                  <a:lnTo>
                    <a:pt x="708" y="482"/>
                  </a:lnTo>
                  <a:lnTo>
                    <a:pt x="707" y="486"/>
                  </a:lnTo>
                  <a:lnTo>
                    <a:pt x="708" y="491"/>
                  </a:lnTo>
                  <a:lnTo>
                    <a:pt x="708" y="494"/>
                  </a:lnTo>
                  <a:lnTo>
                    <a:pt x="710" y="498"/>
                  </a:lnTo>
                  <a:lnTo>
                    <a:pt x="712" y="500"/>
                  </a:lnTo>
                  <a:lnTo>
                    <a:pt x="716" y="502"/>
                  </a:lnTo>
                  <a:lnTo>
                    <a:pt x="720" y="503"/>
                  </a:lnTo>
                  <a:lnTo>
                    <a:pt x="725" y="503"/>
                  </a:lnTo>
                  <a:lnTo>
                    <a:pt x="810" y="474"/>
                  </a:lnTo>
                  <a:lnTo>
                    <a:pt x="818" y="471"/>
                  </a:lnTo>
                  <a:lnTo>
                    <a:pt x="824" y="468"/>
                  </a:lnTo>
                  <a:lnTo>
                    <a:pt x="827" y="467"/>
                  </a:lnTo>
                  <a:lnTo>
                    <a:pt x="829" y="465"/>
                  </a:lnTo>
                  <a:lnTo>
                    <a:pt x="830" y="462"/>
                  </a:lnTo>
                  <a:lnTo>
                    <a:pt x="830" y="459"/>
                  </a:lnTo>
                  <a:lnTo>
                    <a:pt x="827" y="444"/>
                  </a:lnTo>
                  <a:lnTo>
                    <a:pt x="827" y="443"/>
                  </a:lnTo>
                  <a:lnTo>
                    <a:pt x="826" y="442"/>
                  </a:lnTo>
                  <a:lnTo>
                    <a:pt x="824" y="441"/>
                  </a:lnTo>
                  <a:lnTo>
                    <a:pt x="823" y="441"/>
                  </a:lnTo>
                  <a:lnTo>
                    <a:pt x="819" y="441"/>
                  </a:lnTo>
                  <a:lnTo>
                    <a:pt x="815" y="442"/>
                  </a:lnTo>
                  <a:lnTo>
                    <a:pt x="805" y="444"/>
                  </a:lnTo>
                  <a:lnTo>
                    <a:pt x="794" y="446"/>
                  </a:lnTo>
                  <a:lnTo>
                    <a:pt x="789" y="447"/>
                  </a:lnTo>
                  <a:lnTo>
                    <a:pt x="785" y="446"/>
                  </a:lnTo>
                  <a:lnTo>
                    <a:pt x="782" y="444"/>
                  </a:lnTo>
                  <a:lnTo>
                    <a:pt x="780" y="441"/>
                  </a:lnTo>
                  <a:lnTo>
                    <a:pt x="779" y="436"/>
                  </a:lnTo>
                  <a:lnTo>
                    <a:pt x="779" y="431"/>
                  </a:lnTo>
                  <a:lnTo>
                    <a:pt x="780" y="423"/>
                  </a:lnTo>
                  <a:lnTo>
                    <a:pt x="781" y="415"/>
                  </a:lnTo>
                  <a:lnTo>
                    <a:pt x="829" y="171"/>
                  </a:lnTo>
                  <a:close/>
                  <a:moveTo>
                    <a:pt x="653" y="175"/>
                  </a:moveTo>
                  <a:lnTo>
                    <a:pt x="654" y="172"/>
                  </a:lnTo>
                  <a:lnTo>
                    <a:pt x="654" y="170"/>
                  </a:lnTo>
                  <a:lnTo>
                    <a:pt x="653" y="167"/>
                  </a:lnTo>
                  <a:lnTo>
                    <a:pt x="651" y="165"/>
                  </a:lnTo>
                  <a:lnTo>
                    <a:pt x="649" y="163"/>
                  </a:lnTo>
                  <a:lnTo>
                    <a:pt x="646" y="161"/>
                  </a:lnTo>
                  <a:lnTo>
                    <a:pt x="643" y="160"/>
                  </a:lnTo>
                  <a:lnTo>
                    <a:pt x="640" y="159"/>
                  </a:lnTo>
                  <a:lnTo>
                    <a:pt x="627" y="155"/>
                  </a:lnTo>
                  <a:lnTo>
                    <a:pt x="612" y="152"/>
                  </a:lnTo>
                  <a:lnTo>
                    <a:pt x="596" y="151"/>
                  </a:lnTo>
                  <a:lnTo>
                    <a:pt x="588" y="150"/>
                  </a:lnTo>
                  <a:lnTo>
                    <a:pt x="578" y="150"/>
                  </a:lnTo>
                  <a:lnTo>
                    <a:pt x="569" y="150"/>
                  </a:lnTo>
                  <a:lnTo>
                    <a:pt x="560" y="151"/>
                  </a:lnTo>
                  <a:lnTo>
                    <a:pt x="551" y="152"/>
                  </a:lnTo>
                  <a:lnTo>
                    <a:pt x="541" y="155"/>
                  </a:lnTo>
                  <a:lnTo>
                    <a:pt x="532" y="157"/>
                  </a:lnTo>
                  <a:lnTo>
                    <a:pt x="522" y="160"/>
                  </a:lnTo>
                  <a:lnTo>
                    <a:pt x="513" y="164"/>
                  </a:lnTo>
                  <a:lnTo>
                    <a:pt x="504" y="169"/>
                  </a:lnTo>
                  <a:lnTo>
                    <a:pt x="496" y="174"/>
                  </a:lnTo>
                  <a:lnTo>
                    <a:pt x="488" y="180"/>
                  </a:lnTo>
                  <a:lnTo>
                    <a:pt x="480" y="186"/>
                  </a:lnTo>
                  <a:lnTo>
                    <a:pt x="474" y="193"/>
                  </a:lnTo>
                  <a:lnTo>
                    <a:pt x="468" y="200"/>
                  </a:lnTo>
                  <a:lnTo>
                    <a:pt x="463" y="209"/>
                  </a:lnTo>
                  <a:lnTo>
                    <a:pt x="459" y="217"/>
                  </a:lnTo>
                  <a:lnTo>
                    <a:pt x="456" y="227"/>
                  </a:lnTo>
                  <a:lnTo>
                    <a:pt x="455" y="236"/>
                  </a:lnTo>
                  <a:lnTo>
                    <a:pt x="454" y="246"/>
                  </a:lnTo>
                  <a:lnTo>
                    <a:pt x="454" y="254"/>
                  </a:lnTo>
                  <a:lnTo>
                    <a:pt x="455" y="258"/>
                  </a:lnTo>
                  <a:lnTo>
                    <a:pt x="455" y="262"/>
                  </a:lnTo>
                  <a:lnTo>
                    <a:pt x="457" y="270"/>
                  </a:lnTo>
                  <a:lnTo>
                    <a:pt x="460" y="277"/>
                  </a:lnTo>
                  <a:lnTo>
                    <a:pt x="463" y="283"/>
                  </a:lnTo>
                  <a:lnTo>
                    <a:pt x="467" y="290"/>
                  </a:lnTo>
                  <a:lnTo>
                    <a:pt x="471" y="296"/>
                  </a:lnTo>
                  <a:lnTo>
                    <a:pt x="476" y="301"/>
                  </a:lnTo>
                  <a:lnTo>
                    <a:pt x="486" y="312"/>
                  </a:lnTo>
                  <a:lnTo>
                    <a:pt x="496" y="321"/>
                  </a:lnTo>
                  <a:lnTo>
                    <a:pt x="507" y="331"/>
                  </a:lnTo>
                  <a:lnTo>
                    <a:pt x="527" y="348"/>
                  </a:lnTo>
                  <a:lnTo>
                    <a:pt x="537" y="358"/>
                  </a:lnTo>
                  <a:lnTo>
                    <a:pt x="542" y="363"/>
                  </a:lnTo>
                  <a:lnTo>
                    <a:pt x="546" y="369"/>
                  </a:lnTo>
                  <a:lnTo>
                    <a:pt x="550" y="375"/>
                  </a:lnTo>
                  <a:lnTo>
                    <a:pt x="554" y="381"/>
                  </a:lnTo>
                  <a:lnTo>
                    <a:pt x="557" y="387"/>
                  </a:lnTo>
                  <a:lnTo>
                    <a:pt x="560" y="393"/>
                  </a:lnTo>
                  <a:lnTo>
                    <a:pt x="562" y="400"/>
                  </a:lnTo>
                  <a:lnTo>
                    <a:pt x="563" y="407"/>
                  </a:lnTo>
                  <a:lnTo>
                    <a:pt x="563" y="415"/>
                  </a:lnTo>
                  <a:lnTo>
                    <a:pt x="563" y="422"/>
                  </a:lnTo>
                  <a:lnTo>
                    <a:pt x="561" y="429"/>
                  </a:lnTo>
                  <a:lnTo>
                    <a:pt x="559" y="436"/>
                  </a:lnTo>
                  <a:lnTo>
                    <a:pt x="557" y="442"/>
                  </a:lnTo>
                  <a:lnTo>
                    <a:pt x="554" y="447"/>
                  </a:lnTo>
                  <a:lnTo>
                    <a:pt x="550" y="452"/>
                  </a:lnTo>
                  <a:lnTo>
                    <a:pt x="546" y="456"/>
                  </a:lnTo>
                  <a:lnTo>
                    <a:pt x="542" y="460"/>
                  </a:lnTo>
                  <a:lnTo>
                    <a:pt x="538" y="463"/>
                  </a:lnTo>
                  <a:lnTo>
                    <a:pt x="533" y="466"/>
                  </a:lnTo>
                  <a:lnTo>
                    <a:pt x="529" y="468"/>
                  </a:lnTo>
                  <a:lnTo>
                    <a:pt x="524" y="470"/>
                  </a:lnTo>
                  <a:lnTo>
                    <a:pt x="520" y="472"/>
                  </a:lnTo>
                  <a:lnTo>
                    <a:pt x="515" y="473"/>
                  </a:lnTo>
                  <a:lnTo>
                    <a:pt x="511" y="474"/>
                  </a:lnTo>
                  <a:lnTo>
                    <a:pt x="507" y="474"/>
                  </a:lnTo>
                  <a:lnTo>
                    <a:pt x="503" y="474"/>
                  </a:lnTo>
                  <a:lnTo>
                    <a:pt x="496" y="474"/>
                  </a:lnTo>
                  <a:lnTo>
                    <a:pt x="489" y="473"/>
                  </a:lnTo>
                  <a:lnTo>
                    <a:pt x="483" y="471"/>
                  </a:lnTo>
                  <a:lnTo>
                    <a:pt x="476" y="468"/>
                  </a:lnTo>
                  <a:lnTo>
                    <a:pt x="469" y="464"/>
                  </a:lnTo>
                  <a:lnTo>
                    <a:pt x="462" y="459"/>
                  </a:lnTo>
                  <a:lnTo>
                    <a:pt x="456" y="453"/>
                  </a:lnTo>
                  <a:lnTo>
                    <a:pt x="450" y="445"/>
                  </a:lnTo>
                  <a:lnTo>
                    <a:pt x="429" y="410"/>
                  </a:lnTo>
                  <a:lnTo>
                    <a:pt x="426" y="408"/>
                  </a:lnTo>
                  <a:lnTo>
                    <a:pt x="424" y="407"/>
                  </a:lnTo>
                  <a:lnTo>
                    <a:pt x="421" y="407"/>
                  </a:lnTo>
                  <a:lnTo>
                    <a:pt x="418" y="409"/>
                  </a:lnTo>
                  <a:lnTo>
                    <a:pt x="398" y="423"/>
                  </a:lnTo>
                  <a:lnTo>
                    <a:pt x="397" y="424"/>
                  </a:lnTo>
                  <a:lnTo>
                    <a:pt x="396" y="426"/>
                  </a:lnTo>
                  <a:lnTo>
                    <a:pt x="395" y="427"/>
                  </a:lnTo>
                  <a:lnTo>
                    <a:pt x="394" y="429"/>
                  </a:lnTo>
                  <a:lnTo>
                    <a:pt x="394" y="432"/>
                  </a:lnTo>
                  <a:lnTo>
                    <a:pt x="395" y="436"/>
                  </a:lnTo>
                  <a:lnTo>
                    <a:pt x="406" y="480"/>
                  </a:lnTo>
                  <a:lnTo>
                    <a:pt x="411" y="483"/>
                  </a:lnTo>
                  <a:lnTo>
                    <a:pt x="417" y="487"/>
                  </a:lnTo>
                  <a:lnTo>
                    <a:pt x="425" y="491"/>
                  </a:lnTo>
                  <a:lnTo>
                    <a:pt x="435" y="495"/>
                  </a:lnTo>
                  <a:lnTo>
                    <a:pt x="446" y="498"/>
                  </a:lnTo>
                  <a:lnTo>
                    <a:pt x="459" y="501"/>
                  </a:lnTo>
                  <a:lnTo>
                    <a:pt x="473" y="502"/>
                  </a:lnTo>
                  <a:lnTo>
                    <a:pt x="481" y="503"/>
                  </a:lnTo>
                  <a:lnTo>
                    <a:pt x="489" y="503"/>
                  </a:lnTo>
                  <a:lnTo>
                    <a:pt x="497" y="503"/>
                  </a:lnTo>
                  <a:lnTo>
                    <a:pt x="506" y="502"/>
                  </a:lnTo>
                  <a:lnTo>
                    <a:pt x="515" y="501"/>
                  </a:lnTo>
                  <a:lnTo>
                    <a:pt x="525" y="499"/>
                  </a:lnTo>
                  <a:lnTo>
                    <a:pt x="535" y="496"/>
                  </a:lnTo>
                  <a:lnTo>
                    <a:pt x="545" y="493"/>
                  </a:lnTo>
                  <a:lnTo>
                    <a:pt x="555" y="489"/>
                  </a:lnTo>
                  <a:lnTo>
                    <a:pt x="565" y="484"/>
                  </a:lnTo>
                  <a:lnTo>
                    <a:pt x="574" y="479"/>
                  </a:lnTo>
                  <a:lnTo>
                    <a:pt x="584" y="473"/>
                  </a:lnTo>
                  <a:lnTo>
                    <a:pt x="592" y="465"/>
                  </a:lnTo>
                  <a:lnTo>
                    <a:pt x="596" y="462"/>
                  </a:lnTo>
                  <a:lnTo>
                    <a:pt x="600" y="458"/>
                  </a:lnTo>
                  <a:lnTo>
                    <a:pt x="607" y="449"/>
                  </a:lnTo>
                  <a:lnTo>
                    <a:pt x="610" y="444"/>
                  </a:lnTo>
                  <a:lnTo>
                    <a:pt x="613" y="439"/>
                  </a:lnTo>
                  <a:lnTo>
                    <a:pt x="616" y="434"/>
                  </a:lnTo>
                  <a:lnTo>
                    <a:pt x="618" y="428"/>
                  </a:lnTo>
                  <a:lnTo>
                    <a:pt x="620" y="423"/>
                  </a:lnTo>
                  <a:lnTo>
                    <a:pt x="621" y="417"/>
                  </a:lnTo>
                  <a:lnTo>
                    <a:pt x="623" y="407"/>
                  </a:lnTo>
                  <a:lnTo>
                    <a:pt x="624" y="398"/>
                  </a:lnTo>
                  <a:lnTo>
                    <a:pt x="624" y="389"/>
                  </a:lnTo>
                  <a:lnTo>
                    <a:pt x="623" y="380"/>
                  </a:lnTo>
                  <a:lnTo>
                    <a:pt x="622" y="371"/>
                  </a:lnTo>
                  <a:lnTo>
                    <a:pt x="619" y="363"/>
                  </a:lnTo>
                  <a:lnTo>
                    <a:pt x="616" y="355"/>
                  </a:lnTo>
                  <a:lnTo>
                    <a:pt x="612" y="347"/>
                  </a:lnTo>
                  <a:lnTo>
                    <a:pt x="607" y="339"/>
                  </a:lnTo>
                  <a:lnTo>
                    <a:pt x="602" y="332"/>
                  </a:lnTo>
                  <a:lnTo>
                    <a:pt x="596" y="324"/>
                  </a:lnTo>
                  <a:lnTo>
                    <a:pt x="589" y="317"/>
                  </a:lnTo>
                  <a:lnTo>
                    <a:pt x="582" y="309"/>
                  </a:lnTo>
                  <a:lnTo>
                    <a:pt x="575" y="302"/>
                  </a:lnTo>
                  <a:lnTo>
                    <a:pt x="558" y="287"/>
                  </a:lnTo>
                  <a:lnTo>
                    <a:pt x="539" y="270"/>
                  </a:lnTo>
                  <a:lnTo>
                    <a:pt x="531" y="262"/>
                  </a:lnTo>
                  <a:lnTo>
                    <a:pt x="524" y="253"/>
                  </a:lnTo>
                  <a:lnTo>
                    <a:pt x="521" y="249"/>
                  </a:lnTo>
                  <a:lnTo>
                    <a:pt x="518" y="245"/>
                  </a:lnTo>
                  <a:lnTo>
                    <a:pt x="516" y="240"/>
                  </a:lnTo>
                  <a:lnTo>
                    <a:pt x="514" y="235"/>
                  </a:lnTo>
                  <a:lnTo>
                    <a:pt x="513" y="230"/>
                  </a:lnTo>
                  <a:lnTo>
                    <a:pt x="512" y="225"/>
                  </a:lnTo>
                  <a:lnTo>
                    <a:pt x="512" y="219"/>
                  </a:lnTo>
                  <a:lnTo>
                    <a:pt x="513" y="213"/>
                  </a:lnTo>
                  <a:lnTo>
                    <a:pt x="514" y="209"/>
                  </a:lnTo>
                  <a:lnTo>
                    <a:pt x="515" y="206"/>
                  </a:lnTo>
                  <a:lnTo>
                    <a:pt x="517" y="203"/>
                  </a:lnTo>
                  <a:lnTo>
                    <a:pt x="519" y="199"/>
                  </a:lnTo>
                  <a:lnTo>
                    <a:pt x="521" y="196"/>
                  </a:lnTo>
                  <a:lnTo>
                    <a:pt x="524" y="193"/>
                  </a:lnTo>
                  <a:lnTo>
                    <a:pt x="527" y="191"/>
                  </a:lnTo>
                  <a:lnTo>
                    <a:pt x="530" y="188"/>
                  </a:lnTo>
                  <a:lnTo>
                    <a:pt x="534" y="186"/>
                  </a:lnTo>
                  <a:lnTo>
                    <a:pt x="538" y="184"/>
                  </a:lnTo>
                  <a:lnTo>
                    <a:pt x="542" y="183"/>
                  </a:lnTo>
                  <a:lnTo>
                    <a:pt x="546" y="181"/>
                  </a:lnTo>
                  <a:lnTo>
                    <a:pt x="554" y="179"/>
                  </a:lnTo>
                  <a:lnTo>
                    <a:pt x="563" y="179"/>
                  </a:lnTo>
                  <a:lnTo>
                    <a:pt x="574" y="179"/>
                  </a:lnTo>
                  <a:lnTo>
                    <a:pt x="583" y="181"/>
                  </a:lnTo>
                  <a:lnTo>
                    <a:pt x="587" y="183"/>
                  </a:lnTo>
                  <a:lnTo>
                    <a:pt x="591" y="184"/>
                  </a:lnTo>
                  <a:lnTo>
                    <a:pt x="594" y="186"/>
                  </a:lnTo>
                  <a:lnTo>
                    <a:pt x="597" y="188"/>
                  </a:lnTo>
                  <a:lnTo>
                    <a:pt x="600" y="191"/>
                  </a:lnTo>
                  <a:lnTo>
                    <a:pt x="602" y="194"/>
                  </a:lnTo>
                  <a:lnTo>
                    <a:pt x="606" y="200"/>
                  </a:lnTo>
                  <a:lnTo>
                    <a:pt x="608" y="204"/>
                  </a:lnTo>
                  <a:lnTo>
                    <a:pt x="609" y="208"/>
                  </a:lnTo>
                  <a:lnTo>
                    <a:pt x="611" y="217"/>
                  </a:lnTo>
                  <a:lnTo>
                    <a:pt x="612" y="221"/>
                  </a:lnTo>
                  <a:lnTo>
                    <a:pt x="614" y="223"/>
                  </a:lnTo>
                  <a:lnTo>
                    <a:pt x="617" y="225"/>
                  </a:lnTo>
                  <a:lnTo>
                    <a:pt x="619" y="225"/>
                  </a:lnTo>
                  <a:lnTo>
                    <a:pt x="621" y="225"/>
                  </a:lnTo>
                  <a:lnTo>
                    <a:pt x="632" y="225"/>
                  </a:lnTo>
                  <a:lnTo>
                    <a:pt x="634" y="225"/>
                  </a:lnTo>
                  <a:lnTo>
                    <a:pt x="635" y="224"/>
                  </a:lnTo>
                  <a:lnTo>
                    <a:pt x="636" y="223"/>
                  </a:lnTo>
                  <a:lnTo>
                    <a:pt x="638" y="221"/>
                  </a:lnTo>
                  <a:lnTo>
                    <a:pt x="639" y="218"/>
                  </a:lnTo>
                  <a:lnTo>
                    <a:pt x="642" y="208"/>
                  </a:lnTo>
                  <a:lnTo>
                    <a:pt x="646" y="195"/>
                  </a:lnTo>
                  <a:lnTo>
                    <a:pt x="653" y="175"/>
                  </a:lnTo>
                  <a:close/>
                  <a:moveTo>
                    <a:pt x="112" y="463"/>
                  </a:moveTo>
                  <a:lnTo>
                    <a:pt x="108" y="462"/>
                  </a:lnTo>
                  <a:lnTo>
                    <a:pt x="104" y="462"/>
                  </a:lnTo>
                  <a:lnTo>
                    <a:pt x="98" y="460"/>
                  </a:lnTo>
                  <a:lnTo>
                    <a:pt x="94" y="458"/>
                  </a:lnTo>
                  <a:lnTo>
                    <a:pt x="91" y="457"/>
                  </a:lnTo>
                  <a:lnTo>
                    <a:pt x="89" y="455"/>
                  </a:lnTo>
                  <a:lnTo>
                    <a:pt x="86" y="453"/>
                  </a:lnTo>
                  <a:lnTo>
                    <a:pt x="84" y="450"/>
                  </a:lnTo>
                  <a:lnTo>
                    <a:pt x="82" y="448"/>
                  </a:lnTo>
                  <a:lnTo>
                    <a:pt x="78" y="442"/>
                  </a:lnTo>
                  <a:lnTo>
                    <a:pt x="74" y="436"/>
                  </a:lnTo>
                  <a:lnTo>
                    <a:pt x="72" y="429"/>
                  </a:lnTo>
                  <a:lnTo>
                    <a:pt x="68" y="416"/>
                  </a:lnTo>
                  <a:lnTo>
                    <a:pt x="66" y="403"/>
                  </a:lnTo>
                  <a:lnTo>
                    <a:pt x="65" y="392"/>
                  </a:lnTo>
                  <a:lnTo>
                    <a:pt x="65" y="384"/>
                  </a:lnTo>
                  <a:lnTo>
                    <a:pt x="65" y="365"/>
                  </a:lnTo>
                  <a:lnTo>
                    <a:pt x="67" y="347"/>
                  </a:lnTo>
                  <a:lnTo>
                    <a:pt x="69" y="337"/>
                  </a:lnTo>
                  <a:lnTo>
                    <a:pt x="71" y="328"/>
                  </a:lnTo>
                  <a:lnTo>
                    <a:pt x="73" y="319"/>
                  </a:lnTo>
                  <a:lnTo>
                    <a:pt x="76" y="310"/>
                  </a:lnTo>
                  <a:lnTo>
                    <a:pt x="78" y="301"/>
                  </a:lnTo>
                  <a:lnTo>
                    <a:pt x="81" y="292"/>
                  </a:lnTo>
                  <a:lnTo>
                    <a:pt x="88" y="275"/>
                  </a:lnTo>
                  <a:lnTo>
                    <a:pt x="97" y="259"/>
                  </a:lnTo>
                  <a:lnTo>
                    <a:pt x="101" y="251"/>
                  </a:lnTo>
                  <a:lnTo>
                    <a:pt x="106" y="244"/>
                  </a:lnTo>
                  <a:lnTo>
                    <a:pt x="116" y="230"/>
                  </a:lnTo>
                  <a:lnTo>
                    <a:pt x="121" y="223"/>
                  </a:lnTo>
                  <a:lnTo>
                    <a:pt x="126" y="217"/>
                  </a:lnTo>
                  <a:lnTo>
                    <a:pt x="132" y="211"/>
                  </a:lnTo>
                  <a:lnTo>
                    <a:pt x="138" y="206"/>
                  </a:lnTo>
                  <a:lnTo>
                    <a:pt x="144" y="201"/>
                  </a:lnTo>
                  <a:lnTo>
                    <a:pt x="150" y="197"/>
                  </a:lnTo>
                  <a:lnTo>
                    <a:pt x="157" y="193"/>
                  </a:lnTo>
                  <a:lnTo>
                    <a:pt x="163" y="189"/>
                  </a:lnTo>
                  <a:lnTo>
                    <a:pt x="170" y="186"/>
                  </a:lnTo>
                  <a:lnTo>
                    <a:pt x="177" y="184"/>
                  </a:lnTo>
                  <a:lnTo>
                    <a:pt x="184" y="182"/>
                  </a:lnTo>
                  <a:lnTo>
                    <a:pt x="191" y="180"/>
                  </a:lnTo>
                  <a:lnTo>
                    <a:pt x="198" y="179"/>
                  </a:lnTo>
                  <a:lnTo>
                    <a:pt x="205" y="179"/>
                  </a:lnTo>
                  <a:lnTo>
                    <a:pt x="215" y="179"/>
                  </a:lnTo>
                  <a:lnTo>
                    <a:pt x="220" y="180"/>
                  </a:lnTo>
                  <a:lnTo>
                    <a:pt x="224" y="181"/>
                  </a:lnTo>
                  <a:lnTo>
                    <a:pt x="229" y="183"/>
                  </a:lnTo>
                  <a:lnTo>
                    <a:pt x="233" y="185"/>
                  </a:lnTo>
                  <a:lnTo>
                    <a:pt x="237" y="187"/>
                  </a:lnTo>
                  <a:lnTo>
                    <a:pt x="241" y="190"/>
                  </a:lnTo>
                  <a:lnTo>
                    <a:pt x="245" y="194"/>
                  </a:lnTo>
                  <a:lnTo>
                    <a:pt x="248" y="198"/>
                  </a:lnTo>
                  <a:lnTo>
                    <a:pt x="251" y="202"/>
                  </a:lnTo>
                  <a:lnTo>
                    <a:pt x="254" y="207"/>
                  </a:lnTo>
                  <a:lnTo>
                    <a:pt x="256" y="213"/>
                  </a:lnTo>
                  <a:lnTo>
                    <a:pt x="257" y="219"/>
                  </a:lnTo>
                  <a:lnTo>
                    <a:pt x="258" y="226"/>
                  </a:lnTo>
                  <a:lnTo>
                    <a:pt x="259" y="234"/>
                  </a:lnTo>
                  <a:lnTo>
                    <a:pt x="258" y="244"/>
                  </a:lnTo>
                  <a:lnTo>
                    <a:pt x="258" y="253"/>
                  </a:lnTo>
                  <a:lnTo>
                    <a:pt x="256" y="263"/>
                  </a:lnTo>
                  <a:lnTo>
                    <a:pt x="255" y="273"/>
                  </a:lnTo>
                  <a:lnTo>
                    <a:pt x="250" y="293"/>
                  </a:lnTo>
                  <a:lnTo>
                    <a:pt x="244" y="312"/>
                  </a:lnTo>
                  <a:lnTo>
                    <a:pt x="237" y="332"/>
                  </a:lnTo>
                  <a:lnTo>
                    <a:pt x="232" y="341"/>
                  </a:lnTo>
                  <a:lnTo>
                    <a:pt x="228" y="351"/>
                  </a:lnTo>
                  <a:lnTo>
                    <a:pt x="223" y="360"/>
                  </a:lnTo>
                  <a:lnTo>
                    <a:pt x="218" y="369"/>
                  </a:lnTo>
                  <a:lnTo>
                    <a:pt x="208" y="386"/>
                  </a:lnTo>
                  <a:lnTo>
                    <a:pt x="197" y="402"/>
                  </a:lnTo>
                  <a:lnTo>
                    <a:pt x="191" y="410"/>
                  </a:lnTo>
                  <a:lnTo>
                    <a:pt x="185" y="417"/>
                  </a:lnTo>
                  <a:lnTo>
                    <a:pt x="179" y="424"/>
                  </a:lnTo>
                  <a:lnTo>
                    <a:pt x="173" y="430"/>
                  </a:lnTo>
                  <a:lnTo>
                    <a:pt x="160" y="441"/>
                  </a:lnTo>
                  <a:lnTo>
                    <a:pt x="154" y="446"/>
                  </a:lnTo>
                  <a:lnTo>
                    <a:pt x="148" y="450"/>
                  </a:lnTo>
                  <a:lnTo>
                    <a:pt x="142" y="454"/>
                  </a:lnTo>
                  <a:lnTo>
                    <a:pt x="136" y="457"/>
                  </a:lnTo>
                  <a:lnTo>
                    <a:pt x="130" y="459"/>
                  </a:lnTo>
                  <a:lnTo>
                    <a:pt x="124" y="461"/>
                  </a:lnTo>
                  <a:lnTo>
                    <a:pt x="118" y="462"/>
                  </a:lnTo>
                  <a:lnTo>
                    <a:pt x="112" y="463"/>
                  </a:lnTo>
                  <a:close/>
                  <a:moveTo>
                    <a:pt x="213" y="482"/>
                  </a:moveTo>
                  <a:lnTo>
                    <a:pt x="212" y="486"/>
                  </a:lnTo>
                  <a:lnTo>
                    <a:pt x="212" y="491"/>
                  </a:lnTo>
                  <a:lnTo>
                    <a:pt x="213" y="494"/>
                  </a:lnTo>
                  <a:lnTo>
                    <a:pt x="214" y="497"/>
                  </a:lnTo>
                  <a:lnTo>
                    <a:pt x="217" y="500"/>
                  </a:lnTo>
                  <a:lnTo>
                    <a:pt x="221" y="502"/>
                  </a:lnTo>
                  <a:lnTo>
                    <a:pt x="226" y="503"/>
                  </a:lnTo>
                  <a:lnTo>
                    <a:pt x="232" y="503"/>
                  </a:lnTo>
                  <a:lnTo>
                    <a:pt x="315" y="474"/>
                  </a:lnTo>
                  <a:lnTo>
                    <a:pt x="323" y="471"/>
                  </a:lnTo>
                  <a:lnTo>
                    <a:pt x="329" y="468"/>
                  </a:lnTo>
                  <a:lnTo>
                    <a:pt x="332" y="467"/>
                  </a:lnTo>
                  <a:lnTo>
                    <a:pt x="334" y="465"/>
                  </a:lnTo>
                  <a:lnTo>
                    <a:pt x="335" y="462"/>
                  </a:lnTo>
                  <a:lnTo>
                    <a:pt x="335" y="459"/>
                  </a:lnTo>
                  <a:lnTo>
                    <a:pt x="332" y="444"/>
                  </a:lnTo>
                  <a:lnTo>
                    <a:pt x="331" y="443"/>
                  </a:lnTo>
                  <a:lnTo>
                    <a:pt x="331" y="442"/>
                  </a:lnTo>
                  <a:lnTo>
                    <a:pt x="329" y="441"/>
                  </a:lnTo>
                  <a:lnTo>
                    <a:pt x="328" y="441"/>
                  </a:lnTo>
                  <a:lnTo>
                    <a:pt x="324" y="441"/>
                  </a:lnTo>
                  <a:lnTo>
                    <a:pt x="320" y="442"/>
                  </a:lnTo>
                  <a:lnTo>
                    <a:pt x="310" y="444"/>
                  </a:lnTo>
                  <a:lnTo>
                    <a:pt x="305" y="445"/>
                  </a:lnTo>
                  <a:lnTo>
                    <a:pt x="299" y="446"/>
                  </a:lnTo>
                  <a:lnTo>
                    <a:pt x="294" y="447"/>
                  </a:lnTo>
                  <a:lnTo>
                    <a:pt x="290" y="446"/>
                  </a:lnTo>
                  <a:lnTo>
                    <a:pt x="287" y="444"/>
                  </a:lnTo>
                  <a:lnTo>
                    <a:pt x="285" y="441"/>
                  </a:lnTo>
                  <a:lnTo>
                    <a:pt x="284" y="436"/>
                  </a:lnTo>
                  <a:lnTo>
                    <a:pt x="284" y="431"/>
                  </a:lnTo>
                  <a:lnTo>
                    <a:pt x="285" y="423"/>
                  </a:lnTo>
                  <a:lnTo>
                    <a:pt x="286" y="415"/>
                  </a:lnTo>
                  <a:lnTo>
                    <a:pt x="323" y="225"/>
                  </a:lnTo>
                  <a:lnTo>
                    <a:pt x="324" y="210"/>
                  </a:lnTo>
                  <a:lnTo>
                    <a:pt x="324" y="204"/>
                  </a:lnTo>
                  <a:lnTo>
                    <a:pt x="324" y="199"/>
                  </a:lnTo>
                  <a:lnTo>
                    <a:pt x="323" y="195"/>
                  </a:lnTo>
                  <a:lnTo>
                    <a:pt x="322" y="191"/>
                  </a:lnTo>
                  <a:lnTo>
                    <a:pt x="320" y="187"/>
                  </a:lnTo>
                  <a:lnTo>
                    <a:pt x="318" y="184"/>
                  </a:lnTo>
                  <a:lnTo>
                    <a:pt x="316" y="182"/>
                  </a:lnTo>
                  <a:lnTo>
                    <a:pt x="314" y="180"/>
                  </a:lnTo>
                  <a:lnTo>
                    <a:pt x="308" y="176"/>
                  </a:lnTo>
                  <a:lnTo>
                    <a:pt x="295" y="168"/>
                  </a:lnTo>
                  <a:lnTo>
                    <a:pt x="286" y="164"/>
                  </a:lnTo>
                  <a:lnTo>
                    <a:pt x="276" y="161"/>
                  </a:lnTo>
                  <a:lnTo>
                    <a:pt x="272" y="159"/>
                  </a:lnTo>
                  <a:lnTo>
                    <a:pt x="267" y="158"/>
                  </a:lnTo>
                  <a:lnTo>
                    <a:pt x="256" y="155"/>
                  </a:lnTo>
                  <a:lnTo>
                    <a:pt x="245" y="153"/>
                  </a:lnTo>
                  <a:lnTo>
                    <a:pt x="234" y="151"/>
                  </a:lnTo>
                  <a:lnTo>
                    <a:pt x="222" y="150"/>
                  </a:lnTo>
                  <a:lnTo>
                    <a:pt x="210" y="150"/>
                  </a:lnTo>
                  <a:lnTo>
                    <a:pt x="198" y="150"/>
                  </a:lnTo>
                  <a:lnTo>
                    <a:pt x="187" y="151"/>
                  </a:lnTo>
                  <a:lnTo>
                    <a:pt x="176" y="153"/>
                  </a:lnTo>
                  <a:lnTo>
                    <a:pt x="165" y="155"/>
                  </a:lnTo>
                  <a:lnTo>
                    <a:pt x="154" y="158"/>
                  </a:lnTo>
                  <a:lnTo>
                    <a:pt x="144" y="162"/>
                  </a:lnTo>
                  <a:lnTo>
                    <a:pt x="134" y="166"/>
                  </a:lnTo>
                  <a:lnTo>
                    <a:pt x="124" y="170"/>
                  </a:lnTo>
                  <a:lnTo>
                    <a:pt x="115" y="176"/>
                  </a:lnTo>
                  <a:lnTo>
                    <a:pt x="106" y="181"/>
                  </a:lnTo>
                  <a:lnTo>
                    <a:pt x="97" y="187"/>
                  </a:lnTo>
                  <a:lnTo>
                    <a:pt x="88" y="194"/>
                  </a:lnTo>
                  <a:lnTo>
                    <a:pt x="80" y="201"/>
                  </a:lnTo>
                  <a:lnTo>
                    <a:pt x="72" y="208"/>
                  </a:lnTo>
                  <a:lnTo>
                    <a:pt x="65" y="216"/>
                  </a:lnTo>
                  <a:lnTo>
                    <a:pt x="58" y="223"/>
                  </a:lnTo>
                  <a:lnTo>
                    <a:pt x="51" y="232"/>
                  </a:lnTo>
                  <a:lnTo>
                    <a:pt x="45" y="240"/>
                  </a:lnTo>
                  <a:lnTo>
                    <a:pt x="39" y="249"/>
                  </a:lnTo>
                  <a:lnTo>
                    <a:pt x="33" y="258"/>
                  </a:lnTo>
                  <a:lnTo>
                    <a:pt x="28" y="267"/>
                  </a:lnTo>
                  <a:lnTo>
                    <a:pt x="23" y="277"/>
                  </a:lnTo>
                  <a:lnTo>
                    <a:pt x="19" y="286"/>
                  </a:lnTo>
                  <a:lnTo>
                    <a:pt x="15" y="296"/>
                  </a:lnTo>
                  <a:lnTo>
                    <a:pt x="12" y="306"/>
                  </a:lnTo>
                  <a:lnTo>
                    <a:pt x="8" y="316"/>
                  </a:lnTo>
                  <a:lnTo>
                    <a:pt x="6" y="326"/>
                  </a:lnTo>
                  <a:lnTo>
                    <a:pt x="4" y="336"/>
                  </a:lnTo>
                  <a:lnTo>
                    <a:pt x="1" y="355"/>
                  </a:lnTo>
                  <a:lnTo>
                    <a:pt x="0" y="365"/>
                  </a:lnTo>
                  <a:lnTo>
                    <a:pt x="0" y="375"/>
                  </a:lnTo>
                  <a:lnTo>
                    <a:pt x="0" y="391"/>
                  </a:lnTo>
                  <a:lnTo>
                    <a:pt x="2" y="406"/>
                  </a:lnTo>
                  <a:lnTo>
                    <a:pt x="5" y="419"/>
                  </a:lnTo>
                  <a:lnTo>
                    <a:pt x="8" y="432"/>
                  </a:lnTo>
                  <a:lnTo>
                    <a:pt x="10" y="438"/>
                  </a:lnTo>
                  <a:lnTo>
                    <a:pt x="13" y="444"/>
                  </a:lnTo>
                  <a:lnTo>
                    <a:pt x="18" y="454"/>
                  </a:lnTo>
                  <a:lnTo>
                    <a:pt x="21" y="459"/>
                  </a:lnTo>
                  <a:lnTo>
                    <a:pt x="24" y="463"/>
                  </a:lnTo>
                  <a:lnTo>
                    <a:pt x="31" y="472"/>
                  </a:lnTo>
                  <a:lnTo>
                    <a:pt x="34" y="476"/>
                  </a:lnTo>
                  <a:lnTo>
                    <a:pt x="38" y="479"/>
                  </a:lnTo>
                  <a:lnTo>
                    <a:pt x="42" y="483"/>
                  </a:lnTo>
                  <a:lnTo>
                    <a:pt x="45" y="486"/>
                  </a:lnTo>
                  <a:lnTo>
                    <a:pt x="49" y="488"/>
                  </a:lnTo>
                  <a:lnTo>
                    <a:pt x="53" y="491"/>
                  </a:lnTo>
                  <a:lnTo>
                    <a:pt x="62" y="495"/>
                  </a:lnTo>
                  <a:lnTo>
                    <a:pt x="70" y="499"/>
                  </a:lnTo>
                  <a:lnTo>
                    <a:pt x="79" y="501"/>
                  </a:lnTo>
                  <a:lnTo>
                    <a:pt x="88" y="503"/>
                  </a:lnTo>
                  <a:lnTo>
                    <a:pt x="97" y="503"/>
                  </a:lnTo>
                  <a:lnTo>
                    <a:pt x="106" y="503"/>
                  </a:lnTo>
                  <a:lnTo>
                    <a:pt x="115" y="501"/>
                  </a:lnTo>
                  <a:lnTo>
                    <a:pt x="124" y="498"/>
                  </a:lnTo>
                  <a:lnTo>
                    <a:pt x="133" y="495"/>
                  </a:lnTo>
                  <a:lnTo>
                    <a:pt x="142" y="490"/>
                  </a:lnTo>
                  <a:lnTo>
                    <a:pt x="152" y="485"/>
                  </a:lnTo>
                  <a:lnTo>
                    <a:pt x="161" y="479"/>
                  </a:lnTo>
                  <a:lnTo>
                    <a:pt x="170" y="473"/>
                  </a:lnTo>
                  <a:lnTo>
                    <a:pt x="179" y="466"/>
                  </a:lnTo>
                  <a:lnTo>
                    <a:pt x="187" y="458"/>
                  </a:lnTo>
                  <a:lnTo>
                    <a:pt x="195" y="450"/>
                  </a:lnTo>
                  <a:lnTo>
                    <a:pt x="203" y="442"/>
                  </a:lnTo>
                  <a:lnTo>
                    <a:pt x="210" y="434"/>
                  </a:lnTo>
                  <a:lnTo>
                    <a:pt x="217" y="425"/>
                  </a:lnTo>
                  <a:lnTo>
                    <a:pt x="222" y="416"/>
                  </a:lnTo>
                  <a:lnTo>
                    <a:pt x="228" y="407"/>
                  </a:lnTo>
                  <a:lnTo>
                    <a:pt x="229" y="409"/>
                  </a:lnTo>
                  <a:lnTo>
                    <a:pt x="213" y="48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Arial"/>
              </a:endParaRPr>
            </a:p>
          </p:txBody>
        </p:sp>
        <p:sp>
          <p:nvSpPr>
            <p:cNvPr id="4111" name="Freeform 15"/>
            <p:cNvSpPr>
              <a:spLocks noChangeAspect="1" noEditPoints="1"/>
            </p:cNvSpPr>
            <p:nvPr/>
          </p:nvSpPr>
          <p:spPr bwMode="auto">
            <a:xfrm>
              <a:off x="1811" y="1926"/>
              <a:ext cx="1281" cy="637"/>
            </a:xfrm>
            <a:custGeom>
              <a:avLst/>
              <a:gdLst/>
              <a:ahLst/>
              <a:cxnLst>
                <a:cxn ang="0">
                  <a:pos x="1056" y="251"/>
                </a:cxn>
                <a:cxn ang="0">
                  <a:pos x="1133" y="171"/>
                </a:cxn>
                <a:cxn ang="0">
                  <a:pos x="1187" y="174"/>
                </a:cxn>
                <a:cxn ang="0">
                  <a:pos x="1202" y="216"/>
                </a:cxn>
                <a:cxn ang="0">
                  <a:pos x="1164" y="473"/>
                </a:cxn>
                <a:cxn ang="0">
                  <a:pos x="1281" y="433"/>
                </a:cxn>
                <a:cxn ang="0">
                  <a:pos x="1240" y="420"/>
                </a:cxn>
                <a:cxn ang="0">
                  <a:pos x="1264" y="225"/>
                </a:cxn>
                <a:cxn ang="0">
                  <a:pos x="1255" y="145"/>
                </a:cxn>
                <a:cxn ang="0">
                  <a:pos x="1199" y="123"/>
                </a:cxn>
                <a:cxn ang="0">
                  <a:pos x="1102" y="157"/>
                </a:cxn>
                <a:cxn ang="0">
                  <a:pos x="1066" y="137"/>
                </a:cxn>
                <a:cxn ang="0">
                  <a:pos x="970" y="133"/>
                </a:cxn>
                <a:cxn ang="0">
                  <a:pos x="983" y="165"/>
                </a:cxn>
                <a:cxn ang="0">
                  <a:pos x="944" y="468"/>
                </a:cxn>
                <a:cxn ang="0">
                  <a:pos x="807" y="199"/>
                </a:cxn>
                <a:cxn ang="0">
                  <a:pos x="806" y="321"/>
                </a:cxn>
                <a:cxn ang="0">
                  <a:pos x="758" y="413"/>
                </a:cxn>
                <a:cxn ang="0">
                  <a:pos x="688" y="439"/>
                </a:cxn>
                <a:cxn ang="0">
                  <a:pos x="637" y="390"/>
                </a:cxn>
                <a:cxn ang="0">
                  <a:pos x="631" y="294"/>
                </a:cxn>
                <a:cxn ang="0">
                  <a:pos x="680" y="195"/>
                </a:cxn>
                <a:cxn ang="0">
                  <a:pos x="762" y="123"/>
                </a:cxn>
                <a:cxn ang="0">
                  <a:pos x="677" y="145"/>
                </a:cxn>
                <a:cxn ang="0">
                  <a:pos x="603" y="212"/>
                </a:cxn>
                <a:cxn ang="0">
                  <a:pos x="565" y="312"/>
                </a:cxn>
                <a:cxn ang="0">
                  <a:pos x="581" y="418"/>
                </a:cxn>
                <a:cxn ang="0">
                  <a:pos x="637" y="467"/>
                </a:cxn>
                <a:cxn ang="0">
                  <a:pos x="732" y="471"/>
                </a:cxn>
                <a:cxn ang="0">
                  <a:pos x="817" y="417"/>
                </a:cxn>
                <a:cxn ang="0">
                  <a:pos x="871" y="320"/>
                </a:cxn>
                <a:cxn ang="0">
                  <a:pos x="877" y="216"/>
                </a:cxn>
                <a:cxn ang="0">
                  <a:pos x="828" y="142"/>
                </a:cxn>
                <a:cxn ang="0">
                  <a:pos x="762" y="123"/>
                </a:cxn>
                <a:cxn ang="0">
                  <a:pos x="861" y="42"/>
                </a:cxn>
                <a:cxn ang="0">
                  <a:pos x="849" y="3"/>
                </a:cxn>
                <a:cxn ang="0">
                  <a:pos x="804" y="19"/>
                </a:cxn>
                <a:cxn ang="0">
                  <a:pos x="810" y="66"/>
                </a:cxn>
                <a:cxn ang="0">
                  <a:pos x="716" y="56"/>
                </a:cxn>
                <a:cxn ang="0">
                  <a:pos x="723" y="10"/>
                </a:cxn>
                <a:cxn ang="0">
                  <a:pos x="682" y="6"/>
                </a:cxn>
                <a:cxn ang="0">
                  <a:pos x="662" y="53"/>
                </a:cxn>
                <a:cxn ang="0">
                  <a:pos x="263" y="133"/>
                </a:cxn>
                <a:cxn ang="0">
                  <a:pos x="253" y="164"/>
                </a:cxn>
                <a:cxn ang="0">
                  <a:pos x="260" y="538"/>
                </a:cxn>
                <a:cxn ang="0">
                  <a:pos x="171" y="598"/>
                </a:cxn>
                <a:cxn ang="0">
                  <a:pos x="168" y="635"/>
                </a:cxn>
                <a:cxn ang="0">
                  <a:pos x="234" y="627"/>
                </a:cxn>
                <a:cxn ang="0">
                  <a:pos x="516" y="220"/>
                </a:cxn>
                <a:cxn ang="0">
                  <a:pos x="513" y="126"/>
                </a:cxn>
                <a:cxn ang="0">
                  <a:pos x="469" y="139"/>
                </a:cxn>
                <a:cxn ang="0">
                  <a:pos x="452" y="252"/>
                </a:cxn>
                <a:cxn ang="0">
                  <a:pos x="133" y="31"/>
                </a:cxn>
                <a:cxn ang="0">
                  <a:pos x="5" y="131"/>
                </a:cxn>
                <a:cxn ang="0">
                  <a:pos x="11" y="444"/>
                </a:cxn>
                <a:cxn ang="0">
                  <a:pos x="69" y="476"/>
                </a:cxn>
                <a:cxn ang="0">
                  <a:pos x="141" y="442"/>
                </a:cxn>
                <a:cxn ang="0">
                  <a:pos x="116" y="426"/>
                </a:cxn>
                <a:cxn ang="0">
                  <a:pos x="72" y="423"/>
                </a:cxn>
                <a:cxn ang="0">
                  <a:pos x="197" y="145"/>
                </a:cxn>
              </a:cxnLst>
              <a:rect l="0" t="0" r="r" b="b"/>
              <a:pathLst>
                <a:path w="1281" h="637">
                  <a:moveTo>
                    <a:pt x="944" y="468"/>
                  </a:moveTo>
                  <a:lnTo>
                    <a:pt x="1004" y="468"/>
                  </a:lnTo>
                  <a:lnTo>
                    <a:pt x="1025" y="358"/>
                  </a:lnTo>
                  <a:lnTo>
                    <a:pt x="1029" y="336"/>
                  </a:lnTo>
                  <a:lnTo>
                    <a:pt x="1033" y="316"/>
                  </a:lnTo>
                  <a:lnTo>
                    <a:pt x="1038" y="296"/>
                  </a:lnTo>
                  <a:lnTo>
                    <a:pt x="1044" y="278"/>
                  </a:lnTo>
                  <a:lnTo>
                    <a:pt x="1048" y="269"/>
                  </a:lnTo>
                  <a:lnTo>
                    <a:pt x="1052" y="260"/>
                  </a:lnTo>
                  <a:lnTo>
                    <a:pt x="1056" y="251"/>
                  </a:lnTo>
                  <a:lnTo>
                    <a:pt x="1061" y="242"/>
                  </a:lnTo>
                  <a:lnTo>
                    <a:pt x="1066" y="233"/>
                  </a:lnTo>
                  <a:lnTo>
                    <a:pt x="1073" y="224"/>
                  </a:lnTo>
                  <a:lnTo>
                    <a:pt x="1080" y="215"/>
                  </a:lnTo>
                  <a:lnTo>
                    <a:pt x="1087" y="207"/>
                  </a:lnTo>
                  <a:lnTo>
                    <a:pt x="1097" y="197"/>
                  </a:lnTo>
                  <a:lnTo>
                    <a:pt x="1106" y="188"/>
                  </a:lnTo>
                  <a:lnTo>
                    <a:pt x="1115" y="181"/>
                  </a:lnTo>
                  <a:lnTo>
                    <a:pt x="1124" y="176"/>
                  </a:lnTo>
                  <a:lnTo>
                    <a:pt x="1133" y="171"/>
                  </a:lnTo>
                  <a:lnTo>
                    <a:pt x="1142" y="168"/>
                  </a:lnTo>
                  <a:lnTo>
                    <a:pt x="1146" y="167"/>
                  </a:lnTo>
                  <a:lnTo>
                    <a:pt x="1150" y="166"/>
                  </a:lnTo>
                  <a:lnTo>
                    <a:pt x="1154" y="166"/>
                  </a:lnTo>
                  <a:lnTo>
                    <a:pt x="1157" y="166"/>
                  </a:lnTo>
                  <a:lnTo>
                    <a:pt x="1166" y="166"/>
                  </a:lnTo>
                  <a:lnTo>
                    <a:pt x="1173" y="167"/>
                  </a:lnTo>
                  <a:lnTo>
                    <a:pt x="1179" y="169"/>
                  </a:lnTo>
                  <a:lnTo>
                    <a:pt x="1185" y="172"/>
                  </a:lnTo>
                  <a:lnTo>
                    <a:pt x="1187" y="174"/>
                  </a:lnTo>
                  <a:lnTo>
                    <a:pt x="1190" y="176"/>
                  </a:lnTo>
                  <a:lnTo>
                    <a:pt x="1192" y="178"/>
                  </a:lnTo>
                  <a:lnTo>
                    <a:pt x="1193" y="180"/>
                  </a:lnTo>
                  <a:lnTo>
                    <a:pt x="1195" y="183"/>
                  </a:lnTo>
                  <a:lnTo>
                    <a:pt x="1197" y="186"/>
                  </a:lnTo>
                  <a:lnTo>
                    <a:pt x="1198" y="189"/>
                  </a:lnTo>
                  <a:lnTo>
                    <a:pt x="1199" y="192"/>
                  </a:lnTo>
                  <a:lnTo>
                    <a:pt x="1201" y="199"/>
                  </a:lnTo>
                  <a:lnTo>
                    <a:pt x="1202" y="207"/>
                  </a:lnTo>
                  <a:lnTo>
                    <a:pt x="1202" y="216"/>
                  </a:lnTo>
                  <a:lnTo>
                    <a:pt x="1201" y="226"/>
                  </a:lnTo>
                  <a:lnTo>
                    <a:pt x="1201" y="237"/>
                  </a:lnTo>
                  <a:lnTo>
                    <a:pt x="1199" y="248"/>
                  </a:lnTo>
                  <a:lnTo>
                    <a:pt x="1194" y="275"/>
                  </a:lnTo>
                  <a:lnTo>
                    <a:pt x="1159" y="455"/>
                  </a:lnTo>
                  <a:lnTo>
                    <a:pt x="1159" y="460"/>
                  </a:lnTo>
                  <a:lnTo>
                    <a:pt x="1159" y="464"/>
                  </a:lnTo>
                  <a:lnTo>
                    <a:pt x="1160" y="468"/>
                  </a:lnTo>
                  <a:lnTo>
                    <a:pt x="1162" y="471"/>
                  </a:lnTo>
                  <a:lnTo>
                    <a:pt x="1164" y="473"/>
                  </a:lnTo>
                  <a:lnTo>
                    <a:pt x="1167" y="475"/>
                  </a:lnTo>
                  <a:lnTo>
                    <a:pt x="1171" y="476"/>
                  </a:lnTo>
                  <a:lnTo>
                    <a:pt x="1176" y="476"/>
                  </a:lnTo>
                  <a:lnTo>
                    <a:pt x="1262" y="447"/>
                  </a:lnTo>
                  <a:lnTo>
                    <a:pt x="1270" y="445"/>
                  </a:lnTo>
                  <a:lnTo>
                    <a:pt x="1276" y="442"/>
                  </a:lnTo>
                  <a:lnTo>
                    <a:pt x="1278" y="440"/>
                  </a:lnTo>
                  <a:lnTo>
                    <a:pt x="1280" y="438"/>
                  </a:lnTo>
                  <a:lnTo>
                    <a:pt x="1281" y="436"/>
                  </a:lnTo>
                  <a:lnTo>
                    <a:pt x="1281" y="433"/>
                  </a:lnTo>
                  <a:lnTo>
                    <a:pt x="1279" y="418"/>
                  </a:lnTo>
                  <a:lnTo>
                    <a:pt x="1278" y="416"/>
                  </a:lnTo>
                  <a:lnTo>
                    <a:pt x="1277" y="415"/>
                  </a:lnTo>
                  <a:lnTo>
                    <a:pt x="1276" y="415"/>
                  </a:lnTo>
                  <a:lnTo>
                    <a:pt x="1274" y="414"/>
                  </a:lnTo>
                  <a:lnTo>
                    <a:pt x="1271" y="414"/>
                  </a:lnTo>
                  <a:lnTo>
                    <a:pt x="1267" y="415"/>
                  </a:lnTo>
                  <a:lnTo>
                    <a:pt x="1256" y="417"/>
                  </a:lnTo>
                  <a:lnTo>
                    <a:pt x="1246" y="420"/>
                  </a:lnTo>
                  <a:lnTo>
                    <a:pt x="1240" y="420"/>
                  </a:lnTo>
                  <a:lnTo>
                    <a:pt x="1236" y="419"/>
                  </a:lnTo>
                  <a:lnTo>
                    <a:pt x="1234" y="418"/>
                  </a:lnTo>
                  <a:lnTo>
                    <a:pt x="1233" y="417"/>
                  </a:lnTo>
                  <a:lnTo>
                    <a:pt x="1231" y="414"/>
                  </a:lnTo>
                  <a:lnTo>
                    <a:pt x="1230" y="410"/>
                  </a:lnTo>
                  <a:lnTo>
                    <a:pt x="1230" y="404"/>
                  </a:lnTo>
                  <a:lnTo>
                    <a:pt x="1231" y="397"/>
                  </a:lnTo>
                  <a:lnTo>
                    <a:pt x="1232" y="388"/>
                  </a:lnTo>
                  <a:lnTo>
                    <a:pt x="1262" y="239"/>
                  </a:lnTo>
                  <a:lnTo>
                    <a:pt x="1264" y="225"/>
                  </a:lnTo>
                  <a:lnTo>
                    <a:pt x="1266" y="212"/>
                  </a:lnTo>
                  <a:lnTo>
                    <a:pt x="1267" y="199"/>
                  </a:lnTo>
                  <a:lnTo>
                    <a:pt x="1267" y="188"/>
                  </a:lnTo>
                  <a:lnTo>
                    <a:pt x="1267" y="182"/>
                  </a:lnTo>
                  <a:lnTo>
                    <a:pt x="1266" y="177"/>
                  </a:lnTo>
                  <a:lnTo>
                    <a:pt x="1265" y="168"/>
                  </a:lnTo>
                  <a:lnTo>
                    <a:pt x="1262" y="159"/>
                  </a:lnTo>
                  <a:lnTo>
                    <a:pt x="1261" y="155"/>
                  </a:lnTo>
                  <a:lnTo>
                    <a:pt x="1259" y="152"/>
                  </a:lnTo>
                  <a:lnTo>
                    <a:pt x="1255" y="145"/>
                  </a:lnTo>
                  <a:lnTo>
                    <a:pt x="1252" y="142"/>
                  </a:lnTo>
                  <a:lnTo>
                    <a:pt x="1249" y="139"/>
                  </a:lnTo>
                  <a:lnTo>
                    <a:pt x="1243" y="134"/>
                  </a:lnTo>
                  <a:lnTo>
                    <a:pt x="1236" y="130"/>
                  </a:lnTo>
                  <a:lnTo>
                    <a:pt x="1232" y="129"/>
                  </a:lnTo>
                  <a:lnTo>
                    <a:pt x="1228" y="127"/>
                  </a:lnTo>
                  <a:lnTo>
                    <a:pt x="1224" y="126"/>
                  </a:lnTo>
                  <a:lnTo>
                    <a:pt x="1219" y="125"/>
                  </a:lnTo>
                  <a:lnTo>
                    <a:pt x="1209" y="124"/>
                  </a:lnTo>
                  <a:lnTo>
                    <a:pt x="1199" y="123"/>
                  </a:lnTo>
                  <a:lnTo>
                    <a:pt x="1189" y="124"/>
                  </a:lnTo>
                  <a:lnTo>
                    <a:pt x="1179" y="125"/>
                  </a:lnTo>
                  <a:lnTo>
                    <a:pt x="1169" y="127"/>
                  </a:lnTo>
                  <a:lnTo>
                    <a:pt x="1160" y="129"/>
                  </a:lnTo>
                  <a:lnTo>
                    <a:pt x="1150" y="132"/>
                  </a:lnTo>
                  <a:lnTo>
                    <a:pt x="1140" y="136"/>
                  </a:lnTo>
                  <a:lnTo>
                    <a:pt x="1130" y="140"/>
                  </a:lnTo>
                  <a:lnTo>
                    <a:pt x="1121" y="145"/>
                  </a:lnTo>
                  <a:lnTo>
                    <a:pt x="1111" y="151"/>
                  </a:lnTo>
                  <a:lnTo>
                    <a:pt x="1102" y="157"/>
                  </a:lnTo>
                  <a:lnTo>
                    <a:pt x="1093" y="163"/>
                  </a:lnTo>
                  <a:lnTo>
                    <a:pt x="1085" y="170"/>
                  </a:lnTo>
                  <a:lnTo>
                    <a:pt x="1077" y="178"/>
                  </a:lnTo>
                  <a:lnTo>
                    <a:pt x="1070" y="186"/>
                  </a:lnTo>
                  <a:lnTo>
                    <a:pt x="1062" y="195"/>
                  </a:lnTo>
                  <a:lnTo>
                    <a:pt x="1055" y="204"/>
                  </a:lnTo>
                  <a:lnTo>
                    <a:pt x="1054" y="203"/>
                  </a:lnTo>
                  <a:lnTo>
                    <a:pt x="1065" y="145"/>
                  </a:lnTo>
                  <a:lnTo>
                    <a:pt x="1066" y="140"/>
                  </a:lnTo>
                  <a:lnTo>
                    <a:pt x="1066" y="137"/>
                  </a:lnTo>
                  <a:lnTo>
                    <a:pt x="1065" y="134"/>
                  </a:lnTo>
                  <a:lnTo>
                    <a:pt x="1064" y="133"/>
                  </a:lnTo>
                  <a:lnTo>
                    <a:pt x="1063" y="133"/>
                  </a:lnTo>
                  <a:lnTo>
                    <a:pt x="1061" y="132"/>
                  </a:lnTo>
                  <a:lnTo>
                    <a:pt x="1058" y="131"/>
                  </a:lnTo>
                  <a:lnTo>
                    <a:pt x="1053" y="131"/>
                  </a:lnTo>
                  <a:lnTo>
                    <a:pt x="980" y="131"/>
                  </a:lnTo>
                  <a:lnTo>
                    <a:pt x="974" y="132"/>
                  </a:lnTo>
                  <a:lnTo>
                    <a:pt x="971" y="132"/>
                  </a:lnTo>
                  <a:lnTo>
                    <a:pt x="970" y="133"/>
                  </a:lnTo>
                  <a:lnTo>
                    <a:pt x="968" y="134"/>
                  </a:lnTo>
                  <a:lnTo>
                    <a:pt x="968" y="136"/>
                  </a:lnTo>
                  <a:lnTo>
                    <a:pt x="966" y="139"/>
                  </a:lnTo>
                  <a:lnTo>
                    <a:pt x="962" y="151"/>
                  </a:lnTo>
                  <a:lnTo>
                    <a:pt x="962" y="153"/>
                  </a:lnTo>
                  <a:lnTo>
                    <a:pt x="963" y="154"/>
                  </a:lnTo>
                  <a:lnTo>
                    <a:pt x="965" y="157"/>
                  </a:lnTo>
                  <a:lnTo>
                    <a:pt x="968" y="159"/>
                  </a:lnTo>
                  <a:lnTo>
                    <a:pt x="973" y="161"/>
                  </a:lnTo>
                  <a:lnTo>
                    <a:pt x="983" y="165"/>
                  </a:lnTo>
                  <a:lnTo>
                    <a:pt x="988" y="168"/>
                  </a:lnTo>
                  <a:lnTo>
                    <a:pt x="992" y="172"/>
                  </a:lnTo>
                  <a:lnTo>
                    <a:pt x="995" y="175"/>
                  </a:lnTo>
                  <a:lnTo>
                    <a:pt x="996" y="177"/>
                  </a:lnTo>
                  <a:lnTo>
                    <a:pt x="996" y="180"/>
                  </a:lnTo>
                  <a:lnTo>
                    <a:pt x="997" y="183"/>
                  </a:lnTo>
                  <a:lnTo>
                    <a:pt x="997" y="187"/>
                  </a:lnTo>
                  <a:lnTo>
                    <a:pt x="997" y="192"/>
                  </a:lnTo>
                  <a:lnTo>
                    <a:pt x="996" y="199"/>
                  </a:lnTo>
                  <a:lnTo>
                    <a:pt x="944" y="468"/>
                  </a:lnTo>
                  <a:close/>
                  <a:moveTo>
                    <a:pt x="747" y="160"/>
                  </a:moveTo>
                  <a:lnTo>
                    <a:pt x="757" y="161"/>
                  </a:lnTo>
                  <a:lnTo>
                    <a:pt x="766" y="163"/>
                  </a:lnTo>
                  <a:lnTo>
                    <a:pt x="775" y="166"/>
                  </a:lnTo>
                  <a:lnTo>
                    <a:pt x="782" y="169"/>
                  </a:lnTo>
                  <a:lnTo>
                    <a:pt x="788" y="174"/>
                  </a:lnTo>
                  <a:lnTo>
                    <a:pt x="794" y="179"/>
                  </a:lnTo>
                  <a:lnTo>
                    <a:pt x="799" y="186"/>
                  </a:lnTo>
                  <a:lnTo>
                    <a:pt x="803" y="192"/>
                  </a:lnTo>
                  <a:lnTo>
                    <a:pt x="807" y="199"/>
                  </a:lnTo>
                  <a:lnTo>
                    <a:pt x="810" y="206"/>
                  </a:lnTo>
                  <a:lnTo>
                    <a:pt x="812" y="214"/>
                  </a:lnTo>
                  <a:lnTo>
                    <a:pt x="814" y="222"/>
                  </a:lnTo>
                  <a:lnTo>
                    <a:pt x="816" y="237"/>
                  </a:lnTo>
                  <a:lnTo>
                    <a:pt x="817" y="251"/>
                  </a:lnTo>
                  <a:lnTo>
                    <a:pt x="816" y="263"/>
                  </a:lnTo>
                  <a:lnTo>
                    <a:pt x="815" y="276"/>
                  </a:lnTo>
                  <a:lnTo>
                    <a:pt x="813" y="291"/>
                  </a:lnTo>
                  <a:lnTo>
                    <a:pt x="810" y="306"/>
                  </a:lnTo>
                  <a:lnTo>
                    <a:pt x="806" y="321"/>
                  </a:lnTo>
                  <a:lnTo>
                    <a:pt x="802" y="337"/>
                  </a:lnTo>
                  <a:lnTo>
                    <a:pt x="799" y="345"/>
                  </a:lnTo>
                  <a:lnTo>
                    <a:pt x="796" y="352"/>
                  </a:lnTo>
                  <a:lnTo>
                    <a:pt x="793" y="360"/>
                  </a:lnTo>
                  <a:lnTo>
                    <a:pt x="789" y="368"/>
                  </a:lnTo>
                  <a:lnTo>
                    <a:pt x="782" y="382"/>
                  </a:lnTo>
                  <a:lnTo>
                    <a:pt x="773" y="395"/>
                  </a:lnTo>
                  <a:lnTo>
                    <a:pt x="768" y="402"/>
                  </a:lnTo>
                  <a:lnTo>
                    <a:pt x="763" y="408"/>
                  </a:lnTo>
                  <a:lnTo>
                    <a:pt x="758" y="413"/>
                  </a:lnTo>
                  <a:lnTo>
                    <a:pt x="752" y="418"/>
                  </a:lnTo>
                  <a:lnTo>
                    <a:pt x="746" y="423"/>
                  </a:lnTo>
                  <a:lnTo>
                    <a:pt x="740" y="427"/>
                  </a:lnTo>
                  <a:lnTo>
                    <a:pt x="734" y="431"/>
                  </a:lnTo>
                  <a:lnTo>
                    <a:pt x="727" y="434"/>
                  </a:lnTo>
                  <a:lnTo>
                    <a:pt x="720" y="436"/>
                  </a:lnTo>
                  <a:lnTo>
                    <a:pt x="712" y="438"/>
                  </a:lnTo>
                  <a:lnTo>
                    <a:pt x="705" y="439"/>
                  </a:lnTo>
                  <a:lnTo>
                    <a:pt x="697" y="439"/>
                  </a:lnTo>
                  <a:lnTo>
                    <a:pt x="688" y="439"/>
                  </a:lnTo>
                  <a:lnTo>
                    <a:pt x="680" y="437"/>
                  </a:lnTo>
                  <a:lnTo>
                    <a:pt x="673" y="434"/>
                  </a:lnTo>
                  <a:lnTo>
                    <a:pt x="666" y="430"/>
                  </a:lnTo>
                  <a:lnTo>
                    <a:pt x="660" y="426"/>
                  </a:lnTo>
                  <a:lnTo>
                    <a:pt x="657" y="423"/>
                  </a:lnTo>
                  <a:lnTo>
                    <a:pt x="654" y="420"/>
                  </a:lnTo>
                  <a:lnTo>
                    <a:pt x="649" y="413"/>
                  </a:lnTo>
                  <a:lnTo>
                    <a:pt x="644" y="406"/>
                  </a:lnTo>
                  <a:lnTo>
                    <a:pt x="640" y="399"/>
                  </a:lnTo>
                  <a:lnTo>
                    <a:pt x="637" y="390"/>
                  </a:lnTo>
                  <a:lnTo>
                    <a:pt x="634" y="381"/>
                  </a:lnTo>
                  <a:lnTo>
                    <a:pt x="631" y="372"/>
                  </a:lnTo>
                  <a:lnTo>
                    <a:pt x="630" y="363"/>
                  </a:lnTo>
                  <a:lnTo>
                    <a:pt x="628" y="353"/>
                  </a:lnTo>
                  <a:lnTo>
                    <a:pt x="627" y="343"/>
                  </a:lnTo>
                  <a:lnTo>
                    <a:pt x="627" y="333"/>
                  </a:lnTo>
                  <a:lnTo>
                    <a:pt x="627" y="323"/>
                  </a:lnTo>
                  <a:lnTo>
                    <a:pt x="628" y="313"/>
                  </a:lnTo>
                  <a:lnTo>
                    <a:pt x="629" y="303"/>
                  </a:lnTo>
                  <a:lnTo>
                    <a:pt x="631" y="294"/>
                  </a:lnTo>
                  <a:lnTo>
                    <a:pt x="632" y="285"/>
                  </a:lnTo>
                  <a:lnTo>
                    <a:pt x="634" y="276"/>
                  </a:lnTo>
                  <a:lnTo>
                    <a:pt x="637" y="268"/>
                  </a:lnTo>
                  <a:lnTo>
                    <a:pt x="640" y="260"/>
                  </a:lnTo>
                  <a:lnTo>
                    <a:pt x="646" y="244"/>
                  </a:lnTo>
                  <a:lnTo>
                    <a:pt x="653" y="230"/>
                  </a:lnTo>
                  <a:lnTo>
                    <a:pt x="657" y="223"/>
                  </a:lnTo>
                  <a:lnTo>
                    <a:pt x="661" y="217"/>
                  </a:lnTo>
                  <a:lnTo>
                    <a:pt x="670" y="205"/>
                  </a:lnTo>
                  <a:lnTo>
                    <a:pt x="680" y="195"/>
                  </a:lnTo>
                  <a:lnTo>
                    <a:pt x="689" y="186"/>
                  </a:lnTo>
                  <a:lnTo>
                    <a:pt x="699" y="178"/>
                  </a:lnTo>
                  <a:lnTo>
                    <a:pt x="709" y="172"/>
                  </a:lnTo>
                  <a:lnTo>
                    <a:pt x="714" y="169"/>
                  </a:lnTo>
                  <a:lnTo>
                    <a:pt x="719" y="167"/>
                  </a:lnTo>
                  <a:lnTo>
                    <a:pt x="724" y="165"/>
                  </a:lnTo>
                  <a:lnTo>
                    <a:pt x="729" y="163"/>
                  </a:lnTo>
                  <a:lnTo>
                    <a:pt x="738" y="161"/>
                  </a:lnTo>
                  <a:lnTo>
                    <a:pt x="747" y="160"/>
                  </a:lnTo>
                  <a:close/>
                  <a:moveTo>
                    <a:pt x="762" y="123"/>
                  </a:moveTo>
                  <a:lnTo>
                    <a:pt x="752" y="123"/>
                  </a:lnTo>
                  <a:lnTo>
                    <a:pt x="742" y="124"/>
                  </a:lnTo>
                  <a:lnTo>
                    <a:pt x="732" y="126"/>
                  </a:lnTo>
                  <a:lnTo>
                    <a:pt x="722" y="128"/>
                  </a:lnTo>
                  <a:lnTo>
                    <a:pt x="713" y="130"/>
                  </a:lnTo>
                  <a:lnTo>
                    <a:pt x="704" y="133"/>
                  </a:lnTo>
                  <a:lnTo>
                    <a:pt x="694" y="136"/>
                  </a:lnTo>
                  <a:lnTo>
                    <a:pt x="685" y="140"/>
                  </a:lnTo>
                  <a:lnTo>
                    <a:pt x="681" y="142"/>
                  </a:lnTo>
                  <a:lnTo>
                    <a:pt x="677" y="145"/>
                  </a:lnTo>
                  <a:lnTo>
                    <a:pt x="668" y="150"/>
                  </a:lnTo>
                  <a:lnTo>
                    <a:pt x="660" y="155"/>
                  </a:lnTo>
                  <a:lnTo>
                    <a:pt x="651" y="161"/>
                  </a:lnTo>
                  <a:lnTo>
                    <a:pt x="644" y="167"/>
                  </a:lnTo>
                  <a:lnTo>
                    <a:pt x="636" y="173"/>
                  </a:lnTo>
                  <a:lnTo>
                    <a:pt x="629" y="180"/>
                  </a:lnTo>
                  <a:lnTo>
                    <a:pt x="622" y="188"/>
                  </a:lnTo>
                  <a:lnTo>
                    <a:pt x="615" y="195"/>
                  </a:lnTo>
                  <a:lnTo>
                    <a:pt x="609" y="203"/>
                  </a:lnTo>
                  <a:lnTo>
                    <a:pt x="603" y="212"/>
                  </a:lnTo>
                  <a:lnTo>
                    <a:pt x="597" y="220"/>
                  </a:lnTo>
                  <a:lnTo>
                    <a:pt x="592" y="230"/>
                  </a:lnTo>
                  <a:lnTo>
                    <a:pt x="587" y="239"/>
                  </a:lnTo>
                  <a:lnTo>
                    <a:pt x="583" y="249"/>
                  </a:lnTo>
                  <a:lnTo>
                    <a:pt x="578" y="259"/>
                  </a:lnTo>
                  <a:lnTo>
                    <a:pt x="575" y="269"/>
                  </a:lnTo>
                  <a:lnTo>
                    <a:pt x="572" y="279"/>
                  </a:lnTo>
                  <a:lnTo>
                    <a:pt x="569" y="290"/>
                  </a:lnTo>
                  <a:lnTo>
                    <a:pt x="567" y="301"/>
                  </a:lnTo>
                  <a:lnTo>
                    <a:pt x="565" y="312"/>
                  </a:lnTo>
                  <a:lnTo>
                    <a:pt x="564" y="324"/>
                  </a:lnTo>
                  <a:lnTo>
                    <a:pt x="563" y="335"/>
                  </a:lnTo>
                  <a:lnTo>
                    <a:pt x="562" y="347"/>
                  </a:lnTo>
                  <a:lnTo>
                    <a:pt x="563" y="358"/>
                  </a:lnTo>
                  <a:lnTo>
                    <a:pt x="564" y="369"/>
                  </a:lnTo>
                  <a:lnTo>
                    <a:pt x="566" y="380"/>
                  </a:lnTo>
                  <a:lnTo>
                    <a:pt x="569" y="391"/>
                  </a:lnTo>
                  <a:lnTo>
                    <a:pt x="573" y="402"/>
                  </a:lnTo>
                  <a:lnTo>
                    <a:pt x="578" y="413"/>
                  </a:lnTo>
                  <a:lnTo>
                    <a:pt x="581" y="418"/>
                  </a:lnTo>
                  <a:lnTo>
                    <a:pt x="584" y="423"/>
                  </a:lnTo>
                  <a:lnTo>
                    <a:pt x="591" y="433"/>
                  </a:lnTo>
                  <a:lnTo>
                    <a:pt x="595" y="438"/>
                  </a:lnTo>
                  <a:lnTo>
                    <a:pt x="599" y="442"/>
                  </a:lnTo>
                  <a:lnTo>
                    <a:pt x="604" y="447"/>
                  </a:lnTo>
                  <a:lnTo>
                    <a:pt x="609" y="451"/>
                  </a:lnTo>
                  <a:lnTo>
                    <a:pt x="619" y="458"/>
                  </a:lnTo>
                  <a:lnTo>
                    <a:pt x="625" y="461"/>
                  </a:lnTo>
                  <a:lnTo>
                    <a:pt x="630" y="464"/>
                  </a:lnTo>
                  <a:lnTo>
                    <a:pt x="637" y="467"/>
                  </a:lnTo>
                  <a:lnTo>
                    <a:pt x="643" y="469"/>
                  </a:lnTo>
                  <a:lnTo>
                    <a:pt x="650" y="471"/>
                  </a:lnTo>
                  <a:lnTo>
                    <a:pt x="657" y="473"/>
                  </a:lnTo>
                  <a:lnTo>
                    <a:pt x="673" y="476"/>
                  </a:lnTo>
                  <a:lnTo>
                    <a:pt x="681" y="476"/>
                  </a:lnTo>
                  <a:lnTo>
                    <a:pt x="689" y="476"/>
                  </a:lnTo>
                  <a:lnTo>
                    <a:pt x="700" y="476"/>
                  </a:lnTo>
                  <a:lnTo>
                    <a:pt x="711" y="475"/>
                  </a:lnTo>
                  <a:lnTo>
                    <a:pt x="722" y="473"/>
                  </a:lnTo>
                  <a:lnTo>
                    <a:pt x="732" y="471"/>
                  </a:lnTo>
                  <a:lnTo>
                    <a:pt x="742" y="468"/>
                  </a:lnTo>
                  <a:lnTo>
                    <a:pt x="752" y="464"/>
                  </a:lnTo>
                  <a:lnTo>
                    <a:pt x="761" y="460"/>
                  </a:lnTo>
                  <a:lnTo>
                    <a:pt x="770" y="455"/>
                  </a:lnTo>
                  <a:lnTo>
                    <a:pt x="779" y="450"/>
                  </a:lnTo>
                  <a:lnTo>
                    <a:pt x="787" y="444"/>
                  </a:lnTo>
                  <a:lnTo>
                    <a:pt x="795" y="438"/>
                  </a:lnTo>
                  <a:lnTo>
                    <a:pt x="803" y="431"/>
                  </a:lnTo>
                  <a:lnTo>
                    <a:pt x="810" y="424"/>
                  </a:lnTo>
                  <a:lnTo>
                    <a:pt x="817" y="417"/>
                  </a:lnTo>
                  <a:lnTo>
                    <a:pt x="824" y="409"/>
                  </a:lnTo>
                  <a:lnTo>
                    <a:pt x="831" y="401"/>
                  </a:lnTo>
                  <a:lnTo>
                    <a:pt x="842" y="384"/>
                  </a:lnTo>
                  <a:lnTo>
                    <a:pt x="847" y="375"/>
                  </a:lnTo>
                  <a:lnTo>
                    <a:pt x="852" y="366"/>
                  </a:lnTo>
                  <a:lnTo>
                    <a:pt x="857" y="357"/>
                  </a:lnTo>
                  <a:lnTo>
                    <a:pt x="861" y="348"/>
                  </a:lnTo>
                  <a:lnTo>
                    <a:pt x="865" y="339"/>
                  </a:lnTo>
                  <a:lnTo>
                    <a:pt x="868" y="329"/>
                  </a:lnTo>
                  <a:lnTo>
                    <a:pt x="871" y="320"/>
                  </a:lnTo>
                  <a:lnTo>
                    <a:pt x="874" y="311"/>
                  </a:lnTo>
                  <a:lnTo>
                    <a:pt x="876" y="301"/>
                  </a:lnTo>
                  <a:lnTo>
                    <a:pt x="878" y="292"/>
                  </a:lnTo>
                  <a:lnTo>
                    <a:pt x="879" y="283"/>
                  </a:lnTo>
                  <a:lnTo>
                    <a:pt x="881" y="274"/>
                  </a:lnTo>
                  <a:lnTo>
                    <a:pt x="881" y="256"/>
                  </a:lnTo>
                  <a:lnTo>
                    <a:pt x="881" y="242"/>
                  </a:lnTo>
                  <a:lnTo>
                    <a:pt x="880" y="236"/>
                  </a:lnTo>
                  <a:lnTo>
                    <a:pt x="879" y="229"/>
                  </a:lnTo>
                  <a:lnTo>
                    <a:pt x="877" y="216"/>
                  </a:lnTo>
                  <a:lnTo>
                    <a:pt x="873" y="204"/>
                  </a:lnTo>
                  <a:lnTo>
                    <a:pt x="871" y="198"/>
                  </a:lnTo>
                  <a:lnTo>
                    <a:pt x="869" y="193"/>
                  </a:lnTo>
                  <a:lnTo>
                    <a:pt x="864" y="182"/>
                  </a:lnTo>
                  <a:lnTo>
                    <a:pt x="857" y="171"/>
                  </a:lnTo>
                  <a:lnTo>
                    <a:pt x="850" y="162"/>
                  </a:lnTo>
                  <a:lnTo>
                    <a:pt x="842" y="153"/>
                  </a:lnTo>
                  <a:lnTo>
                    <a:pt x="838" y="150"/>
                  </a:lnTo>
                  <a:lnTo>
                    <a:pt x="833" y="146"/>
                  </a:lnTo>
                  <a:lnTo>
                    <a:pt x="828" y="142"/>
                  </a:lnTo>
                  <a:lnTo>
                    <a:pt x="823" y="139"/>
                  </a:lnTo>
                  <a:lnTo>
                    <a:pt x="818" y="136"/>
                  </a:lnTo>
                  <a:lnTo>
                    <a:pt x="813" y="134"/>
                  </a:lnTo>
                  <a:lnTo>
                    <a:pt x="807" y="131"/>
                  </a:lnTo>
                  <a:lnTo>
                    <a:pt x="801" y="129"/>
                  </a:lnTo>
                  <a:lnTo>
                    <a:pt x="795" y="127"/>
                  </a:lnTo>
                  <a:lnTo>
                    <a:pt x="789" y="126"/>
                  </a:lnTo>
                  <a:lnTo>
                    <a:pt x="783" y="125"/>
                  </a:lnTo>
                  <a:lnTo>
                    <a:pt x="776" y="124"/>
                  </a:lnTo>
                  <a:lnTo>
                    <a:pt x="762" y="123"/>
                  </a:lnTo>
                  <a:close/>
                  <a:moveTo>
                    <a:pt x="822" y="69"/>
                  </a:moveTo>
                  <a:lnTo>
                    <a:pt x="829" y="68"/>
                  </a:lnTo>
                  <a:lnTo>
                    <a:pt x="836" y="66"/>
                  </a:lnTo>
                  <a:lnTo>
                    <a:pt x="839" y="64"/>
                  </a:lnTo>
                  <a:lnTo>
                    <a:pt x="842" y="63"/>
                  </a:lnTo>
                  <a:lnTo>
                    <a:pt x="848" y="59"/>
                  </a:lnTo>
                  <a:lnTo>
                    <a:pt x="851" y="56"/>
                  </a:lnTo>
                  <a:lnTo>
                    <a:pt x="854" y="54"/>
                  </a:lnTo>
                  <a:lnTo>
                    <a:pt x="858" y="48"/>
                  </a:lnTo>
                  <a:lnTo>
                    <a:pt x="861" y="42"/>
                  </a:lnTo>
                  <a:lnTo>
                    <a:pt x="862" y="38"/>
                  </a:lnTo>
                  <a:lnTo>
                    <a:pt x="863" y="35"/>
                  </a:lnTo>
                  <a:lnTo>
                    <a:pt x="864" y="28"/>
                  </a:lnTo>
                  <a:lnTo>
                    <a:pt x="863" y="21"/>
                  </a:lnTo>
                  <a:lnTo>
                    <a:pt x="863" y="18"/>
                  </a:lnTo>
                  <a:lnTo>
                    <a:pt x="861" y="15"/>
                  </a:lnTo>
                  <a:lnTo>
                    <a:pt x="858" y="10"/>
                  </a:lnTo>
                  <a:lnTo>
                    <a:pt x="854" y="6"/>
                  </a:lnTo>
                  <a:lnTo>
                    <a:pt x="852" y="4"/>
                  </a:lnTo>
                  <a:lnTo>
                    <a:pt x="849" y="3"/>
                  </a:lnTo>
                  <a:lnTo>
                    <a:pt x="846" y="1"/>
                  </a:lnTo>
                  <a:lnTo>
                    <a:pt x="843" y="1"/>
                  </a:lnTo>
                  <a:lnTo>
                    <a:pt x="837" y="0"/>
                  </a:lnTo>
                  <a:lnTo>
                    <a:pt x="830" y="1"/>
                  </a:lnTo>
                  <a:lnTo>
                    <a:pt x="827" y="2"/>
                  </a:lnTo>
                  <a:lnTo>
                    <a:pt x="824" y="3"/>
                  </a:lnTo>
                  <a:lnTo>
                    <a:pt x="817" y="6"/>
                  </a:lnTo>
                  <a:lnTo>
                    <a:pt x="811" y="11"/>
                  </a:lnTo>
                  <a:lnTo>
                    <a:pt x="806" y="16"/>
                  </a:lnTo>
                  <a:lnTo>
                    <a:pt x="804" y="19"/>
                  </a:lnTo>
                  <a:lnTo>
                    <a:pt x="801" y="22"/>
                  </a:lnTo>
                  <a:lnTo>
                    <a:pt x="798" y="28"/>
                  </a:lnTo>
                  <a:lnTo>
                    <a:pt x="796" y="35"/>
                  </a:lnTo>
                  <a:lnTo>
                    <a:pt x="795" y="38"/>
                  </a:lnTo>
                  <a:lnTo>
                    <a:pt x="795" y="41"/>
                  </a:lnTo>
                  <a:lnTo>
                    <a:pt x="796" y="48"/>
                  </a:lnTo>
                  <a:lnTo>
                    <a:pt x="798" y="53"/>
                  </a:lnTo>
                  <a:lnTo>
                    <a:pt x="801" y="58"/>
                  </a:lnTo>
                  <a:lnTo>
                    <a:pt x="805" y="63"/>
                  </a:lnTo>
                  <a:lnTo>
                    <a:pt x="810" y="66"/>
                  </a:lnTo>
                  <a:lnTo>
                    <a:pt x="813" y="67"/>
                  </a:lnTo>
                  <a:lnTo>
                    <a:pt x="816" y="68"/>
                  </a:lnTo>
                  <a:lnTo>
                    <a:pt x="822" y="69"/>
                  </a:lnTo>
                  <a:close/>
                  <a:moveTo>
                    <a:pt x="687" y="69"/>
                  </a:moveTo>
                  <a:lnTo>
                    <a:pt x="694" y="68"/>
                  </a:lnTo>
                  <a:lnTo>
                    <a:pt x="700" y="66"/>
                  </a:lnTo>
                  <a:lnTo>
                    <a:pt x="704" y="64"/>
                  </a:lnTo>
                  <a:lnTo>
                    <a:pt x="707" y="63"/>
                  </a:lnTo>
                  <a:lnTo>
                    <a:pt x="713" y="59"/>
                  </a:lnTo>
                  <a:lnTo>
                    <a:pt x="716" y="56"/>
                  </a:lnTo>
                  <a:lnTo>
                    <a:pt x="718" y="54"/>
                  </a:lnTo>
                  <a:lnTo>
                    <a:pt x="722" y="48"/>
                  </a:lnTo>
                  <a:lnTo>
                    <a:pt x="726" y="42"/>
                  </a:lnTo>
                  <a:lnTo>
                    <a:pt x="727" y="38"/>
                  </a:lnTo>
                  <a:lnTo>
                    <a:pt x="728" y="35"/>
                  </a:lnTo>
                  <a:lnTo>
                    <a:pt x="728" y="28"/>
                  </a:lnTo>
                  <a:lnTo>
                    <a:pt x="728" y="21"/>
                  </a:lnTo>
                  <a:lnTo>
                    <a:pt x="727" y="18"/>
                  </a:lnTo>
                  <a:lnTo>
                    <a:pt x="726" y="15"/>
                  </a:lnTo>
                  <a:lnTo>
                    <a:pt x="723" y="10"/>
                  </a:lnTo>
                  <a:lnTo>
                    <a:pt x="719" y="6"/>
                  </a:lnTo>
                  <a:lnTo>
                    <a:pt x="716" y="4"/>
                  </a:lnTo>
                  <a:lnTo>
                    <a:pt x="714" y="3"/>
                  </a:lnTo>
                  <a:lnTo>
                    <a:pt x="711" y="1"/>
                  </a:lnTo>
                  <a:lnTo>
                    <a:pt x="708" y="1"/>
                  </a:lnTo>
                  <a:lnTo>
                    <a:pt x="701" y="0"/>
                  </a:lnTo>
                  <a:lnTo>
                    <a:pt x="695" y="1"/>
                  </a:lnTo>
                  <a:lnTo>
                    <a:pt x="691" y="2"/>
                  </a:lnTo>
                  <a:lnTo>
                    <a:pt x="688" y="3"/>
                  </a:lnTo>
                  <a:lnTo>
                    <a:pt x="682" y="6"/>
                  </a:lnTo>
                  <a:lnTo>
                    <a:pt x="676" y="11"/>
                  </a:lnTo>
                  <a:lnTo>
                    <a:pt x="670" y="16"/>
                  </a:lnTo>
                  <a:lnTo>
                    <a:pt x="668" y="19"/>
                  </a:lnTo>
                  <a:lnTo>
                    <a:pt x="666" y="22"/>
                  </a:lnTo>
                  <a:lnTo>
                    <a:pt x="662" y="28"/>
                  </a:lnTo>
                  <a:lnTo>
                    <a:pt x="660" y="35"/>
                  </a:lnTo>
                  <a:lnTo>
                    <a:pt x="660" y="38"/>
                  </a:lnTo>
                  <a:lnTo>
                    <a:pt x="660" y="41"/>
                  </a:lnTo>
                  <a:lnTo>
                    <a:pt x="660" y="48"/>
                  </a:lnTo>
                  <a:lnTo>
                    <a:pt x="662" y="53"/>
                  </a:lnTo>
                  <a:lnTo>
                    <a:pt x="666" y="58"/>
                  </a:lnTo>
                  <a:lnTo>
                    <a:pt x="670" y="63"/>
                  </a:lnTo>
                  <a:lnTo>
                    <a:pt x="675" y="66"/>
                  </a:lnTo>
                  <a:lnTo>
                    <a:pt x="677" y="67"/>
                  </a:lnTo>
                  <a:lnTo>
                    <a:pt x="680" y="68"/>
                  </a:lnTo>
                  <a:lnTo>
                    <a:pt x="687" y="69"/>
                  </a:lnTo>
                  <a:close/>
                  <a:moveTo>
                    <a:pt x="336" y="131"/>
                  </a:moveTo>
                  <a:lnTo>
                    <a:pt x="270" y="131"/>
                  </a:lnTo>
                  <a:lnTo>
                    <a:pt x="266" y="132"/>
                  </a:lnTo>
                  <a:lnTo>
                    <a:pt x="263" y="133"/>
                  </a:lnTo>
                  <a:lnTo>
                    <a:pt x="260" y="135"/>
                  </a:lnTo>
                  <a:lnTo>
                    <a:pt x="258" y="137"/>
                  </a:lnTo>
                  <a:lnTo>
                    <a:pt x="257" y="139"/>
                  </a:lnTo>
                  <a:lnTo>
                    <a:pt x="248" y="154"/>
                  </a:lnTo>
                  <a:lnTo>
                    <a:pt x="248" y="156"/>
                  </a:lnTo>
                  <a:lnTo>
                    <a:pt x="247" y="158"/>
                  </a:lnTo>
                  <a:lnTo>
                    <a:pt x="248" y="160"/>
                  </a:lnTo>
                  <a:lnTo>
                    <a:pt x="249" y="161"/>
                  </a:lnTo>
                  <a:lnTo>
                    <a:pt x="251" y="162"/>
                  </a:lnTo>
                  <a:lnTo>
                    <a:pt x="253" y="164"/>
                  </a:lnTo>
                  <a:lnTo>
                    <a:pt x="259" y="166"/>
                  </a:lnTo>
                  <a:lnTo>
                    <a:pt x="265" y="170"/>
                  </a:lnTo>
                  <a:lnTo>
                    <a:pt x="269" y="172"/>
                  </a:lnTo>
                  <a:lnTo>
                    <a:pt x="273" y="176"/>
                  </a:lnTo>
                  <a:lnTo>
                    <a:pt x="277" y="180"/>
                  </a:lnTo>
                  <a:lnTo>
                    <a:pt x="280" y="187"/>
                  </a:lnTo>
                  <a:lnTo>
                    <a:pt x="283" y="195"/>
                  </a:lnTo>
                  <a:lnTo>
                    <a:pt x="285" y="205"/>
                  </a:lnTo>
                  <a:lnTo>
                    <a:pt x="317" y="458"/>
                  </a:lnTo>
                  <a:lnTo>
                    <a:pt x="260" y="538"/>
                  </a:lnTo>
                  <a:lnTo>
                    <a:pt x="255" y="545"/>
                  </a:lnTo>
                  <a:lnTo>
                    <a:pt x="251" y="551"/>
                  </a:lnTo>
                  <a:lnTo>
                    <a:pt x="242" y="562"/>
                  </a:lnTo>
                  <a:lnTo>
                    <a:pt x="233" y="571"/>
                  </a:lnTo>
                  <a:lnTo>
                    <a:pt x="225" y="578"/>
                  </a:lnTo>
                  <a:lnTo>
                    <a:pt x="218" y="583"/>
                  </a:lnTo>
                  <a:lnTo>
                    <a:pt x="211" y="587"/>
                  </a:lnTo>
                  <a:lnTo>
                    <a:pt x="205" y="589"/>
                  </a:lnTo>
                  <a:lnTo>
                    <a:pt x="201" y="590"/>
                  </a:lnTo>
                  <a:lnTo>
                    <a:pt x="171" y="598"/>
                  </a:lnTo>
                  <a:lnTo>
                    <a:pt x="166" y="599"/>
                  </a:lnTo>
                  <a:lnTo>
                    <a:pt x="162" y="601"/>
                  </a:lnTo>
                  <a:lnTo>
                    <a:pt x="160" y="602"/>
                  </a:lnTo>
                  <a:lnTo>
                    <a:pt x="159" y="604"/>
                  </a:lnTo>
                  <a:lnTo>
                    <a:pt x="159" y="606"/>
                  </a:lnTo>
                  <a:lnTo>
                    <a:pt x="159" y="609"/>
                  </a:lnTo>
                  <a:lnTo>
                    <a:pt x="164" y="627"/>
                  </a:lnTo>
                  <a:lnTo>
                    <a:pt x="165" y="631"/>
                  </a:lnTo>
                  <a:lnTo>
                    <a:pt x="166" y="633"/>
                  </a:lnTo>
                  <a:lnTo>
                    <a:pt x="168" y="635"/>
                  </a:lnTo>
                  <a:lnTo>
                    <a:pt x="170" y="636"/>
                  </a:lnTo>
                  <a:lnTo>
                    <a:pt x="173" y="636"/>
                  </a:lnTo>
                  <a:lnTo>
                    <a:pt x="175" y="637"/>
                  </a:lnTo>
                  <a:lnTo>
                    <a:pt x="182" y="637"/>
                  </a:lnTo>
                  <a:lnTo>
                    <a:pt x="204" y="637"/>
                  </a:lnTo>
                  <a:lnTo>
                    <a:pt x="211" y="636"/>
                  </a:lnTo>
                  <a:lnTo>
                    <a:pt x="218" y="635"/>
                  </a:lnTo>
                  <a:lnTo>
                    <a:pt x="226" y="632"/>
                  </a:lnTo>
                  <a:lnTo>
                    <a:pt x="230" y="630"/>
                  </a:lnTo>
                  <a:lnTo>
                    <a:pt x="234" y="627"/>
                  </a:lnTo>
                  <a:lnTo>
                    <a:pt x="239" y="623"/>
                  </a:lnTo>
                  <a:lnTo>
                    <a:pt x="243" y="619"/>
                  </a:lnTo>
                  <a:lnTo>
                    <a:pt x="248" y="614"/>
                  </a:lnTo>
                  <a:lnTo>
                    <a:pt x="253" y="608"/>
                  </a:lnTo>
                  <a:lnTo>
                    <a:pt x="264" y="593"/>
                  </a:lnTo>
                  <a:lnTo>
                    <a:pt x="276" y="574"/>
                  </a:lnTo>
                  <a:lnTo>
                    <a:pt x="498" y="248"/>
                  </a:lnTo>
                  <a:lnTo>
                    <a:pt x="509" y="231"/>
                  </a:lnTo>
                  <a:lnTo>
                    <a:pt x="512" y="226"/>
                  </a:lnTo>
                  <a:lnTo>
                    <a:pt x="516" y="220"/>
                  </a:lnTo>
                  <a:lnTo>
                    <a:pt x="522" y="208"/>
                  </a:lnTo>
                  <a:lnTo>
                    <a:pt x="527" y="196"/>
                  </a:lnTo>
                  <a:lnTo>
                    <a:pt x="531" y="185"/>
                  </a:lnTo>
                  <a:lnTo>
                    <a:pt x="532" y="180"/>
                  </a:lnTo>
                  <a:lnTo>
                    <a:pt x="532" y="174"/>
                  </a:lnTo>
                  <a:lnTo>
                    <a:pt x="532" y="170"/>
                  </a:lnTo>
                  <a:lnTo>
                    <a:pt x="531" y="166"/>
                  </a:lnTo>
                  <a:lnTo>
                    <a:pt x="517" y="133"/>
                  </a:lnTo>
                  <a:lnTo>
                    <a:pt x="515" y="130"/>
                  </a:lnTo>
                  <a:lnTo>
                    <a:pt x="513" y="126"/>
                  </a:lnTo>
                  <a:lnTo>
                    <a:pt x="511" y="125"/>
                  </a:lnTo>
                  <a:lnTo>
                    <a:pt x="509" y="123"/>
                  </a:lnTo>
                  <a:lnTo>
                    <a:pt x="507" y="123"/>
                  </a:lnTo>
                  <a:lnTo>
                    <a:pt x="504" y="123"/>
                  </a:lnTo>
                  <a:lnTo>
                    <a:pt x="490" y="127"/>
                  </a:lnTo>
                  <a:lnTo>
                    <a:pt x="483" y="129"/>
                  </a:lnTo>
                  <a:lnTo>
                    <a:pt x="476" y="132"/>
                  </a:lnTo>
                  <a:lnTo>
                    <a:pt x="473" y="133"/>
                  </a:lnTo>
                  <a:lnTo>
                    <a:pt x="470" y="136"/>
                  </a:lnTo>
                  <a:lnTo>
                    <a:pt x="469" y="139"/>
                  </a:lnTo>
                  <a:lnTo>
                    <a:pt x="469" y="143"/>
                  </a:lnTo>
                  <a:lnTo>
                    <a:pt x="472" y="180"/>
                  </a:lnTo>
                  <a:lnTo>
                    <a:pt x="472" y="189"/>
                  </a:lnTo>
                  <a:lnTo>
                    <a:pt x="472" y="193"/>
                  </a:lnTo>
                  <a:lnTo>
                    <a:pt x="471" y="199"/>
                  </a:lnTo>
                  <a:lnTo>
                    <a:pt x="469" y="209"/>
                  </a:lnTo>
                  <a:lnTo>
                    <a:pt x="465" y="220"/>
                  </a:lnTo>
                  <a:lnTo>
                    <a:pt x="461" y="231"/>
                  </a:lnTo>
                  <a:lnTo>
                    <a:pt x="457" y="242"/>
                  </a:lnTo>
                  <a:lnTo>
                    <a:pt x="452" y="252"/>
                  </a:lnTo>
                  <a:lnTo>
                    <a:pt x="447" y="261"/>
                  </a:lnTo>
                  <a:lnTo>
                    <a:pt x="364" y="385"/>
                  </a:lnTo>
                  <a:lnTo>
                    <a:pt x="362" y="385"/>
                  </a:lnTo>
                  <a:lnTo>
                    <a:pt x="336" y="131"/>
                  </a:lnTo>
                  <a:close/>
                  <a:moveTo>
                    <a:pt x="198" y="131"/>
                  </a:moveTo>
                  <a:lnTo>
                    <a:pt x="116" y="131"/>
                  </a:lnTo>
                  <a:lnTo>
                    <a:pt x="134" y="36"/>
                  </a:lnTo>
                  <a:lnTo>
                    <a:pt x="134" y="34"/>
                  </a:lnTo>
                  <a:lnTo>
                    <a:pt x="134" y="32"/>
                  </a:lnTo>
                  <a:lnTo>
                    <a:pt x="133" y="31"/>
                  </a:lnTo>
                  <a:lnTo>
                    <a:pt x="132" y="30"/>
                  </a:lnTo>
                  <a:lnTo>
                    <a:pt x="129" y="29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7" y="29"/>
                  </a:lnTo>
                  <a:lnTo>
                    <a:pt x="112" y="31"/>
                  </a:lnTo>
                  <a:lnTo>
                    <a:pt x="108" y="33"/>
                  </a:lnTo>
                  <a:lnTo>
                    <a:pt x="69" y="64"/>
                  </a:lnTo>
                  <a:lnTo>
                    <a:pt x="56" y="131"/>
                  </a:lnTo>
                  <a:lnTo>
                    <a:pt x="5" y="131"/>
                  </a:lnTo>
                  <a:lnTo>
                    <a:pt x="0" y="160"/>
                  </a:lnTo>
                  <a:lnTo>
                    <a:pt x="52" y="160"/>
                  </a:lnTo>
                  <a:lnTo>
                    <a:pt x="10" y="377"/>
                  </a:lnTo>
                  <a:lnTo>
                    <a:pt x="9" y="388"/>
                  </a:lnTo>
                  <a:lnTo>
                    <a:pt x="7" y="400"/>
                  </a:lnTo>
                  <a:lnTo>
                    <a:pt x="7" y="410"/>
                  </a:lnTo>
                  <a:lnTo>
                    <a:pt x="7" y="420"/>
                  </a:lnTo>
                  <a:lnTo>
                    <a:pt x="8" y="428"/>
                  </a:lnTo>
                  <a:lnTo>
                    <a:pt x="9" y="437"/>
                  </a:lnTo>
                  <a:lnTo>
                    <a:pt x="11" y="444"/>
                  </a:lnTo>
                  <a:lnTo>
                    <a:pt x="14" y="451"/>
                  </a:lnTo>
                  <a:lnTo>
                    <a:pt x="18" y="457"/>
                  </a:lnTo>
                  <a:lnTo>
                    <a:pt x="22" y="462"/>
                  </a:lnTo>
                  <a:lnTo>
                    <a:pt x="26" y="466"/>
                  </a:lnTo>
                  <a:lnTo>
                    <a:pt x="32" y="470"/>
                  </a:lnTo>
                  <a:lnTo>
                    <a:pt x="38" y="473"/>
                  </a:lnTo>
                  <a:lnTo>
                    <a:pt x="44" y="475"/>
                  </a:lnTo>
                  <a:lnTo>
                    <a:pt x="51" y="476"/>
                  </a:lnTo>
                  <a:lnTo>
                    <a:pt x="59" y="476"/>
                  </a:lnTo>
                  <a:lnTo>
                    <a:pt x="69" y="476"/>
                  </a:lnTo>
                  <a:lnTo>
                    <a:pt x="74" y="475"/>
                  </a:lnTo>
                  <a:lnTo>
                    <a:pt x="78" y="474"/>
                  </a:lnTo>
                  <a:lnTo>
                    <a:pt x="88" y="471"/>
                  </a:lnTo>
                  <a:lnTo>
                    <a:pt x="97" y="468"/>
                  </a:lnTo>
                  <a:lnTo>
                    <a:pt x="106" y="464"/>
                  </a:lnTo>
                  <a:lnTo>
                    <a:pt x="113" y="460"/>
                  </a:lnTo>
                  <a:lnTo>
                    <a:pt x="126" y="452"/>
                  </a:lnTo>
                  <a:lnTo>
                    <a:pt x="135" y="446"/>
                  </a:lnTo>
                  <a:lnTo>
                    <a:pt x="139" y="444"/>
                  </a:lnTo>
                  <a:lnTo>
                    <a:pt x="141" y="442"/>
                  </a:lnTo>
                  <a:lnTo>
                    <a:pt x="142" y="441"/>
                  </a:lnTo>
                  <a:lnTo>
                    <a:pt x="142" y="440"/>
                  </a:lnTo>
                  <a:lnTo>
                    <a:pt x="142" y="439"/>
                  </a:lnTo>
                  <a:lnTo>
                    <a:pt x="142" y="437"/>
                  </a:lnTo>
                  <a:lnTo>
                    <a:pt x="134" y="421"/>
                  </a:lnTo>
                  <a:lnTo>
                    <a:pt x="134" y="420"/>
                  </a:lnTo>
                  <a:lnTo>
                    <a:pt x="132" y="420"/>
                  </a:lnTo>
                  <a:lnTo>
                    <a:pt x="128" y="421"/>
                  </a:lnTo>
                  <a:lnTo>
                    <a:pt x="120" y="425"/>
                  </a:lnTo>
                  <a:lnTo>
                    <a:pt x="116" y="426"/>
                  </a:lnTo>
                  <a:lnTo>
                    <a:pt x="111" y="428"/>
                  </a:lnTo>
                  <a:lnTo>
                    <a:pt x="107" y="429"/>
                  </a:lnTo>
                  <a:lnTo>
                    <a:pt x="101" y="430"/>
                  </a:lnTo>
                  <a:lnTo>
                    <a:pt x="95" y="430"/>
                  </a:lnTo>
                  <a:lnTo>
                    <a:pt x="89" y="431"/>
                  </a:lnTo>
                  <a:lnTo>
                    <a:pt x="82" y="430"/>
                  </a:lnTo>
                  <a:lnTo>
                    <a:pt x="79" y="429"/>
                  </a:lnTo>
                  <a:lnTo>
                    <a:pt x="76" y="427"/>
                  </a:lnTo>
                  <a:lnTo>
                    <a:pt x="74" y="425"/>
                  </a:lnTo>
                  <a:lnTo>
                    <a:pt x="72" y="423"/>
                  </a:lnTo>
                  <a:lnTo>
                    <a:pt x="70" y="420"/>
                  </a:lnTo>
                  <a:lnTo>
                    <a:pt x="69" y="417"/>
                  </a:lnTo>
                  <a:lnTo>
                    <a:pt x="67" y="410"/>
                  </a:lnTo>
                  <a:lnTo>
                    <a:pt x="67" y="406"/>
                  </a:lnTo>
                  <a:lnTo>
                    <a:pt x="67" y="401"/>
                  </a:lnTo>
                  <a:lnTo>
                    <a:pt x="67" y="391"/>
                  </a:lnTo>
                  <a:lnTo>
                    <a:pt x="69" y="380"/>
                  </a:lnTo>
                  <a:lnTo>
                    <a:pt x="112" y="160"/>
                  </a:lnTo>
                  <a:lnTo>
                    <a:pt x="182" y="160"/>
                  </a:lnTo>
                  <a:lnTo>
                    <a:pt x="197" y="145"/>
                  </a:lnTo>
                  <a:lnTo>
                    <a:pt x="198" y="13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Arial"/>
              </a:endParaRPr>
            </a:p>
          </p:txBody>
        </p:sp>
        <p:sp>
          <p:nvSpPr>
            <p:cNvPr id="4112" name="Freeform 16"/>
            <p:cNvSpPr>
              <a:spLocks noChangeAspect="1" noEditPoints="1"/>
            </p:cNvSpPr>
            <p:nvPr/>
          </p:nvSpPr>
          <p:spPr bwMode="auto">
            <a:xfrm>
              <a:off x="1775" y="1079"/>
              <a:ext cx="2209" cy="480"/>
            </a:xfrm>
            <a:custGeom>
              <a:avLst/>
              <a:gdLst/>
              <a:ahLst/>
              <a:cxnLst>
                <a:cxn ang="0">
                  <a:pos x="2007" y="219"/>
                </a:cxn>
                <a:cxn ang="0">
                  <a:pos x="2107" y="173"/>
                </a:cxn>
                <a:cxn ang="0">
                  <a:pos x="2128" y="240"/>
                </a:cxn>
                <a:cxn ang="0">
                  <a:pos x="2203" y="445"/>
                </a:cxn>
                <a:cxn ang="0">
                  <a:pos x="2168" y="423"/>
                </a:cxn>
                <a:cxn ang="0">
                  <a:pos x="2194" y="186"/>
                </a:cxn>
                <a:cxn ang="0">
                  <a:pos x="2147" y="128"/>
                </a:cxn>
                <a:cxn ang="0">
                  <a:pos x="2012" y="174"/>
                </a:cxn>
                <a:cxn ang="0">
                  <a:pos x="1982" y="135"/>
                </a:cxn>
                <a:cxn ang="0">
                  <a:pos x="1911" y="169"/>
                </a:cxn>
                <a:cxn ang="0">
                  <a:pos x="1566" y="437"/>
                </a:cxn>
                <a:cxn ang="0">
                  <a:pos x="1534" y="342"/>
                </a:cxn>
                <a:cxn ang="0">
                  <a:pos x="1595" y="194"/>
                </a:cxn>
                <a:cxn ang="0">
                  <a:pos x="1688" y="157"/>
                </a:cxn>
                <a:cxn ang="0">
                  <a:pos x="1727" y="220"/>
                </a:cxn>
                <a:cxn ang="0">
                  <a:pos x="1653" y="393"/>
                </a:cxn>
                <a:cxn ang="0">
                  <a:pos x="1681" y="467"/>
                </a:cxn>
                <a:cxn ang="0">
                  <a:pos x="1801" y="421"/>
                </a:cxn>
                <a:cxn ang="0">
                  <a:pos x="1753" y="413"/>
                </a:cxn>
                <a:cxn ang="0">
                  <a:pos x="1777" y="152"/>
                </a:cxn>
                <a:cxn ang="0">
                  <a:pos x="1634" y="132"/>
                </a:cxn>
                <a:cxn ang="0">
                  <a:pos x="1514" y="217"/>
                </a:cxn>
                <a:cxn ang="0">
                  <a:pos x="1469" y="368"/>
                </a:cxn>
                <a:cxn ang="0">
                  <a:pos x="1518" y="465"/>
                </a:cxn>
                <a:cxn ang="0">
                  <a:pos x="1639" y="450"/>
                </a:cxn>
                <a:cxn ang="0">
                  <a:pos x="1170" y="136"/>
                </a:cxn>
                <a:cxn ang="0">
                  <a:pos x="1180" y="179"/>
                </a:cxn>
                <a:cxn ang="0">
                  <a:pos x="1439" y="183"/>
                </a:cxn>
                <a:cxn ang="0">
                  <a:pos x="1379" y="137"/>
                </a:cxn>
                <a:cxn ang="0">
                  <a:pos x="1271" y="389"/>
                </a:cxn>
                <a:cxn ang="0">
                  <a:pos x="1031" y="217"/>
                </a:cxn>
                <a:cxn ang="0">
                  <a:pos x="1001" y="385"/>
                </a:cxn>
                <a:cxn ang="0">
                  <a:pos x="908" y="442"/>
                </a:cxn>
                <a:cxn ang="0">
                  <a:pos x="848" y="356"/>
                </a:cxn>
                <a:cxn ang="0">
                  <a:pos x="881" y="220"/>
                </a:cxn>
                <a:cxn ang="0">
                  <a:pos x="961" y="128"/>
                </a:cxn>
                <a:cxn ang="0">
                  <a:pos x="848" y="184"/>
                </a:cxn>
                <a:cxn ang="0">
                  <a:pos x="784" y="316"/>
                </a:cxn>
                <a:cxn ang="0">
                  <a:pos x="819" y="446"/>
                </a:cxn>
                <a:cxn ang="0">
                  <a:pos x="931" y="478"/>
                </a:cxn>
                <a:cxn ang="0">
                  <a:pos x="1050" y="404"/>
                </a:cxn>
                <a:cxn ang="0">
                  <a:pos x="1101" y="259"/>
                </a:cxn>
                <a:cxn ang="0">
                  <a:pos x="1048" y="146"/>
                </a:cxn>
                <a:cxn ang="0">
                  <a:pos x="625" y="270"/>
                </a:cxn>
                <a:cxn ang="0">
                  <a:pos x="531" y="426"/>
                </a:cxn>
                <a:cxn ang="0">
                  <a:pos x="471" y="421"/>
                </a:cxn>
                <a:cxn ang="0">
                  <a:pos x="504" y="139"/>
                </a:cxn>
                <a:cxn ang="0">
                  <a:pos x="408" y="161"/>
                </a:cxn>
                <a:cxn ang="0">
                  <a:pos x="403" y="376"/>
                </a:cxn>
                <a:cxn ang="0">
                  <a:pos x="440" y="473"/>
                </a:cxn>
                <a:cxn ang="0">
                  <a:pos x="550" y="452"/>
                </a:cxn>
                <a:cxn ang="0">
                  <a:pos x="597" y="477"/>
                </a:cxn>
                <a:cxn ang="0">
                  <a:pos x="708" y="418"/>
                </a:cxn>
                <a:cxn ang="0">
                  <a:pos x="665" y="391"/>
                </a:cxn>
                <a:cxn ang="0">
                  <a:pos x="27" y="440"/>
                </a:cxn>
                <a:cxn ang="0">
                  <a:pos x="8" y="472"/>
                </a:cxn>
                <a:cxn ang="0">
                  <a:pos x="321" y="390"/>
                </a:cxn>
                <a:cxn ang="0">
                  <a:pos x="253" y="432"/>
                </a:cxn>
                <a:cxn ang="0">
                  <a:pos x="127" y="432"/>
                </a:cxn>
                <a:cxn ang="0">
                  <a:pos x="193" y="45"/>
                </a:cxn>
                <a:cxn ang="0">
                  <a:pos x="241" y="8"/>
                </a:cxn>
                <a:cxn ang="0">
                  <a:pos x="84" y="26"/>
                </a:cxn>
                <a:cxn ang="0">
                  <a:pos x="59" y="405"/>
                </a:cxn>
              </a:cxnLst>
              <a:rect l="0" t="0" r="r" b="b"/>
              <a:pathLst>
                <a:path w="2209" h="480">
                  <a:moveTo>
                    <a:pt x="1872" y="472"/>
                  </a:moveTo>
                  <a:lnTo>
                    <a:pt x="1932" y="472"/>
                  </a:lnTo>
                  <a:lnTo>
                    <a:pt x="1953" y="361"/>
                  </a:lnTo>
                  <a:lnTo>
                    <a:pt x="1957" y="340"/>
                  </a:lnTo>
                  <a:lnTo>
                    <a:pt x="1962" y="319"/>
                  </a:lnTo>
                  <a:lnTo>
                    <a:pt x="1967" y="300"/>
                  </a:lnTo>
                  <a:lnTo>
                    <a:pt x="1973" y="281"/>
                  </a:lnTo>
                  <a:lnTo>
                    <a:pt x="1976" y="272"/>
                  </a:lnTo>
                  <a:lnTo>
                    <a:pt x="1980" y="263"/>
                  </a:lnTo>
                  <a:lnTo>
                    <a:pt x="1984" y="254"/>
                  </a:lnTo>
                  <a:lnTo>
                    <a:pt x="1989" y="245"/>
                  </a:lnTo>
                  <a:lnTo>
                    <a:pt x="1995" y="236"/>
                  </a:lnTo>
                  <a:lnTo>
                    <a:pt x="2001" y="228"/>
                  </a:lnTo>
                  <a:lnTo>
                    <a:pt x="2007" y="219"/>
                  </a:lnTo>
                  <a:lnTo>
                    <a:pt x="2015" y="210"/>
                  </a:lnTo>
                  <a:lnTo>
                    <a:pt x="2024" y="200"/>
                  </a:lnTo>
                  <a:lnTo>
                    <a:pt x="2033" y="192"/>
                  </a:lnTo>
                  <a:lnTo>
                    <a:pt x="2043" y="185"/>
                  </a:lnTo>
                  <a:lnTo>
                    <a:pt x="2052" y="179"/>
                  </a:lnTo>
                  <a:lnTo>
                    <a:pt x="2060" y="175"/>
                  </a:lnTo>
                  <a:lnTo>
                    <a:pt x="2069" y="171"/>
                  </a:lnTo>
                  <a:lnTo>
                    <a:pt x="2073" y="170"/>
                  </a:lnTo>
                  <a:lnTo>
                    <a:pt x="2077" y="170"/>
                  </a:lnTo>
                  <a:lnTo>
                    <a:pt x="2081" y="169"/>
                  </a:lnTo>
                  <a:lnTo>
                    <a:pt x="2085" y="169"/>
                  </a:lnTo>
                  <a:lnTo>
                    <a:pt x="2093" y="169"/>
                  </a:lnTo>
                  <a:lnTo>
                    <a:pt x="2100" y="171"/>
                  </a:lnTo>
                  <a:lnTo>
                    <a:pt x="2107" y="173"/>
                  </a:lnTo>
                  <a:lnTo>
                    <a:pt x="2112" y="175"/>
                  </a:lnTo>
                  <a:lnTo>
                    <a:pt x="2115" y="177"/>
                  </a:lnTo>
                  <a:lnTo>
                    <a:pt x="2117" y="179"/>
                  </a:lnTo>
                  <a:lnTo>
                    <a:pt x="2119" y="181"/>
                  </a:lnTo>
                  <a:lnTo>
                    <a:pt x="2121" y="184"/>
                  </a:lnTo>
                  <a:lnTo>
                    <a:pt x="2122" y="186"/>
                  </a:lnTo>
                  <a:lnTo>
                    <a:pt x="2124" y="189"/>
                  </a:lnTo>
                  <a:lnTo>
                    <a:pt x="2125" y="192"/>
                  </a:lnTo>
                  <a:lnTo>
                    <a:pt x="2126" y="195"/>
                  </a:lnTo>
                  <a:lnTo>
                    <a:pt x="2128" y="202"/>
                  </a:lnTo>
                  <a:lnTo>
                    <a:pt x="2129" y="210"/>
                  </a:lnTo>
                  <a:lnTo>
                    <a:pt x="2129" y="219"/>
                  </a:lnTo>
                  <a:lnTo>
                    <a:pt x="2129" y="229"/>
                  </a:lnTo>
                  <a:lnTo>
                    <a:pt x="2128" y="240"/>
                  </a:lnTo>
                  <a:lnTo>
                    <a:pt x="2126" y="252"/>
                  </a:lnTo>
                  <a:lnTo>
                    <a:pt x="2122" y="278"/>
                  </a:lnTo>
                  <a:lnTo>
                    <a:pt x="2087" y="458"/>
                  </a:lnTo>
                  <a:lnTo>
                    <a:pt x="2086" y="463"/>
                  </a:lnTo>
                  <a:lnTo>
                    <a:pt x="2086" y="467"/>
                  </a:lnTo>
                  <a:lnTo>
                    <a:pt x="2087" y="471"/>
                  </a:lnTo>
                  <a:lnTo>
                    <a:pt x="2089" y="474"/>
                  </a:lnTo>
                  <a:lnTo>
                    <a:pt x="2091" y="477"/>
                  </a:lnTo>
                  <a:lnTo>
                    <a:pt x="2094" y="479"/>
                  </a:lnTo>
                  <a:lnTo>
                    <a:pt x="2098" y="480"/>
                  </a:lnTo>
                  <a:lnTo>
                    <a:pt x="2104" y="480"/>
                  </a:lnTo>
                  <a:lnTo>
                    <a:pt x="2189" y="451"/>
                  </a:lnTo>
                  <a:lnTo>
                    <a:pt x="2197" y="448"/>
                  </a:lnTo>
                  <a:lnTo>
                    <a:pt x="2203" y="445"/>
                  </a:lnTo>
                  <a:lnTo>
                    <a:pt x="2206" y="443"/>
                  </a:lnTo>
                  <a:lnTo>
                    <a:pt x="2207" y="441"/>
                  </a:lnTo>
                  <a:lnTo>
                    <a:pt x="2209" y="439"/>
                  </a:lnTo>
                  <a:lnTo>
                    <a:pt x="2209" y="436"/>
                  </a:lnTo>
                  <a:lnTo>
                    <a:pt x="2206" y="421"/>
                  </a:lnTo>
                  <a:lnTo>
                    <a:pt x="2205" y="420"/>
                  </a:lnTo>
                  <a:lnTo>
                    <a:pt x="2204" y="419"/>
                  </a:lnTo>
                  <a:lnTo>
                    <a:pt x="2203" y="418"/>
                  </a:lnTo>
                  <a:lnTo>
                    <a:pt x="2202" y="418"/>
                  </a:lnTo>
                  <a:lnTo>
                    <a:pt x="2198" y="418"/>
                  </a:lnTo>
                  <a:lnTo>
                    <a:pt x="2194" y="418"/>
                  </a:lnTo>
                  <a:lnTo>
                    <a:pt x="2184" y="421"/>
                  </a:lnTo>
                  <a:lnTo>
                    <a:pt x="2173" y="423"/>
                  </a:lnTo>
                  <a:lnTo>
                    <a:pt x="2168" y="423"/>
                  </a:lnTo>
                  <a:lnTo>
                    <a:pt x="2163" y="423"/>
                  </a:lnTo>
                  <a:lnTo>
                    <a:pt x="2162" y="422"/>
                  </a:lnTo>
                  <a:lnTo>
                    <a:pt x="2160" y="421"/>
                  </a:lnTo>
                  <a:lnTo>
                    <a:pt x="2158" y="417"/>
                  </a:lnTo>
                  <a:lnTo>
                    <a:pt x="2157" y="413"/>
                  </a:lnTo>
                  <a:lnTo>
                    <a:pt x="2157" y="407"/>
                  </a:lnTo>
                  <a:lnTo>
                    <a:pt x="2158" y="400"/>
                  </a:lnTo>
                  <a:lnTo>
                    <a:pt x="2159" y="391"/>
                  </a:lnTo>
                  <a:lnTo>
                    <a:pt x="2189" y="242"/>
                  </a:lnTo>
                  <a:lnTo>
                    <a:pt x="2192" y="228"/>
                  </a:lnTo>
                  <a:lnTo>
                    <a:pt x="2193" y="215"/>
                  </a:lnTo>
                  <a:lnTo>
                    <a:pt x="2194" y="202"/>
                  </a:lnTo>
                  <a:lnTo>
                    <a:pt x="2194" y="191"/>
                  </a:lnTo>
                  <a:lnTo>
                    <a:pt x="2194" y="186"/>
                  </a:lnTo>
                  <a:lnTo>
                    <a:pt x="2194" y="181"/>
                  </a:lnTo>
                  <a:lnTo>
                    <a:pt x="2192" y="171"/>
                  </a:lnTo>
                  <a:lnTo>
                    <a:pt x="2189" y="163"/>
                  </a:lnTo>
                  <a:lnTo>
                    <a:pt x="2188" y="159"/>
                  </a:lnTo>
                  <a:lnTo>
                    <a:pt x="2186" y="155"/>
                  </a:lnTo>
                  <a:lnTo>
                    <a:pt x="2182" y="148"/>
                  </a:lnTo>
                  <a:lnTo>
                    <a:pt x="2179" y="145"/>
                  </a:lnTo>
                  <a:lnTo>
                    <a:pt x="2177" y="142"/>
                  </a:lnTo>
                  <a:lnTo>
                    <a:pt x="2170" y="138"/>
                  </a:lnTo>
                  <a:lnTo>
                    <a:pt x="2163" y="134"/>
                  </a:lnTo>
                  <a:lnTo>
                    <a:pt x="2160" y="132"/>
                  </a:lnTo>
                  <a:lnTo>
                    <a:pt x="2155" y="130"/>
                  </a:lnTo>
                  <a:lnTo>
                    <a:pt x="2151" y="129"/>
                  </a:lnTo>
                  <a:lnTo>
                    <a:pt x="2147" y="128"/>
                  </a:lnTo>
                  <a:lnTo>
                    <a:pt x="2137" y="127"/>
                  </a:lnTo>
                  <a:lnTo>
                    <a:pt x="2126" y="126"/>
                  </a:lnTo>
                  <a:lnTo>
                    <a:pt x="2116" y="127"/>
                  </a:lnTo>
                  <a:lnTo>
                    <a:pt x="2106" y="128"/>
                  </a:lnTo>
                  <a:lnTo>
                    <a:pt x="2097" y="130"/>
                  </a:lnTo>
                  <a:lnTo>
                    <a:pt x="2087" y="133"/>
                  </a:lnTo>
                  <a:lnTo>
                    <a:pt x="2077" y="136"/>
                  </a:lnTo>
                  <a:lnTo>
                    <a:pt x="2067" y="139"/>
                  </a:lnTo>
                  <a:lnTo>
                    <a:pt x="2057" y="144"/>
                  </a:lnTo>
                  <a:lnTo>
                    <a:pt x="2048" y="148"/>
                  </a:lnTo>
                  <a:lnTo>
                    <a:pt x="2039" y="154"/>
                  </a:lnTo>
                  <a:lnTo>
                    <a:pt x="2029" y="160"/>
                  </a:lnTo>
                  <a:lnTo>
                    <a:pt x="2021" y="166"/>
                  </a:lnTo>
                  <a:lnTo>
                    <a:pt x="2012" y="174"/>
                  </a:lnTo>
                  <a:lnTo>
                    <a:pt x="2004" y="181"/>
                  </a:lnTo>
                  <a:lnTo>
                    <a:pt x="1997" y="189"/>
                  </a:lnTo>
                  <a:lnTo>
                    <a:pt x="1990" y="198"/>
                  </a:lnTo>
                  <a:lnTo>
                    <a:pt x="1984" y="207"/>
                  </a:lnTo>
                  <a:lnTo>
                    <a:pt x="1982" y="206"/>
                  </a:lnTo>
                  <a:lnTo>
                    <a:pt x="1994" y="148"/>
                  </a:lnTo>
                  <a:lnTo>
                    <a:pt x="1994" y="143"/>
                  </a:lnTo>
                  <a:lnTo>
                    <a:pt x="1994" y="140"/>
                  </a:lnTo>
                  <a:lnTo>
                    <a:pt x="1993" y="138"/>
                  </a:lnTo>
                  <a:lnTo>
                    <a:pt x="1992" y="137"/>
                  </a:lnTo>
                  <a:lnTo>
                    <a:pt x="1991" y="136"/>
                  </a:lnTo>
                  <a:lnTo>
                    <a:pt x="1989" y="135"/>
                  </a:lnTo>
                  <a:lnTo>
                    <a:pt x="1987" y="135"/>
                  </a:lnTo>
                  <a:lnTo>
                    <a:pt x="1982" y="135"/>
                  </a:lnTo>
                  <a:lnTo>
                    <a:pt x="1908" y="135"/>
                  </a:lnTo>
                  <a:lnTo>
                    <a:pt x="1902" y="135"/>
                  </a:lnTo>
                  <a:lnTo>
                    <a:pt x="1900" y="136"/>
                  </a:lnTo>
                  <a:lnTo>
                    <a:pt x="1898" y="136"/>
                  </a:lnTo>
                  <a:lnTo>
                    <a:pt x="1897" y="137"/>
                  </a:lnTo>
                  <a:lnTo>
                    <a:pt x="1896" y="139"/>
                  </a:lnTo>
                  <a:lnTo>
                    <a:pt x="1895" y="143"/>
                  </a:lnTo>
                  <a:lnTo>
                    <a:pt x="1891" y="155"/>
                  </a:lnTo>
                  <a:lnTo>
                    <a:pt x="1890" y="156"/>
                  </a:lnTo>
                  <a:lnTo>
                    <a:pt x="1891" y="158"/>
                  </a:lnTo>
                  <a:lnTo>
                    <a:pt x="1893" y="160"/>
                  </a:lnTo>
                  <a:lnTo>
                    <a:pt x="1896" y="162"/>
                  </a:lnTo>
                  <a:lnTo>
                    <a:pt x="1901" y="164"/>
                  </a:lnTo>
                  <a:lnTo>
                    <a:pt x="1911" y="169"/>
                  </a:lnTo>
                  <a:lnTo>
                    <a:pt x="1916" y="171"/>
                  </a:lnTo>
                  <a:lnTo>
                    <a:pt x="1920" y="175"/>
                  </a:lnTo>
                  <a:lnTo>
                    <a:pt x="1923" y="178"/>
                  </a:lnTo>
                  <a:lnTo>
                    <a:pt x="1924" y="181"/>
                  </a:lnTo>
                  <a:lnTo>
                    <a:pt x="1925" y="183"/>
                  </a:lnTo>
                  <a:lnTo>
                    <a:pt x="1925" y="187"/>
                  </a:lnTo>
                  <a:lnTo>
                    <a:pt x="1925" y="191"/>
                  </a:lnTo>
                  <a:lnTo>
                    <a:pt x="1925" y="196"/>
                  </a:lnTo>
                  <a:lnTo>
                    <a:pt x="1924" y="202"/>
                  </a:lnTo>
                  <a:lnTo>
                    <a:pt x="1872" y="472"/>
                  </a:lnTo>
                  <a:close/>
                  <a:moveTo>
                    <a:pt x="1581" y="439"/>
                  </a:moveTo>
                  <a:lnTo>
                    <a:pt x="1577" y="439"/>
                  </a:lnTo>
                  <a:lnTo>
                    <a:pt x="1573" y="439"/>
                  </a:lnTo>
                  <a:lnTo>
                    <a:pt x="1566" y="437"/>
                  </a:lnTo>
                  <a:lnTo>
                    <a:pt x="1563" y="435"/>
                  </a:lnTo>
                  <a:lnTo>
                    <a:pt x="1560" y="433"/>
                  </a:lnTo>
                  <a:lnTo>
                    <a:pt x="1557" y="431"/>
                  </a:lnTo>
                  <a:lnTo>
                    <a:pt x="1555" y="429"/>
                  </a:lnTo>
                  <a:lnTo>
                    <a:pt x="1552" y="427"/>
                  </a:lnTo>
                  <a:lnTo>
                    <a:pt x="1550" y="424"/>
                  </a:lnTo>
                  <a:lnTo>
                    <a:pt x="1546" y="419"/>
                  </a:lnTo>
                  <a:lnTo>
                    <a:pt x="1543" y="412"/>
                  </a:lnTo>
                  <a:lnTo>
                    <a:pt x="1540" y="406"/>
                  </a:lnTo>
                  <a:lnTo>
                    <a:pt x="1537" y="393"/>
                  </a:lnTo>
                  <a:lnTo>
                    <a:pt x="1534" y="380"/>
                  </a:lnTo>
                  <a:lnTo>
                    <a:pt x="1533" y="369"/>
                  </a:lnTo>
                  <a:lnTo>
                    <a:pt x="1533" y="361"/>
                  </a:lnTo>
                  <a:lnTo>
                    <a:pt x="1534" y="342"/>
                  </a:lnTo>
                  <a:lnTo>
                    <a:pt x="1536" y="323"/>
                  </a:lnTo>
                  <a:lnTo>
                    <a:pt x="1538" y="314"/>
                  </a:lnTo>
                  <a:lnTo>
                    <a:pt x="1540" y="305"/>
                  </a:lnTo>
                  <a:lnTo>
                    <a:pt x="1542" y="295"/>
                  </a:lnTo>
                  <a:lnTo>
                    <a:pt x="1544" y="286"/>
                  </a:lnTo>
                  <a:lnTo>
                    <a:pt x="1547" y="277"/>
                  </a:lnTo>
                  <a:lnTo>
                    <a:pt x="1550" y="269"/>
                  </a:lnTo>
                  <a:lnTo>
                    <a:pt x="1557" y="252"/>
                  </a:lnTo>
                  <a:lnTo>
                    <a:pt x="1565" y="235"/>
                  </a:lnTo>
                  <a:lnTo>
                    <a:pt x="1570" y="228"/>
                  </a:lnTo>
                  <a:lnTo>
                    <a:pt x="1574" y="220"/>
                  </a:lnTo>
                  <a:lnTo>
                    <a:pt x="1584" y="206"/>
                  </a:lnTo>
                  <a:lnTo>
                    <a:pt x="1590" y="200"/>
                  </a:lnTo>
                  <a:lnTo>
                    <a:pt x="1595" y="194"/>
                  </a:lnTo>
                  <a:lnTo>
                    <a:pt x="1601" y="188"/>
                  </a:lnTo>
                  <a:lnTo>
                    <a:pt x="1607" y="183"/>
                  </a:lnTo>
                  <a:lnTo>
                    <a:pt x="1613" y="178"/>
                  </a:lnTo>
                  <a:lnTo>
                    <a:pt x="1619" y="173"/>
                  </a:lnTo>
                  <a:lnTo>
                    <a:pt x="1626" y="169"/>
                  </a:lnTo>
                  <a:lnTo>
                    <a:pt x="1632" y="166"/>
                  </a:lnTo>
                  <a:lnTo>
                    <a:pt x="1639" y="163"/>
                  </a:lnTo>
                  <a:lnTo>
                    <a:pt x="1646" y="160"/>
                  </a:lnTo>
                  <a:lnTo>
                    <a:pt x="1653" y="158"/>
                  </a:lnTo>
                  <a:lnTo>
                    <a:pt x="1660" y="157"/>
                  </a:lnTo>
                  <a:lnTo>
                    <a:pt x="1667" y="156"/>
                  </a:lnTo>
                  <a:lnTo>
                    <a:pt x="1674" y="155"/>
                  </a:lnTo>
                  <a:lnTo>
                    <a:pt x="1684" y="156"/>
                  </a:lnTo>
                  <a:lnTo>
                    <a:pt x="1688" y="157"/>
                  </a:lnTo>
                  <a:lnTo>
                    <a:pt x="1693" y="158"/>
                  </a:lnTo>
                  <a:lnTo>
                    <a:pt x="1698" y="160"/>
                  </a:lnTo>
                  <a:lnTo>
                    <a:pt x="1702" y="162"/>
                  </a:lnTo>
                  <a:lnTo>
                    <a:pt x="1706" y="164"/>
                  </a:lnTo>
                  <a:lnTo>
                    <a:pt x="1710" y="167"/>
                  </a:lnTo>
                  <a:lnTo>
                    <a:pt x="1714" y="170"/>
                  </a:lnTo>
                  <a:lnTo>
                    <a:pt x="1717" y="174"/>
                  </a:lnTo>
                  <a:lnTo>
                    <a:pt x="1720" y="179"/>
                  </a:lnTo>
                  <a:lnTo>
                    <a:pt x="1723" y="184"/>
                  </a:lnTo>
                  <a:lnTo>
                    <a:pt x="1725" y="190"/>
                  </a:lnTo>
                  <a:lnTo>
                    <a:pt x="1726" y="196"/>
                  </a:lnTo>
                  <a:lnTo>
                    <a:pt x="1727" y="203"/>
                  </a:lnTo>
                  <a:lnTo>
                    <a:pt x="1727" y="211"/>
                  </a:lnTo>
                  <a:lnTo>
                    <a:pt x="1727" y="220"/>
                  </a:lnTo>
                  <a:lnTo>
                    <a:pt x="1726" y="230"/>
                  </a:lnTo>
                  <a:lnTo>
                    <a:pt x="1725" y="240"/>
                  </a:lnTo>
                  <a:lnTo>
                    <a:pt x="1724" y="249"/>
                  </a:lnTo>
                  <a:lnTo>
                    <a:pt x="1719" y="269"/>
                  </a:lnTo>
                  <a:lnTo>
                    <a:pt x="1713" y="289"/>
                  </a:lnTo>
                  <a:lnTo>
                    <a:pt x="1705" y="308"/>
                  </a:lnTo>
                  <a:lnTo>
                    <a:pt x="1701" y="318"/>
                  </a:lnTo>
                  <a:lnTo>
                    <a:pt x="1697" y="327"/>
                  </a:lnTo>
                  <a:lnTo>
                    <a:pt x="1692" y="336"/>
                  </a:lnTo>
                  <a:lnTo>
                    <a:pt x="1687" y="345"/>
                  </a:lnTo>
                  <a:lnTo>
                    <a:pt x="1676" y="363"/>
                  </a:lnTo>
                  <a:lnTo>
                    <a:pt x="1665" y="379"/>
                  </a:lnTo>
                  <a:lnTo>
                    <a:pt x="1659" y="386"/>
                  </a:lnTo>
                  <a:lnTo>
                    <a:pt x="1653" y="393"/>
                  </a:lnTo>
                  <a:lnTo>
                    <a:pt x="1647" y="400"/>
                  </a:lnTo>
                  <a:lnTo>
                    <a:pt x="1641" y="407"/>
                  </a:lnTo>
                  <a:lnTo>
                    <a:pt x="1629" y="418"/>
                  </a:lnTo>
                  <a:lnTo>
                    <a:pt x="1623" y="423"/>
                  </a:lnTo>
                  <a:lnTo>
                    <a:pt x="1617" y="427"/>
                  </a:lnTo>
                  <a:lnTo>
                    <a:pt x="1610" y="431"/>
                  </a:lnTo>
                  <a:lnTo>
                    <a:pt x="1604" y="434"/>
                  </a:lnTo>
                  <a:lnTo>
                    <a:pt x="1598" y="436"/>
                  </a:lnTo>
                  <a:lnTo>
                    <a:pt x="1593" y="438"/>
                  </a:lnTo>
                  <a:lnTo>
                    <a:pt x="1587" y="439"/>
                  </a:lnTo>
                  <a:lnTo>
                    <a:pt x="1581" y="439"/>
                  </a:lnTo>
                  <a:close/>
                  <a:moveTo>
                    <a:pt x="1682" y="458"/>
                  </a:moveTo>
                  <a:lnTo>
                    <a:pt x="1681" y="463"/>
                  </a:lnTo>
                  <a:lnTo>
                    <a:pt x="1681" y="467"/>
                  </a:lnTo>
                  <a:lnTo>
                    <a:pt x="1681" y="471"/>
                  </a:lnTo>
                  <a:lnTo>
                    <a:pt x="1683" y="474"/>
                  </a:lnTo>
                  <a:lnTo>
                    <a:pt x="1686" y="476"/>
                  </a:lnTo>
                  <a:lnTo>
                    <a:pt x="1690" y="478"/>
                  </a:lnTo>
                  <a:lnTo>
                    <a:pt x="1695" y="479"/>
                  </a:lnTo>
                  <a:lnTo>
                    <a:pt x="1701" y="480"/>
                  </a:lnTo>
                  <a:lnTo>
                    <a:pt x="1784" y="451"/>
                  </a:lnTo>
                  <a:lnTo>
                    <a:pt x="1792" y="448"/>
                  </a:lnTo>
                  <a:lnTo>
                    <a:pt x="1798" y="445"/>
                  </a:lnTo>
                  <a:lnTo>
                    <a:pt x="1801" y="443"/>
                  </a:lnTo>
                  <a:lnTo>
                    <a:pt x="1802" y="441"/>
                  </a:lnTo>
                  <a:lnTo>
                    <a:pt x="1803" y="439"/>
                  </a:lnTo>
                  <a:lnTo>
                    <a:pt x="1804" y="436"/>
                  </a:lnTo>
                  <a:lnTo>
                    <a:pt x="1801" y="421"/>
                  </a:lnTo>
                  <a:lnTo>
                    <a:pt x="1800" y="420"/>
                  </a:lnTo>
                  <a:lnTo>
                    <a:pt x="1799" y="419"/>
                  </a:lnTo>
                  <a:lnTo>
                    <a:pt x="1798" y="418"/>
                  </a:lnTo>
                  <a:lnTo>
                    <a:pt x="1797" y="418"/>
                  </a:lnTo>
                  <a:lnTo>
                    <a:pt x="1793" y="418"/>
                  </a:lnTo>
                  <a:lnTo>
                    <a:pt x="1789" y="418"/>
                  </a:lnTo>
                  <a:lnTo>
                    <a:pt x="1779" y="421"/>
                  </a:lnTo>
                  <a:lnTo>
                    <a:pt x="1773" y="422"/>
                  </a:lnTo>
                  <a:lnTo>
                    <a:pt x="1768" y="423"/>
                  </a:lnTo>
                  <a:lnTo>
                    <a:pt x="1763" y="423"/>
                  </a:lnTo>
                  <a:lnTo>
                    <a:pt x="1759" y="423"/>
                  </a:lnTo>
                  <a:lnTo>
                    <a:pt x="1756" y="421"/>
                  </a:lnTo>
                  <a:lnTo>
                    <a:pt x="1754" y="417"/>
                  </a:lnTo>
                  <a:lnTo>
                    <a:pt x="1753" y="413"/>
                  </a:lnTo>
                  <a:lnTo>
                    <a:pt x="1753" y="407"/>
                  </a:lnTo>
                  <a:lnTo>
                    <a:pt x="1754" y="400"/>
                  </a:lnTo>
                  <a:lnTo>
                    <a:pt x="1755" y="391"/>
                  </a:lnTo>
                  <a:lnTo>
                    <a:pt x="1791" y="201"/>
                  </a:lnTo>
                  <a:lnTo>
                    <a:pt x="1793" y="187"/>
                  </a:lnTo>
                  <a:lnTo>
                    <a:pt x="1793" y="181"/>
                  </a:lnTo>
                  <a:lnTo>
                    <a:pt x="1793" y="176"/>
                  </a:lnTo>
                  <a:lnTo>
                    <a:pt x="1792" y="171"/>
                  </a:lnTo>
                  <a:lnTo>
                    <a:pt x="1791" y="167"/>
                  </a:lnTo>
                  <a:lnTo>
                    <a:pt x="1789" y="164"/>
                  </a:lnTo>
                  <a:lnTo>
                    <a:pt x="1787" y="161"/>
                  </a:lnTo>
                  <a:lnTo>
                    <a:pt x="1785" y="159"/>
                  </a:lnTo>
                  <a:lnTo>
                    <a:pt x="1783" y="156"/>
                  </a:lnTo>
                  <a:lnTo>
                    <a:pt x="1777" y="152"/>
                  </a:lnTo>
                  <a:lnTo>
                    <a:pt x="1764" y="145"/>
                  </a:lnTo>
                  <a:lnTo>
                    <a:pt x="1755" y="141"/>
                  </a:lnTo>
                  <a:lnTo>
                    <a:pt x="1745" y="137"/>
                  </a:lnTo>
                  <a:lnTo>
                    <a:pt x="1740" y="136"/>
                  </a:lnTo>
                  <a:lnTo>
                    <a:pt x="1735" y="134"/>
                  </a:lnTo>
                  <a:lnTo>
                    <a:pt x="1725" y="132"/>
                  </a:lnTo>
                  <a:lnTo>
                    <a:pt x="1714" y="129"/>
                  </a:lnTo>
                  <a:lnTo>
                    <a:pt x="1703" y="128"/>
                  </a:lnTo>
                  <a:lnTo>
                    <a:pt x="1691" y="127"/>
                  </a:lnTo>
                  <a:lnTo>
                    <a:pt x="1679" y="126"/>
                  </a:lnTo>
                  <a:lnTo>
                    <a:pt x="1667" y="127"/>
                  </a:lnTo>
                  <a:lnTo>
                    <a:pt x="1656" y="128"/>
                  </a:lnTo>
                  <a:lnTo>
                    <a:pt x="1645" y="130"/>
                  </a:lnTo>
                  <a:lnTo>
                    <a:pt x="1634" y="132"/>
                  </a:lnTo>
                  <a:lnTo>
                    <a:pt x="1623" y="135"/>
                  </a:lnTo>
                  <a:lnTo>
                    <a:pt x="1613" y="138"/>
                  </a:lnTo>
                  <a:lnTo>
                    <a:pt x="1603" y="142"/>
                  </a:lnTo>
                  <a:lnTo>
                    <a:pt x="1593" y="147"/>
                  </a:lnTo>
                  <a:lnTo>
                    <a:pt x="1584" y="152"/>
                  </a:lnTo>
                  <a:lnTo>
                    <a:pt x="1574" y="158"/>
                  </a:lnTo>
                  <a:lnTo>
                    <a:pt x="1566" y="164"/>
                  </a:lnTo>
                  <a:lnTo>
                    <a:pt x="1557" y="170"/>
                  </a:lnTo>
                  <a:lnTo>
                    <a:pt x="1549" y="177"/>
                  </a:lnTo>
                  <a:lnTo>
                    <a:pt x="1541" y="185"/>
                  </a:lnTo>
                  <a:lnTo>
                    <a:pt x="1534" y="192"/>
                  </a:lnTo>
                  <a:lnTo>
                    <a:pt x="1527" y="200"/>
                  </a:lnTo>
                  <a:lnTo>
                    <a:pt x="1520" y="208"/>
                  </a:lnTo>
                  <a:lnTo>
                    <a:pt x="1514" y="217"/>
                  </a:lnTo>
                  <a:lnTo>
                    <a:pt x="1508" y="226"/>
                  </a:lnTo>
                  <a:lnTo>
                    <a:pt x="1502" y="235"/>
                  </a:lnTo>
                  <a:lnTo>
                    <a:pt x="1497" y="244"/>
                  </a:lnTo>
                  <a:lnTo>
                    <a:pt x="1492" y="253"/>
                  </a:lnTo>
                  <a:lnTo>
                    <a:pt x="1488" y="263"/>
                  </a:lnTo>
                  <a:lnTo>
                    <a:pt x="1484" y="273"/>
                  </a:lnTo>
                  <a:lnTo>
                    <a:pt x="1480" y="282"/>
                  </a:lnTo>
                  <a:lnTo>
                    <a:pt x="1477" y="292"/>
                  </a:lnTo>
                  <a:lnTo>
                    <a:pt x="1475" y="302"/>
                  </a:lnTo>
                  <a:lnTo>
                    <a:pt x="1472" y="312"/>
                  </a:lnTo>
                  <a:lnTo>
                    <a:pt x="1469" y="332"/>
                  </a:lnTo>
                  <a:lnTo>
                    <a:pt x="1469" y="342"/>
                  </a:lnTo>
                  <a:lnTo>
                    <a:pt x="1469" y="352"/>
                  </a:lnTo>
                  <a:lnTo>
                    <a:pt x="1469" y="368"/>
                  </a:lnTo>
                  <a:lnTo>
                    <a:pt x="1471" y="382"/>
                  </a:lnTo>
                  <a:lnTo>
                    <a:pt x="1473" y="396"/>
                  </a:lnTo>
                  <a:lnTo>
                    <a:pt x="1477" y="409"/>
                  </a:lnTo>
                  <a:lnTo>
                    <a:pt x="1479" y="415"/>
                  </a:lnTo>
                  <a:lnTo>
                    <a:pt x="1482" y="420"/>
                  </a:lnTo>
                  <a:lnTo>
                    <a:pt x="1487" y="431"/>
                  </a:lnTo>
                  <a:lnTo>
                    <a:pt x="1490" y="436"/>
                  </a:lnTo>
                  <a:lnTo>
                    <a:pt x="1493" y="440"/>
                  </a:lnTo>
                  <a:lnTo>
                    <a:pt x="1499" y="449"/>
                  </a:lnTo>
                  <a:lnTo>
                    <a:pt x="1503" y="452"/>
                  </a:lnTo>
                  <a:lnTo>
                    <a:pt x="1507" y="456"/>
                  </a:lnTo>
                  <a:lnTo>
                    <a:pt x="1510" y="459"/>
                  </a:lnTo>
                  <a:lnTo>
                    <a:pt x="1514" y="462"/>
                  </a:lnTo>
                  <a:lnTo>
                    <a:pt x="1518" y="465"/>
                  </a:lnTo>
                  <a:lnTo>
                    <a:pt x="1522" y="468"/>
                  </a:lnTo>
                  <a:lnTo>
                    <a:pt x="1531" y="472"/>
                  </a:lnTo>
                  <a:lnTo>
                    <a:pt x="1539" y="475"/>
                  </a:lnTo>
                  <a:lnTo>
                    <a:pt x="1548" y="478"/>
                  </a:lnTo>
                  <a:lnTo>
                    <a:pt x="1557" y="479"/>
                  </a:lnTo>
                  <a:lnTo>
                    <a:pt x="1566" y="480"/>
                  </a:lnTo>
                  <a:lnTo>
                    <a:pt x="1574" y="479"/>
                  </a:lnTo>
                  <a:lnTo>
                    <a:pt x="1583" y="478"/>
                  </a:lnTo>
                  <a:lnTo>
                    <a:pt x="1592" y="475"/>
                  </a:lnTo>
                  <a:lnTo>
                    <a:pt x="1602" y="471"/>
                  </a:lnTo>
                  <a:lnTo>
                    <a:pt x="1611" y="467"/>
                  </a:lnTo>
                  <a:lnTo>
                    <a:pt x="1620" y="462"/>
                  </a:lnTo>
                  <a:lnTo>
                    <a:pt x="1630" y="456"/>
                  </a:lnTo>
                  <a:lnTo>
                    <a:pt x="1639" y="450"/>
                  </a:lnTo>
                  <a:lnTo>
                    <a:pt x="1647" y="443"/>
                  </a:lnTo>
                  <a:lnTo>
                    <a:pt x="1656" y="435"/>
                  </a:lnTo>
                  <a:lnTo>
                    <a:pt x="1664" y="427"/>
                  </a:lnTo>
                  <a:lnTo>
                    <a:pt x="1672" y="419"/>
                  </a:lnTo>
                  <a:lnTo>
                    <a:pt x="1679" y="410"/>
                  </a:lnTo>
                  <a:lnTo>
                    <a:pt x="1685" y="402"/>
                  </a:lnTo>
                  <a:lnTo>
                    <a:pt x="1691" y="393"/>
                  </a:lnTo>
                  <a:lnTo>
                    <a:pt x="1696" y="384"/>
                  </a:lnTo>
                  <a:lnTo>
                    <a:pt x="1698" y="385"/>
                  </a:lnTo>
                  <a:lnTo>
                    <a:pt x="1682" y="458"/>
                  </a:lnTo>
                  <a:close/>
                  <a:moveTo>
                    <a:pt x="1243" y="135"/>
                  </a:moveTo>
                  <a:lnTo>
                    <a:pt x="1177" y="135"/>
                  </a:lnTo>
                  <a:lnTo>
                    <a:pt x="1173" y="135"/>
                  </a:lnTo>
                  <a:lnTo>
                    <a:pt x="1170" y="136"/>
                  </a:lnTo>
                  <a:lnTo>
                    <a:pt x="1167" y="139"/>
                  </a:lnTo>
                  <a:lnTo>
                    <a:pt x="1165" y="140"/>
                  </a:lnTo>
                  <a:lnTo>
                    <a:pt x="1164" y="142"/>
                  </a:lnTo>
                  <a:lnTo>
                    <a:pt x="1156" y="158"/>
                  </a:lnTo>
                  <a:lnTo>
                    <a:pt x="1155" y="160"/>
                  </a:lnTo>
                  <a:lnTo>
                    <a:pt x="1155" y="161"/>
                  </a:lnTo>
                  <a:lnTo>
                    <a:pt x="1155" y="163"/>
                  </a:lnTo>
                  <a:lnTo>
                    <a:pt x="1156" y="164"/>
                  </a:lnTo>
                  <a:lnTo>
                    <a:pt x="1158" y="166"/>
                  </a:lnTo>
                  <a:lnTo>
                    <a:pt x="1161" y="167"/>
                  </a:lnTo>
                  <a:lnTo>
                    <a:pt x="1166" y="170"/>
                  </a:lnTo>
                  <a:lnTo>
                    <a:pt x="1173" y="173"/>
                  </a:lnTo>
                  <a:lnTo>
                    <a:pt x="1176" y="175"/>
                  </a:lnTo>
                  <a:lnTo>
                    <a:pt x="1180" y="179"/>
                  </a:lnTo>
                  <a:lnTo>
                    <a:pt x="1184" y="184"/>
                  </a:lnTo>
                  <a:lnTo>
                    <a:pt x="1187" y="190"/>
                  </a:lnTo>
                  <a:lnTo>
                    <a:pt x="1190" y="198"/>
                  </a:lnTo>
                  <a:lnTo>
                    <a:pt x="1193" y="208"/>
                  </a:lnTo>
                  <a:lnTo>
                    <a:pt x="1224" y="472"/>
                  </a:lnTo>
                  <a:lnTo>
                    <a:pt x="1255" y="472"/>
                  </a:lnTo>
                  <a:lnTo>
                    <a:pt x="1404" y="251"/>
                  </a:lnTo>
                  <a:lnTo>
                    <a:pt x="1416" y="234"/>
                  </a:lnTo>
                  <a:lnTo>
                    <a:pt x="1419" y="229"/>
                  </a:lnTo>
                  <a:lnTo>
                    <a:pt x="1422" y="223"/>
                  </a:lnTo>
                  <a:lnTo>
                    <a:pt x="1428" y="212"/>
                  </a:lnTo>
                  <a:lnTo>
                    <a:pt x="1434" y="200"/>
                  </a:lnTo>
                  <a:lnTo>
                    <a:pt x="1438" y="188"/>
                  </a:lnTo>
                  <a:lnTo>
                    <a:pt x="1439" y="183"/>
                  </a:lnTo>
                  <a:lnTo>
                    <a:pt x="1439" y="178"/>
                  </a:lnTo>
                  <a:lnTo>
                    <a:pt x="1439" y="173"/>
                  </a:lnTo>
                  <a:lnTo>
                    <a:pt x="1437" y="169"/>
                  </a:lnTo>
                  <a:lnTo>
                    <a:pt x="1424" y="137"/>
                  </a:lnTo>
                  <a:lnTo>
                    <a:pt x="1422" y="133"/>
                  </a:lnTo>
                  <a:lnTo>
                    <a:pt x="1419" y="130"/>
                  </a:lnTo>
                  <a:lnTo>
                    <a:pt x="1417" y="128"/>
                  </a:lnTo>
                  <a:lnTo>
                    <a:pt x="1415" y="127"/>
                  </a:lnTo>
                  <a:lnTo>
                    <a:pt x="1413" y="126"/>
                  </a:lnTo>
                  <a:lnTo>
                    <a:pt x="1410" y="126"/>
                  </a:lnTo>
                  <a:lnTo>
                    <a:pt x="1396" y="131"/>
                  </a:lnTo>
                  <a:lnTo>
                    <a:pt x="1389" y="133"/>
                  </a:lnTo>
                  <a:lnTo>
                    <a:pt x="1382" y="135"/>
                  </a:lnTo>
                  <a:lnTo>
                    <a:pt x="1379" y="137"/>
                  </a:lnTo>
                  <a:lnTo>
                    <a:pt x="1377" y="139"/>
                  </a:lnTo>
                  <a:lnTo>
                    <a:pt x="1376" y="142"/>
                  </a:lnTo>
                  <a:lnTo>
                    <a:pt x="1375" y="146"/>
                  </a:lnTo>
                  <a:lnTo>
                    <a:pt x="1379" y="183"/>
                  </a:lnTo>
                  <a:lnTo>
                    <a:pt x="1379" y="192"/>
                  </a:lnTo>
                  <a:lnTo>
                    <a:pt x="1378" y="197"/>
                  </a:lnTo>
                  <a:lnTo>
                    <a:pt x="1378" y="202"/>
                  </a:lnTo>
                  <a:lnTo>
                    <a:pt x="1375" y="213"/>
                  </a:lnTo>
                  <a:lnTo>
                    <a:pt x="1372" y="224"/>
                  </a:lnTo>
                  <a:lnTo>
                    <a:pt x="1368" y="235"/>
                  </a:lnTo>
                  <a:lnTo>
                    <a:pt x="1363" y="245"/>
                  </a:lnTo>
                  <a:lnTo>
                    <a:pt x="1358" y="255"/>
                  </a:lnTo>
                  <a:lnTo>
                    <a:pt x="1353" y="264"/>
                  </a:lnTo>
                  <a:lnTo>
                    <a:pt x="1271" y="389"/>
                  </a:lnTo>
                  <a:lnTo>
                    <a:pt x="1270" y="389"/>
                  </a:lnTo>
                  <a:lnTo>
                    <a:pt x="1243" y="135"/>
                  </a:lnTo>
                  <a:close/>
                  <a:moveTo>
                    <a:pt x="967" y="164"/>
                  </a:moveTo>
                  <a:lnTo>
                    <a:pt x="977" y="164"/>
                  </a:lnTo>
                  <a:lnTo>
                    <a:pt x="986" y="166"/>
                  </a:lnTo>
                  <a:lnTo>
                    <a:pt x="994" y="169"/>
                  </a:lnTo>
                  <a:lnTo>
                    <a:pt x="1001" y="173"/>
                  </a:lnTo>
                  <a:lnTo>
                    <a:pt x="1008" y="177"/>
                  </a:lnTo>
                  <a:lnTo>
                    <a:pt x="1013" y="183"/>
                  </a:lnTo>
                  <a:lnTo>
                    <a:pt x="1018" y="189"/>
                  </a:lnTo>
                  <a:lnTo>
                    <a:pt x="1023" y="195"/>
                  </a:lnTo>
                  <a:lnTo>
                    <a:pt x="1026" y="202"/>
                  </a:lnTo>
                  <a:lnTo>
                    <a:pt x="1029" y="210"/>
                  </a:lnTo>
                  <a:lnTo>
                    <a:pt x="1031" y="217"/>
                  </a:lnTo>
                  <a:lnTo>
                    <a:pt x="1033" y="225"/>
                  </a:lnTo>
                  <a:lnTo>
                    <a:pt x="1035" y="240"/>
                  </a:lnTo>
                  <a:lnTo>
                    <a:pt x="1036" y="255"/>
                  </a:lnTo>
                  <a:lnTo>
                    <a:pt x="1036" y="266"/>
                  </a:lnTo>
                  <a:lnTo>
                    <a:pt x="1034" y="280"/>
                  </a:lnTo>
                  <a:lnTo>
                    <a:pt x="1032" y="294"/>
                  </a:lnTo>
                  <a:lnTo>
                    <a:pt x="1030" y="309"/>
                  </a:lnTo>
                  <a:lnTo>
                    <a:pt x="1026" y="324"/>
                  </a:lnTo>
                  <a:lnTo>
                    <a:pt x="1021" y="340"/>
                  </a:lnTo>
                  <a:lnTo>
                    <a:pt x="1018" y="348"/>
                  </a:lnTo>
                  <a:lnTo>
                    <a:pt x="1015" y="356"/>
                  </a:lnTo>
                  <a:lnTo>
                    <a:pt x="1012" y="363"/>
                  </a:lnTo>
                  <a:lnTo>
                    <a:pt x="1009" y="371"/>
                  </a:lnTo>
                  <a:lnTo>
                    <a:pt x="1001" y="385"/>
                  </a:lnTo>
                  <a:lnTo>
                    <a:pt x="992" y="399"/>
                  </a:lnTo>
                  <a:lnTo>
                    <a:pt x="987" y="405"/>
                  </a:lnTo>
                  <a:lnTo>
                    <a:pt x="982" y="411"/>
                  </a:lnTo>
                  <a:lnTo>
                    <a:pt x="977" y="417"/>
                  </a:lnTo>
                  <a:lnTo>
                    <a:pt x="972" y="422"/>
                  </a:lnTo>
                  <a:lnTo>
                    <a:pt x="966" y="426"/>
                  </a:lnTo>
                  <a:lnTo>
                    <a:pt x="959" y="430"/>
                  </a:lnTo>
                  <a:lnTo>
                    <a:pt x="953" y="434"/>
                  </a:lnTo>
                  <a:lnTo>
                    <a:pt x="946" y="437"/>
                  </a:lnTo>
                  <a:lnTo>
                    <a:pt x="939" y="439"/>
                  </a:lnTo>
                  <a:lnTo>
                    <a:pt x="932" y="441"/>
                  </a:lnTo>
                  <a:lnTo>
                    <a:pt x="924" y="442"/>
                  </a:lnTo>
                  <a:lnTo>
                    <a:pt x="916" y="443"/>
                  </a:lnTo>
                  <a:lnTo>
                    <a:pt x="908" y="442"/>
                  </a:lnTo>
                  <a:lnTo>
                    <a:pt x="900" y="440"/>
                  </a:lnTo>
                  <a:lnTo>
                    <a:pt x="892" y="437"/>
                  </a:lnTo>
                  <a:lnTo>
                    <a:pt x="885" y="434"/>
                  </a:lnTo>
                  <a:lnTo>
                    <a:pt x="879" y="429"/>
                  </a:lnTo>
                  <a:lnTo>
                    <a:pt x="876" y="426"/>
                  </a:lnTo>
                  <a:lnTo>
                    <a:pt x="873" y="423"/>
                  </a:lnTo>
                  <a:lnTo>
                    <a:pt x="868" y="417"/>
                  </a:lnTo>
                  <a:lnTo>
                    <a:pt x="864" y="410"/>
                  </a:lnTo>
                  <a:lnTo>
                    <a:pt x="860" y="402"/>
                  </a:lnTo>
                  <a:lnTo>
                    <a:pt x="856" y="394"/>
                  </a:lnTo>
                  <a:lnTo>
                    <a:pt x="853" y="385"/>
                  </a:lnTo>
                  <a:lnTo>
                    <a:pt x="851" y="376"/>
                  </a:lnTo>
                  <a:lnTo>
                    <a:pt x="849" y="366"/>
                  </a:lnTo>
                  <a:lnTo>
                    <a:pt x="848" y="356"/>
                  </a:lnTo>
                  <a:lnTo>
                    <a:pt x="847" y="346"/>
                  </a:lnTo>
                  <a:lnTo>
                    <a:pt x="847" y="336"/>
                  </a:lnTo>
                  <a:lnTo>
                    <a:pt x="847" y="326"/>
                  </a:lnTo>
                  <a:lnTo>
                    <a:pt x="847" y="316"/>
                  </a:lnTo>
                  <a:lnTo>
                    <a:pt x="849" y="307"/>
                  </a:lnTo>
                  <a:lnTo>
                    <a:pt x="850" y="297"/>
                  </a:lnTo>
                  <a:lnTo>
                    <a:pt x="852" y="288"/>
                  </a:lnTo>
                  <a:lnTo>
                    <a:pt x="854" y="279"/>
                  </a:lnTo>
                  <a:lnTo>
                    <a:pt x="856" y="271"/>
                  </a:lnTo>
                  <a:lnTo>
                    <a:pt x="859" y="263"/>
                  </a:lnTo>
                  <a:lnTo>
                    <a:pt x="865" y="247"/>
                  </a:lnTo>
                  <a:lnTo>
                    <a:pt x="873" y="233"/>
                  </a:lnTo>
                  <a:lnTo>
                    <a:pt x="877" y="227"/>
                  </a:lnTo>
                  <a:lnTo>
                    <a:pt x="881" y="220"/>
                  </a:lnTo>
                  <a:lnTo>
                    <a:pt x="890" y="209"/>
                  </a:lnTo>
                  <a:lnTo>
                    <a:pt x="899" y="198"/>
                  </a:lnTo>
                  <a:lnTo>
                    <a:pt x="909" y="189"/>
                  </a:lnTo>
                  <a:lnTo>
                    <a:pt x="919" y="181"/>
                  </a:lnTo>
                  <a:lnTo>
                    <a:pt x="929" y="175"/>
                  </a:lnTo>
                  <a:lnTo>
                    <a:pt x="934" y="172"/>
                  </a:lnTo>
                  <a:lnTo>
                    <a:pt x="939" y="170"/>
                  </a:lnTo>
                  <a:lnTo>
                    <a:pt x="944" y="168"/>
                  </a:lnTo>
                  <a:lnTo>
                    <a:pt x="949" y="166"/>
                  </a:lnTo>
                  <a:lnTo>
                    <a:pt x="958" y="164"/>
                  </a:lnTo>
                  <a:lnTo>
                    <a:pt x="967" y="164"/>
                  </a:lnTo>
                  <a:close/>
                  <a:moveTo>
                    <a:pt x="981" y="126"/>
                  </a:moveTo>
                  <a:lnTo>
                    <a:pt x="971" y="127"/>
                  </a:lnTo>
                  <a:lnTo>
                    <a:pt x="961" y="128"/>
                  </a:lnTo>
                  <a:lnTo>
                    <a:pt x="952" y="129"/>
                  </a:lnTo>
                  <a:lnTo>
                    <a:pt x="942" y="131"/>
                  </a:lnTo>
                  <a:lnTo>
                    <a:pt x="932" y="133"/>
                  </a:lnTo>
                  <a:lnTo>
                    <a:pt x="923" y="136"/>
                  </a:lnTo>
                  <a:lnTo>
                    <a:pt x="914" y="140"/>
                  </a:lnTo>
                  <a:lnTo>
                    <a:pt x="905" y="144"/>
                  </a:lnTo>
                  <a:lnTo>
                    <a:pt x="900" y="146"/>
                  </a:lnTo>
                  <a:lnTo>
                    <a:pt x="896" y="148"/>
                  </a:lnTo>
                  <a:lnTo>
                    <a:pt x="887" y="153"/>
                  </a:lnTo>
                  <a:lnTo>
                    <a:pt x="879" y="158"/>
                  </a:lnTo>
                  <a:lnTo>
                    <a:pt x="871" y="164"/>
                  </a:lnTo>
                  <a:lnTo>
                    <a:pt x="863" y="170"/>
                  </a:lnTo>
                  <a:lnTo>
                    <a:pt x="856" y="177"/>
                  </a:lnTo>
                  <a:lnTo>
                    <a:pt x="848" y="184"/>
                  </a:lnTo>
                  <a:lnTo>
                    <a:pt x="841" y="191"/>
                  </a:lnTo>
                  <a:lnTo>
                    <a:pt x="835" y="199"/>
                  </a:lnTo>
                  <a:lnTo>
                    <a:pt x="828" y="207"/>
                  </a:lnTo>
                  <a:lnTo>
                    <a:pt x="822" y="215"/>
                  </a:lnTo>
                  <a:lnTo>
                    <a:pt x="817" y="224"/>
                  </a:lnTo>
                  <a:lnTo>
                    <a:pt x="811" y="233"/>
                  </a:lnTo>
                  <a:lnTo>
                    <a:pt x="806" y="242"/>
                  </a:lnTo>
                  <a:lnTo>
                    <a:pt x="802" y="252"/>
                  </a:lnTo>
                  <a:lnTo>
                    <a:pt x="798" y="262"/>
                  </a:lnTo>
                  <a:lnTo>
                    <a:pt x="794" y="272"/>
                  </a:lnTo>
                  <a:lnTo>
                    <a:pt x="791" y="283"/>
                  </a:lnTo>
                  <a:lnTo>
                    <a:pt x="788" y="293"/>
                  </a:lnTo>
                  <a:lnTo>
                    <a:pt x="786" y="304"/>
                  </a:lnTo>
                  <a:lnTo>
                    <a:pt x="784" y="316"/>
                  </a:lnTo>
                  <a:lnTo>
                    <a:pt x="783" y="327"/>
                  </a:lnTo>
                  <a:lnTo>
                    <a:pt x="782" y="339"/>
                  </a:lnTo>
                  <a:lnTo>
                    <a:pt x="782" y="350"/>
                  </a:lnTo>
                  <a:lnTo>
                    <a:pt x="782" y="361"/>
                  </a:lnTo>
                  <a:lnTo>
                    <a:pt x="784" y="372"/>
                  </a:lnTo>
                  <a:lnTo>
                    <a:pt x="786" y="384"/>
                  </a:lnTo>
                  <a:lnTo>
                    <a:pt x="789" y="395"/>
                  </a:lnTo>
                  <a:lnTo>
                    <a:pt x="793" y="406"/>
                  </a:lnTo>
                  <a:lnTo>
                    <a:pt x="798" y="416"/>
                  </a:lnTo>
                  <a:lnTo>
                    <a:pt x="801" y="422"/>
                  </a:lnTo>
                  <a:lnTo>
                    <a:pt x="804" y="427"/>
                  </a:lnTo>
                  <a:lnTo>
                    <a:pt x="811" y="437"/>
                  </a:lnTo>
                  <a:lnTo>
                    <a:pt x="815" y="441"/>
                  </a:lnTo>
                  <a:lnTo>
                    <a:pt x="819" y="446"/>
                  </a:lnTo>
                  <a:lnTo>
                    <a:pt x="823" y="450"/>
                  </a:lnTo>
                  <a:lnTo>
                    <a:pt x="828" y="454"/>
                  </a:lnTo>
                  <a:lnTo>
                    <a:pt x="838" y="461"/>
                  </a:lnTo>
                  <a:lnTo>
                    <a:pt x="844" y="465"/>
                  </a:lnTo>
                  <a:lnTo>
                    <a:pt x="850" y="468"/>
                  </a:lnTo>
                  <a:lnTo>
                    <a:pt x="856" y="470"/>
                  </a:lnTo>
                  <a:lnTo>
                    <a:pt x="863" y="473"/>
                  </a:lnTo>
                  <a:lnTo>
                    <a:pt x="870" y="475"/>
                  </a:lnTo>
                  <a:lnTo>
                    <a:pt x="877" y="477"/>
                  </a:lnTo>
                  <a:lnTo>
                    <a:pt x="892" y="479"/>
                  </a:lnTo>
                  <a:lnTo>
                    <a:pt x="900" y="480"/>
                  </a:lnTo>
                  <a:lnTo>
                    <a:pt x="909" y="480"/>
                  </a:lnTo>
                  <a:lnTo>
                    <a:pt x="920" y="479"/>
                  </a:lnTo>
                  <a:lnTo>
                    <a:pt x="931" y="478"/>
                  </a:lnTo>
                  <a:lnTo>
                    <a:pt x="941" y="477"/>
                  </a:lnTo>
                  <a:lnTo>
                    <a:pt x="952" y="474"/>
                  </a:lnTo>
                  <a:lnTo>
                    <a:pt x="962" y="471"/>
                  </a:lnTo>
                  <a:lnTo>
                    <a:pt x="971" y="467"/>
                  </a:lnTo>
                  <a:lnTo>
                    <a:pt x="981" y="463"/>
                  </a:lnTo>
                  <a:lnTo>
                    <a:pt x="990" y="458"/>
                  </a:lnTo>
                  <a:lnTo>
                    <a:pt x="998" y="453"/>
                  </a:lnTo>
                  <a:lnTo>
                    <a:pt x="1007" y="447"/>
                  </a:lnTo>
                  <a:lnTo>
                    <a:pt x="1015" y="441"/>
                  </a:lnTo>
                  <a:lnTo>
                    <a:pt x="1022" y="434"/>
                  </a:lnTo>
                  <a:lnTo>
                    <a:pt x="1030" y="427"/>
                  </a:lnTo>
                  <a:lnTo>
                    <a:pt x="1037" y="420"/>
                  </a:lnTo>
                  <a:lnTo>
                    <a:pt x="1044" y="412"/>
                  </a:lnTo>
                  <a:lnTo>
                    <a:pt x="1050" y="404"/>
                  </a:lnTo>
                  <a:lnTo>
                    <a:pt x="1062" y="387"/>
                  </a:lnTo>
                  <a:lnTo>
                    <a:pt x="1067" y="379"/>
                  </a:lnTo>
                  <a:lnTo>
                    <a:pt x="1072" y="370"/>
                  </a:lnTo>
                  <a:lnTo>
                    <a:pt x="1076" y="361"/>
                  </a:lnTo>
                  <a:lnTo>
                    <a:pt x="1081" y="351"/>
                  </a:lnTo>
                  <a:lnTo>
                    <a:pt x="1084" y="342"/>
                  </a:lnTo>
                  <a:lnTo>
                    <a:pt x="1088" y="333"/>
                  </a:lnTo>
                  <a:lnTo>
                    <a:pt x="1091" y="323"/>
                  </a:lnTo>
                  <a:lnTo>
                    <a:pt x="1093" y="314"/>
                  </a:lnTo>
                  <a:lnTo>
                    <a:pt x="1096" y="305"/>
                  </a:lnTo>
                  <a:lnTo>
                    <a:pt x="1097" y="295"/>
                  </a:lnTo>
                  <a:lnTo>
                    <a:pt x="1099" y="286"/>
                  </a:lnTo>
                  <a:lnTo>
                    <a:pt x="1100" y="277"/>
                  </a:lnTo>
                  <a:lnTo>
                    <a:pt x="1101" y="259"/>
                  </a:lnTo>
                  <a:lnTo>
                    <a:pt x="1100" y="246"/>
                  </a:lnTo>
                  <a:lnTo>
                    <a:pt x="1100" y="239"/>
                  </a:lnTo>
                  <a:lnTo>
                    <a:pt x="1099" y="233"/>
                  </a:lnTo>
                  <a:lnTo>
                    <a:pt x="1096" y="220"/>
                  </a:lnTo>
                  <a:lnTo>
                    <a:pt x="1093" y="208"/>
                  </a:lnTo>
                  <a:lnTo>
                    <a:pt x="1091" y="202"/>
                  </a:lnTo>
                  <a:lnTo>
                    <a:pt x="1088" y="196"/>
                  </a:lnTo>
                  <a:lnTo>
                    <a:pt x="1083" y="185"/>
                  </a:lnTo>
                  <a:lnTo>
                    <a:pt x="1077" y="175"/>
                  </a:lnTo>
                  <a:lnTo>
                    <a:pt x="1070" y="165"/>
                  </a:lnTo>
                  <a:lnTo>
                    <a:pt x="1062" y="157"/>
                  </a:lnTo>
                  <a:lnTo>
                    <a:pt x="1057" y="153"/>
                  </a:lnTo>
                  <a:lnTo>
                    <a:pt x="1053" y="149"/>
                  </a:lnTo>
                  <a:lnTo>
                    <a:pt x="1048" y="146"/>
                  </a:lnTo>
                  <a:lnTo>
                    <a:pt x="1043" y="142"/>
                  </a:lnTo>
                  <a:lnTo>
                    <a:pt x="1038" y="140"/>
                  </a:lnTo>
                  <a:lnTo>
                    <a:pt x="1032" y="137"/>
                  </a:lnTo>
                  <a:lnTo>
                    <a:pt x="1027" y="135"/>
                  </a:lnTo>
                  <a:lnTo>
                    <a:pt x="1021" y="132"/>
                  </a:lnTo>
                  <a:lnTo>
                    <a:pt x="1015" y="131"/>
                  </a:lnTo>
                  <a:lnTo>
                    <a:pt x="1008" y="129"/>
                  </a:lnTo>
                  <a:lnTo>
                    <a:pt x="1002" y="128"/>
                  </a:lnTo>
                  <a:lnTo>
                    <a:pt x="995" y="127"/>
                  </a:lnTo>
                  <a:lnTo>
                    <a:pt x="981" y="126"/>
                  </a:lnTo>
                  <a:close/>
                  <a:moveTo>
                    <a:pt x="653" y="135"/>
                  </a:moveTo>
                  <a:lnTo>
                    <a:pt x="631" y="243"/>
                  </a:lnTo>
                  <a:lnTo>
                    <a:pt x="628" y="257"/>
                  </a:lnTo>
                  <a:lnTo>
                    <a:pt x="625" y="270"/>
                  </a:lnTo>
                  <a:lnTo>
                    <a:pt x="618" y="294"/>
                  </a:lnTo>
                  <a:lnTo>
                    <a:pt x="611" y="316"/>
                  </a:lnTo>
                  <a:lnTo>
                    <a:pt x="602" y="336"/>
                  </a:lnTo>
                  <a:lnTo>
                    <a:pt x="598" y="345"/>
                  </a:lnTo>
                  <a:lnTo>
                    <a:pt x="594" y="354"/>
                  </a:lnTo>
                  <a:lnTo>
                    <a:pt x="585" y="370"/>
                  </a:lnTo>
                  <a:lnTo>
                    <a:pt x="580" y="377"/>
                  </a:lnTo>
                  <a:lnTo>
                    <a:pt x="575" y="383"/>
                  </a:lnTo>
                  <a:lnTo>
                    <a:pt x="566" y="395"/>
                  </a:lnTo>
                  <a:lnTo>
                    <a:pt x="561" y="401"/>
                  </a:lnTo>
                  <a:lnTo>
                    <a:pt x="557" y="405"/>
                  </a:lnTo>
                  <a:lnTo>
                    <a:pt x="548" y="414"/>
                  </a:lnTo>
                  <a:lnTo>
                    <a:pt x="539" y="421"/>
                  </a:lnTo>
                  <a:lnTo>
                    <a:pt x="531" y="426"/>
                  </a:lnTo>
                  <a:lnTo>
                    <a:pt x="527" y="428"/>
                  </a:lnTo>
                  <a:lnTo>
                    <a:pt x="523" y="430"/>
                  </a:lnTo>
                  <a:lnTo>
                    <a:pt x="520" y="432"/>
                  </a:lnTo>
                  <a:lnTo>
                    <a:pt x="517" y="433"/>
                  </a:lnTo>
                  <a:lnTo>
                    <a:pt x="511" y="435"/>
                  </a:lnTo>
                  <a:lnTo>
                    <a:pt x="506" y="435"/>
                  </a:lnTo>
                  <a:lnTo>
                    <a:pt x="498" y="435"/>
                  </a:lnTo>
                  <a:lnTo>
                    <a:pt x="491" y="434"/>
                  </a:lnTo>
                  <a:lnTo>
                    <a:pt x="484" y="432"/>
                  </a:lnTo>
                  <a:lnTo>
                    <a:pt x="479" y="429"/>
                  </a:lnTo>
                  <a:lnTo>
                    <a:pt x="477" y="427"/>
                  </a:lnTo>
                  <a:lnTo>
                    <a:pt x="475" y="425"/>
                  </a:lnTo>
                  <a:lnTo>
                    <a:pt x="473" y="423"/>
                  </a:lnTo>
                  <a:lnTo>
                    <a:pt x="471" y="421"/>
                  </a:lnTo>
                  <a:lnTo>
                    <a:pt x="468" y="416"/>
                  </a:lnTo>
                  <a:lnTo>
                    <a:pt x="466" y="410"/>
                  </a:lnTo>
                  <a:lnTo>
                    <a:pt x="465" y="402"/>
                  </a:lnTo>
                  <a:lnTo>
                    <a:pt x="464" y="395"/>
                  </a:lnTo>
                  <a:lnTo>
                    <a:pt x="464" y="386"/>
                  </a:lnTo>
                  <a:lnTo>
                    <a:pt x="465" y="376"/>
                  </a:lnTo>
                  <a:lnTo>
                    <a:pt x="466" y="365"/>
                  </a:lnTo>
                  <a:lnTo>
                    <a:pt x="468" y="353"/>
                  </a:lnTo>
                  <a:lnTo>
                    <a:pt x="473" y="327"/>
                  </a:lnTo>
                  <a:lnTo>
                    <a:pt x="505" y="155"/>
                  </a:lnTo>
                  <a:lnTo>
                    <a:pt x="506" y="150"/>
                  </a:lnTo>
                  <a:lnTo>
                    <a:pt x="506" y="146"/>
                  </a:lnTo>
                  <a:lnTo>
                    <a:pt x="505" y="142"/>
                  </a:lnTo>
                  <a:lnTo>
                    <a:pt x="504" y="139"/>
                  </a:lnTo>
                  <a:lnTo>
                    <a:pt x="502" y="137"/>
                  </a:lnTo>
                  <a:lnTo>
                    <a:pt x="500" y="135"/>
                  </a:lnTo>
                  <a:lnTo>
                    <a:pt x="497" y="135"/>
                  </a:lnTo>
                  <a:lnTo>
                    <a:pt x="493" y="135"/>
                  </a:lnTo>
                  <a:lnTo>
                    <a:pt x="422" y="135"/>
                  </a:lnTo>
                  <a:lnTo>
                    <a:pt x="416" y="135"/>
                  </a:lnTo>
                  <a:lnTo>
                    <a:pt x="412" y="136"/>
                  </a:lnTo>
                  <a:lnTo>
                    <a:pt x="409" y="139"/>
                  </a:lnTo>
                  <a:lnTo>
                    <a:pt x="408" y="143"/>
                  </a:lnTo>
                  <a:lnTo>
                    <a:pt x="405" y="155"/>
                  </a:lnTo>
                  <a:lnTo>
                    <a:pt x="404" y="156"/>
                  </a:lnTo>
                  <a:lnTo>
                    <a:pt x="405" y="158"/>
                  </a:lnTo>
                  <a:lnTo>
                    <a:pt x="407" y="160"/>
                  </a:lnTo>
                  <a:lnTo>
                    <a:pt x="408" y="161"/>
                  </a:lnTo>
                  <a:lnTo>
                    <a:pt x="410" y="162"/>
                  </a:lnTo>
                  <a:lnTo>
                    <a:pt x="415" y="164"/>
                  </a:lnTo>
                  <a:lnTo>
                    <a:pt x="425" y="169"/>
                  </a:lnTo>
                  <a:lnTo>
                    <a:pt x="429" y="171"/>
                  </a:lnTo>
                  <a:lnTo>
                    <a:pt x="434" y="175"/>
                  </a:lnTo>
                  <a:lnTo>
                    <a:pt x="436" y="178"/>
                  </a:lnTo>
                  <a:lnTo>
                    <a:pt x="437" y="181"/>
                  </a:lnTo>
                  <a:lnTo>
                    <a:pt x="438" y="183"/>
                  </a:lnTo>
                  <a:lnTo>
                    <a:pt x="439" y="187"/>
                  </a:lnTo>
                  <a:lnTo>
                    <a:pt x="439" y="191"/>
                  </a:lnTo>
                  <a:lnTo>
                    <a:pt x="439" y="196"/>
                  </a:lnTo>
                  <a:lnTo>
                    <a:pt x="438" y="202"/>
                  </a:lnTo>
                  <a:lnTo>
                    <a:pt x="405" y="364"/>
                  </a:lnTo>
                  <a:lnTo>
                    <a:pt x="403" y="376"/>
                  </a:lnTo>
                  <a:lnTo>
                    <a:pt x="402" y="388"/>
                  </a:lnTo>
                  <a:lnTo>
                    <a:pt x="401" y="399"/>
                  </a:lnTo>
                  <a:lnTo>
                    <a:pt x="401" y="405"/>
                  </a:lnTo>
                  <a:lnTo>
                    <a:pt x="402" y="410"/>
                  </a:lnTo>
                  <a:lnTo>
                    <a:pt x="403" y="420"/>
                  </a:lnTo>
                  <a:lnTo>
                    <a:pt x="405" y="430"/>
                  </a:lnTo>
                  <a:lnTo>
                    <a:pt x="406" y="434"/>
                  </a:lnTo>
                  <a:lnTo>
                    <a:pt x="408" y="439"/>
                  </a:lnTo>
                  <a:lnTo>
                    <a:pt x="412" y="447"/>
                  </a:lnTo>
                  <a:lnTo>
                    <a:pt x="416" y="454"/>
                  </a:lnTo>
                  <a:lnTo>
                    <a:pt x="422" y="461"/>
                  </a:lnTo>
                  <a:lnTo>
                    <a:pt x="428" y="466"/>
                  </a:lnTo>
                  <a:lnTo>
                    <a:pt x="436" y="471"/>
                  </a:lnTo>
                  <a:lnTo>
                    <a:pt x="440" y="473"/>
                  </a:lnTo>
                  <a:lnTo>
                    <a:pt x="444" y="475"/>
                  </a:lnTo>
                  <a:lnTo>
                    <a:pt x="453" y="478"/>
                  </a:lnTo>
                  <a:lnTo>
                    <a:pt x="463" y="479"/>
                  </a:lnTo>
                  <a:lnTo>
                    <a:pt x="468" y="480"/>
                  </a:lnTo>
                  <a:lnTo>
                    <a:pt x="474" y="480"/>
                  </a:lnTo>
                  <a:lnTo>
                    <a:pt x="482" y="479"/>
                  </a:lnTo>
                  <a:lnTo>
                    <a:pt x="490" y="478"/>
                  </a:lnTo>
                  <a:lnTo>
                    <a:pt x="499" y="477"/>
                  </a:lnTo>
                  <a:lnTo>
                    <a:pt x="507" y="474"/>
                  </a:lnTo>
                  <a:lnTo>
                    <a:pt x="516" y="471"/>
                  </a:lnTo>
                  <a:lnTo>
                    <a:pt x="525" y="467"/>
                  </a:lnTo>
                  <a:lnTo>
                    <a:pt x="533" y="463"/>
                  </a:lnTo>
                  <a:lnTo>
                    <a:pt x="542" y="458"/>
                  </a:lnTo>
                  <a:lnTo>
                    <a:pt x="550" y="452"/>
                  </a:lnTo>
                  <a:lnTo>
                    <a:pt x="558" y="445"/>
                  </a:lnTo>
                  <a:lnTo>
                    <a:pt x="567" y="437"/>
                  </a:lnTo>
                  <a:lnTo>
                    <a:pt x="575" y="429"/>
                  </a:lnTo>
                  <a:lnTo>
                    <a:pt x="583" y="420"/>
                  </a:lnTo>
                  <a:lnTo>
                    <a:pt x="590" y="410"/>
                  </a:lnTo>
                  <a:lnTo>
                    <a:pt x="598" y="400"/>
                  </a:lnTo>
                  <a:lnTo>
                    <a:pt x="605" y="388"/>
                  </a:lnTo>
                  <a:lnTo>
                    <a:pt x="606" y="389"/>
                  </a:lnTo>
                  <a:lnTo>
                    <a:pt x="591" y="458"/>
                  </a:lnTo>
                  <a:lnTo>
                    <a:pt x="591" y="463"/>
                  </a:lnTo>
                  <a:lnTo>
                    <a:pt x="591" y="467"/>
                  </a:lnTo>
                  <a:lnTo>
                    <a:pt x="592" y="471"/>
                  </a:lnTo>
                  <a:lnTo>
                    <a:pt x="594" y="474"/>
                  </a:lnTo>
                  <a:lnTo>
                    <a:pt x="597" y="477"/>
                  </a:lnTo>
                  <a:lnTo>
                    <a:pt x="600" y="479"/>
                  </a:lnTo>
                  <a:lnTo>
                    <a:pt x="605" y="480"/>
                  </a:lnTo>
                  <a:lnTo>
                    <a:pt x="612" y="480"/>
                  </a:lnTo>
                  <a:lnTo>
                    <a:pt x="694" y="451"/>
                  </a:lnTo>
                  <a:lnTo>
                    <a:pt x="702" y="448"/>
                  </a:lnTo>
                  <a:lnTo>
                    <a:pt x="708" y="445"/>
                  </a:lnTo>
                  <a:lnTo>
                    <a:pt x="711" y="443"/>
                  </a:lnTo>
                  <a:lnTo>
                    <a:pt x="713" y="441"/>
                  </a:lnTo>
                  <a:lnTo>
                    <a:pt x="714" y="439"/>
                  </a:lnTo>
                  <a:lnTo>
                    <a:pt x="714" y="436"/>
                  </a:lnTo>
                  <a:lnTo>
                    <a:pt x="711" y="421"/>
                  </a:lnTo>
                  <a:lnTo>
                    <a:pt x="710" y="420"/>
                  </a:lnTo>
                  <a:lnTo>
                    <a:pt x="709" y="419"/>
                  </a:lnTo>
                  <a:lnTo>
                    <a:pt x="708" y="418"/>
                  </a:lnTo>
                  <a:lnTo>
                    <a:pt x="707" y="418"/>
                  </a:lnTo>
                  <a:lnTo>
                    <a:pt x="703" y="418"/>
                  </a:lnTo>
                  <a:lnTo>
                    <a:pt x="699" y="418"/>
                  </a:lnTo>
                  <a:lnTo>
                    <a:pt x="689" y="421"/>
                  </a:lnTo>
                  <a:lnTo>
                    <a:pt x="678" y="423"/>
                  </a:lnTo>
                  <a:lnTo>
                    <a:pt x="673" y="423"/>
                  </a:lnTo>
                  <a:lnTo>
                    <a:pt x="669" y="423"/>
                  </a:lnTo>
                  <a:lnTo>
                    <a:pt x="667" y="422"/>
                  </a:lnTo>
                  <a:lnTo>
                    <a:pt x="666" y="421"/>
                  </a:lnTo>
                  <a:lnTo>
                    <a:pt x="664" y="417"/>
                  </a:lnTo>
                  <a:lnTo>
                    <a:pt x="663" y="413"/>
                  </a:lnTo>
                  <a:lnTo>
                    <a:pt x="663" y="407"/>
                  </a:lnTo>
                  <a:lnTo>
                    <a:pt x="663" y="400"/>
                  </a:lnTo>
                  <a:lnTo>
                    <a:pt x="665" y="391"/>
                  </a:lnTo>
                  <a:lnTo>
                    <a:pt x="714" y="135"/>
                  </a:lnTo>
                  <a:lnTo>
                    <a:pt x="653" y="135"/>
                  </a:lnTo>
                  <a:close/>
                  <a:moveTo>
                    <a:pt x="59" y="405"/>
                  </a:moveTo>
                  <a:lnTo>
                    <a:pt x="58" y="409"/>
                  </a:lnTo>
                  <a:lnTo>
                    <a:pt x="56" y="413"/>
                  </a:lnTo>
                  <a:lnTo>
                    <a:pt x="53" y="420"/>
                  </a:lnTo>
                  <a:lnTo>
                    <a:pt x="51" y="424"/>
                  </a:lnTo>
                  <a:lnTo>
                    <a:pt x="49" y="426"/>
                  </a:lnTo>
                  <a:lnTo>
                    <a:pt x="46" y="429"/>
                  </a:lnTo>
                  <a:lnTo>
                    <a:pt x="44" y="431"/>
                  </a:lnTo>
                  <a:lnTo>
                    <a:pt x="41" y="433"/>
                  </a:lnTo>
                  <a:lnTo>
                    <a:pt x="38" y="435"/>
                  </a:lnTo>
                  <a:lnTo>
                    <a:pt x="33" y="438"/>
                  </a:lnTo>
                  <a:lnTo>
                    <a:pt x="27" y="440"/>
                  </a:lnTo>
                  <a:lnTo>
                    <a:pt x="21" y="441"/>
                  </a:lnTo>
                  <a:lnTo>
                    <a:pt x="17" y="442"/>
                  </a:lnTo>
                  <a:lnTo>
                    <a:pt x="14" y="444"/>
                  </a:lnTo>
                  <a:lnTo>
                    <a:pt x="12" y="445"/>
                  </a:lnTo>
                  <a:lnTo>
                    <a:pt x="10" y="446"/>
                  </a:lnTo>
                  <a:lnTo>
                    <a:pt x="9" y="448"/>
                  </a:lnTo>
                  <a:lnTo>
                    <a:pt x="7" y="450"/>
                  </a:lnTo>
                  <a:lnTo>
                    <a:pt x="2" y="461"/>
                  </a:lnTo>
                  <a:lnTo>
                    <a:pt x="1" y="464"/>
                  </a:lnTo>
                  <a:lnTo>
                    <a:pt x="0" y="466"/>
                  </a:lnTo>
                  <a:lnTo>
                    <a:pt x="0" y="468"/>
                  </a:lnTo>
                  <a:lnTo>
                    <a:pt x="1" y="470"/>
                  </a:lnTo>
                  <a:lnTo>
                    <a:pt x="4" y="471"/>
                  </a:lnTo>
                  <a:lnTo>
                    <a:pt x="8" y="472"/>
                  </a:lnTo>
                  <a:lnTo>
                    <a:pt x="278" y="472"/>
                  </a:lnTo>
                  <a:lnTo>
                    <a:pt x="284" y="471"/>
                  </a:lnTo>
                  <a:lnTo>
                    <a:pt x="289" y="471"/>
                  </a:lnTo>
                  <a:lnTo>
                    <a:pt x="292" y="470"/>
                  </a:lnTo>
                  <a:lnTo>
                    <a:pt x="294" y="469"/>
                  </a:lnTo>
                  <a:lnTo>
                    <a:pt x="299" y="467"/>
                  </a:lnTo>
                  <a:lnTo>
                    <a:pt x="302" y="465"/>
                  </a:lnTo>
                  <a:lnTo>
                    <a:pt x="306" y="462"/>
                  </a:lnTo>
                  <a:lnTo>
                    <a:pt x="307" y="460"/>
                  </a:lnTo>
                  <a:lnTo>
                    <a:pt x="308" y="458"/>
                  </a:lnTo>
                  <a:lnTo>
                    <a:pt x="309" y="456"/>
                  </a:lnTo>
                  <a:lnTo>
                    <a:pt x="309" y="454"/>
                  </a:lnTo>
                  <a:lnTo>
                    <a:pt x="321" y="393"/>
                  </a:lnTo>
                  <a:lnTo>
                    <a:pt x="321" y="390"/>
                  </a:lnTo>
                  <a:lnTo>
                    <a:pt x="320" y="388"/>
                  </a:lnTo>
                  <a:lnTo>
                    <a:pt x="318" y="387"/>
                  </a:lnTo>
                  <a:lnTo>
                    <a:pt x="303" y="381"/>
                  </a:lnTo>
                  <a:lnTo>
                    <a:pt x="302" y="381"/>
                  </a:lnTo>
                  <a:lnTo>
                    <a:pt x="301" y="382"/>
                  </a:lnTo>
                  <a:lnTo>
                    <a:pt x="299" y="383"/>
                  </a:lnTo>
                  <a:lnTo>
                    <a:pt x="294" y="390"/>
                  </a:lnTo>
                  <a:lnTo>
                    <a:pt x="287" y="399"/>
                  </a:lnTo>
                  <a:lnTo>
                    <a:pt x="279" y="410"/>
                  </a:lnTo>
                  <a:lnTo>
                    <a:pt x="273" y="416"/>
                  </a:lnTo>
                  <a:lnTo>
                    <a:pt x="270" y="419"/>
                  </a:lnTo>
                  <a:lnTo>
                    <a:pt x="267" y="422"/>
                  </a:lnTo>
                  <a:lnTo>
                    <a:pt x="261" y="427"/>
                  </a:lnTo>
                  <a:lnTo>
                    <a:pt x="253" y="432"/>
                  </a:lnTo>
                  <a:lnTo>
                    <a:pt x="245" y="436"/>
                  </a:lnTo>
                  <a:lnTo>
                    <a:pt x="241" y="437"/>
                  </a:lnTo>
                  <a:lnTo>
                    <a:pt x="237" y="439"/>
                  </a:lnTo>
                  <a:lnTo>
                    <a:pt x="227" y="441"/>
                  </a:lnTo>
                  <a:lnTo>
                    <a:pt x="222" y="441"/>
                  </a:lnTo>
                  <a:lnTo>
                    <a:pt x="216" y="441"/>
                  </a:lnTo>
                  <a:lnTo>
                    <a:pt x="157" y="441"/>
                  </a:lnTo>
                  <a:lnTo>
                    <a:pt x="151" y="441"/>
                  </a:lnTo>
                  <a:lnTo>
                    <a:pt x="146" y="441"/>
                  </a:lnTo>
                  <a:lnTo>
                    <a:pt x="141" y="440"/>
                  </a:lnTo>
                  <a:lnTo>
                    <a:pt x="137" y="439"/>
                  </a:lnTo>
                  <a:lnTo>
                    <a:pt x="133" y="437"/>
                  </a:lnTo>
                  <a:lnTo>
                    <a:pt x="130" y="434"/>
                  </a:lnTo>
                  <a:lnTo>
                    <a:pt x="127" y="432"/>
                  </a:lnTo>
                  <a:lnTo>
                    <a:pt x="125" y="428"/>
                  </a:lnTo>
                  <a:lnTo>
                    <a:pt x="123" y="424"/>
                  </a:lnTo>
                  <a:lnTo>
                    <a:pt x="122" y="419"/>
                  </a:lnTo>
                  <a:lnTo>
                    <a:pt x="122" y="414"/>
                  </a:lnTo>
                  <a:lnTo>
                    <a:pt x="122" y="407"/>
                  </a:lnTo>
                  <a:lnTo>
                    <a:pt x="122" y="400"/>
                  </a:lnTo>
                  <a:lnTo>
                    <a:pt x="123" y="392"/>
                  </a:lnTo>
                  <a:lnTo>
                    <a:pt x="126" y="373"/>
                  </a:lnTo>
                  <a:lnTo>
                    <a:pt x="183" y="67"/>
                  </a:lnTo>
                  <a:lnTo>
                    <a:pt x="184" y="62"/>
                  </a:lnTo>
                  <a:lnTo>
                    <a:pt x="185" y="58"/>
                  </a:lnTo>
                  <a:lnTo>
                    <a:pt x="188" y="51"/>
                  </a:lnTo>
                  <a:lnTo>
                    <a:pt x="190" y="48"/>
                  </a:lnTo>
                  <a:lnTo>
                    <a:pt x="193" y="45"/>
                  </a:lnTo>
                  <a:lnTo>
                    <a:pt x="195" y="42"/>
                  </a:lnTo>
                  <a:lnTo>
                    <a:pt x="197" y="40"/>
                  </a:lnTo>
                  <a:lnTo>
                    <a:pt x="200" y="38"/>
                  </a:lnTo>
                  <a:lnTo>
                    <a:pt x="203" y="36"/>
                  </a:lnTo>
                  <a:lnTo>
                    <a:pt x="209" y="34"/>
                  </a:lnTo>
                  <a:lnTo>
                    <a:pt x="214" y="31"/>
                  </a:lnTo>
                  <a:lnTo>
                    <a:pt x="220" y="30"/>
                  </a:lnTo>
                  <a:lnTo>
                    <a:pt x="224" y="29"/>
                  </a:lnTo>
                  <a:lnTo>
                    <a:pt x="228" y="28"/>
                  </a:lnTo>
                  <a:lnTo>
                    <a:pt x="229" y="27"/>
                  </a:lnTo>
                  <a:lnTo>
                    <a:pt x="231" y="25"/>
                  </a:lnTo>
                  <a:lnTo>
                    <a:pt x="234" y="21"/>
                  </a:lnTo>
                  <a:lnTo>
                    <a:pt x="239" y="11"/>
                  </a:lnTo>
                  <a:lnTo>
                    <a:pt x="241" y="8"/>
                  </a:lnTo>
                  <a:lnTo>
                    <a:pt x="241" y="5"/>
                  </a:lnTo>
                  <a:lnTo>
                    <a:pt x="241" y="3"/>
                  </a:lnTo>
                  <a:lnTo>
                    <a:pt x="240" y="2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7" y="1"/>
                  </a:lnTo>
                  <a:lnTo>
                    <a:pt x="95" y="3"/>
                  </a:lnTo>
                  <a:lnTo>
                    <a:pt x="93" y="5"/>
                  </a:lnTo>
                  <a:lnTo>
                    <a:pt x="85" y="17"/>
                  </a:lnTo>
                  <a:lnTo>
                    <a:pt x="83" y="21"/>
                  </a:lnTo>
                  <a:lnTo>
                    <a:pt x="83" y="25"/>
                  </a:lnTo>
                  <a:lnTo>
                    <a:pt x="84" y="26"/>
                  </a:lnTo>
                  <a:lnTo>
                    <a:pt x="85" y="27"/>
                  </a:lnTo>
                  <a:lnTo>
                    <a:pt x="87" y="28"/>
                  </a:lnTo>
                  <a:lnTo>
                    <a:pt x="90" y="29"/>
                  </a:lnTo>
                  <a:lnTo>
                    <a:pt x="107" y="34"/>
                  </a:lnTo>
                  <a:lnTo>
                    <a:pt x="111" y="35"/>
                  </a:lnTo>
                  <a:lnTo>
                    <a:pt x="114" y="36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2" y="44"/>
                  </a:lnTo>
                  <a:lnTo>
                    <a:pt x="123" y="47"/>
                  </a:lnTo>
                  <a:lnTo>
                    <a:pt x="123" y="50"/>
                  </a:lnTo>
                  <a:lnTo>
                    <a:pt x="123" y="57"/>
                  </a:lnTo>
                  <a:lnTo>
                    <a:pt x="122" y="67"/>
                  </a:lnTo>
                  <a:lnTo>
                    <a:pt x="59" y="40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096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1.2.2019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55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1.2.2019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15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14917" y="2133600"/>
            <a:ext cx="5323416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41534" y="2133600"/>
            <a:ext cx="532341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1.2.2019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84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1.2.2019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33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1.2.2019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4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1.2.2019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82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1.2.2019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07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1.2.2019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5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380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1.2.2019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86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953500" y="333376"/>
            <a:ext cx="2711451" cy="60483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14918" y="333376"/>
            <a:ext cx="7935383" cy="60483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1.2.2019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76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09" y="1124680"/>
            <a:ext cx="10369366" cy="3024420"/>
          </a:xfrm>
        </p:spPr>
        <p:txBody>
          <a:bodyPr anchor="t" anchorCtr="0"/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310" y="4293119"/>
            <a:ext cx="1036936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A7002-8DE6-4B5B-B5E5-EC310ABC751B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12470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444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7176150" y="4581160"/>
            <a:ext cx="2232310" cy="2276840"/>
          </a:xfrm>
          <a:custGeom>
            <a:avLst/>
            <a:gdLst/>
            <a:ahLst/>
            <a:cxnLst/>
            <a:rect l="l" t="t" r="r" b="b"/>
            <a:pathLst>
              <a:path w="2232310" h="2276840">
                <a:moveTo>
                  <a:pt x="1116155" y="0"/>
                </a:moveTo>
                <a:cubicBezTo>
                  <a:pt x="1732590" y="0"/>
                  <a:pt x="2232310" y="499720"/>
                  <a:pt x="2232310" y="1116155"/>
                </a:cubicBezTo>
                <a:lnTo>
                  <a:pt x="2232310" y="2276840"/>
                </a:lnTo>
                <a:lnTo>
                  <a:pt x="0" y="2276840"/>
                </a:lnTo>
                <a:lnTo>
                  <a:pt x="0" y="1116155"/>
                </a:lnTo>
                <a:cubicBezTo>
                  <a:pt x="0" y="499720"/>
                  <a:pt x="499720" y="0"/>
                  <a:pt x="11161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9408460" y="5373270"/>
            <a:ext cx="2232310" cy="1484730"/>
          </a:xfrm>
          <a:custGeom>
            <a:avLst/>
            <a:gdLst/>
            <a:ahLst/>
            <a:cxnLst/>
            <a:rect l="l" t="t" r="r" b="b"/>
            <a:pathLst>
              <a:path w="2232310" h="1484730">
                <a:moveTo>
                  <a:pt x="1116155" y="0"/>
                </a:moveTo>
                <a:cubicBezTo>
                  <a:pt x="1732590" y="0"/>
                  <a:pt x="2232310" y="499720"/>
                  <a:pt x="2232310" y="1116155"/>
                </a:cubicBezTo>
                <a:lnTo>
                  <a:pt x="2232310" y="1484730"/>
                </a:lnTo>
                <a:lnTo>
                  <a:pt x="0" y="1484730"/>
                </a:lnTo>
                <a:lnTo>
                  <a:pt x="0" y="1116155"/>
                </a:lnTo>
                <a:cubicBezTo>
                  <a:pt x="0" y="499720"/>
                  <a:pt x="499720" y="0"/>
                  <a:pt x="11161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0" y="4781416"/>
            <a:ext cx="479220" cy="2076585"/>
          </a:xfrm>
          <a:custGeom>
            <a:avLst/>
            <a:gdLst/>
            <a:ahLst/>
            <a:cxnLst/>
            <a:rect l="l" t="t" r="r" b="b"/>
            <a:pathLst>
              <a:path w="479220" h="2076585">
                <a:moveTo>
                  <a:pt x="0" y="0"/>
                </a:moveTo>
                <a:cubicBezTo>
                  <a:pt x="289814" y="201122"/>
                  <a:pt x="479220" y="536392"/>
                  <a:pt x="479220" y="915900"/>
                </a:cubicBezTo>
                <a:lnTo>
                  <a:pt x="479220" y="2076585"/>
                </a:lnTo>
                <a:lnTo>
                  <a:pt x="0" y="20765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2795245" y="6165380"/>
            <a:ext cx="2064880" cy="692620"/>
          </a:xfrm>
          <a:custGeom>
            <a:avLst/>
            <a:gdLst/>
            <a:ahLst/>
            <a:cxnLst/>
            <a:rect l="l" t="t" r="r" b="b"/>
            <a:pathLst>
              <a:path w="2064880" h="692620">
                <a:moveTo>
                  <a:pt x="1032440" y="0"/>
                </a:moveTo>
                <a:cubicBezTo>
                  <a:pt x="1498883" y="0"/>
                  <a:pt x="1898499" y="286120"/>
                  <a:pt x="2064880" y="692620"/>
                </a:cubicBezTo>
                <a:lnTo>
                  <a:pt x="0" y="692620"/>
                </a:lnTo>
                <a:cubicBezTo>
                  <a:pt x="166382" y="286120"/>
                  <a:pt x="565998" y="0"/>
                  <a:pt x="10324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11640770" y="2323710"/>
            <a:ext cx="551230" cy="4534290"/>
          </a:xfrm>
          <a:custGeom>
            <a:avLst/>
            <a:gdLst/>
            <a:ahLst/>
            <a:cxnLst/>
            <a:rect l="l" t="t" r="r" b="b"/>
            <a:pathLst>
              <a:path w="551230" h="4534290">
                <a:moveTo>
                  <a:pt x="551230" y="0"/>
                </a:moveTo>
                <a:lnTo>
                  <a:pt x="551230" y="4534290"/>
                </a:lnTo>
                <a:lnTo>
                  <a:pt x="0" y="4534290"/>
                </a:lnTo>
                <a:lnTo>
                  <a:pt x="0" y="961454"/>
                </a:lnTo>
                <a:cubicBezTo>
                  <a:pt x="0" y="551404"/>
                  <a:pt x="221119" y="192998"/>
                  <a:pt x="5512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09" y="1124680"/>
            <a:ext cx="10369366" cy="3024420"/>
          </a:xfrm>
        </p:spPr>
        <p:txBody>
          <a:bodyPr anchor="t" anchorCtr="0"/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A7002-8DE6-4B5B-B5E5-EC310ABC751B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12470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127310" y="4293119"/>
            <a:ext cx="1036936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6081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x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17"/>
          <p:cNvSpPr/>
          <p:nvPr userDrawn="1"/>
        </p:nvSpPr>
        <p:spPr>
          <a:xfrm flipH="1">
            <a:off x="10560620" y="2276475"/>
            <a:ext cx="1631380" cy="4581525"/>
          </a:xfrm>
          <a:custGeom>
            <a:avLst/>
            <a:gdLst/>
            <a:ahLst/>
            <a:cxnLst/>
            <a:rect l="l" t="t" r="r" b="b"/>
            <a:pathLst>
              <a:path w="1631380" h="4581525">
                <a:moveTo>
                  <a:pt x="515225" y="0"/>
                </a:moveTo>
                <a:cubicBezTo>
                  <a:pt x="329236" y="0"/>
                  <a:pt x="153872" y="45491"/>
                  <a:pt x="0" y="126621"/>
                </a:cubicBezTo>
                <a:lnTo>
                  <a:pt x="0" y="2448705"/>
                </a:lnTo>
                <a:lnTo>
                  <a:pt x="0" y="2564880"/>
                </a:lnTo>
                <a:lnTo>
                  <a:pt x="0" y="4581525"/>
                </a:lnTo>
                <a:lnTo>
                  <a:pt x="1631380" y="4581525"/>
                </a:lnTo>
                <a:lnTo>
                  <a:pt x="1631380" y="2564880"/>
                </a:lnTo>
                <a:lnTo>
                  <a:pt x="1631380" y="2448705"/>
                </a:lnTo>
                <a:lnTo>
                  <a:pt x="1631380" y="1116155"/>
                </a:lnTo>
                <a:cubicBezTo>
                  <a:pt x="1631380" y="499720"/>
                  <a:pt x="1131660" y="0"/>
                  <a:pt x="5152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3863690" y="244280"/>
            <a:ext cx="2232310" cy="6613720"/>
          </a:xfrm>
          <a:custGeom>
            <a:avLst/>
            <a:gdLst/>
            <a:ahLst/>
            <a:cxnLst/>
            <a:rect l="l" t="t" r="r" b="b"/>
            <a:pathLst>
              <a:path w="2232310" h="6613720">
                <a:moveTo>
                  <a:pt x="1116155" y="0"/>
                </a:moveTo>
                <a:cubicBezTo>
                  <a:pt x="1732590" y="0"/>
                  <a:pt x="2232310" y="499720"/>
                  <a:pt x="2232310" y="1116155"/>
                </a:cubicBezTo>
                <a:lnTo>
                  <a:pt x="2232310" y="6613720"/>
                </a:lnTo>
                <a:lnTo>
                  <a:pt x="0" y="6613720"/>
                </a:lnTo>
                <a:lnTo>
                  <a:pt x="0" y="1116155"/>
                </a:lnTo>
                <a:cubicBezTo>
                  <a:pt x="0" y="499720"/>
                  <a:pt x="499720" y="0"/>
                  <a:pt x="11161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0" y="4293120"/>
            <a:ext cx="1631380" cy="2564880"/>
          </a:xfrm>
          <a:custGeom>
            <a:avLst/>
            <a:gdLst/>
            <a:ahLst/>
            <a:cxnLst/>
            <a:rect l="l" t="t" r="r" b="b"/>
            <a:pathLst>
              <a:path w="1631380" h="2564880">
                <a:moveTo>
                  <a:pt x="515225" y="0"/>
                </a:moveTo>
                <a:cubicBezTo>
                  <a:pt x="1131660" y="0"/>
                  <a:pt x="1631380" y="499720"/>
                  <a:pt x="1631380" y="1116155"/>
                </a:cubicBezTo>
                <a:lnTo>
                  <a:pt x="1631380" y="2564880"/>
                </a:lnTo>
                <a:lnTo>
                  <a:pt x="0" y="2564880"/>
                </a:lnTo>
                <a:lnTo>
                  <a:pt x="0" y="126621"/>
                </a:lnTo>
                <a:cubicBezTo>
                  <a:pt x="153872" y="45491"/>
                  <a:pt x="329236" y="0"/>
                  <a:pt x="51522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631380" y="0"/>
            <a:ext cx="2232310" cy="6858000"/>
          </a:xfrm>
          <a:prstGeom prst="roundRect">
            <a:avLst>
              <a:gd name="adj" fmla="val 1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8328310" y="0"/>
            <a:ext cx="2232310" cy="6858000"/>
          </a:xfrm>
          <a:prstGeom prst="roundRect">
            <a:avLst>
              <a:gd name="adj" fmla="val 1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6097190" y="0"/>
            <a:ext cx="2232310" cy="6858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95325" y="764630"/>
            <a:ext cx="10801350" cy="54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09" y="1412720"/>
            <a:ext cx="9937381" cy="2448080"/>
          </a:xfrm>
        </p:spPr>
        <p:txBody>
          <a:bodyPr anchor="t" anchorCtr="0"/>
          <a:lstStyle>
            <a:lvl1pPr algn="l">
              <a:defRPr sz="6600" b="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A7002-8DE6-4B5B-B5E5-EC310ABC751B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124706" y="5229250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1127310" y="4005080"/>
            <a:ext cx="1036936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8208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200" baseline="0"/>
            </a:lvl1pPr>
          </a:lstStyle>
          <a:p>
            <a:r>
              <a:rPr lang="fi-FI" dirty="0" smtClean="0"/>
              <a:t>Click icon to change picture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09" y="1124680"/>
            <a:ext cx="10369366" cy="1944270"/>
          </a:xfrm>
        </p:spPr>
        <p:txBody>
          <a:bodyPr anchor="t" anchorCtr="0"/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A7002-8DE6-4B5B-B5E5-EC310ABC751B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123200" y="5641200"/>
            <a:ext cx="1803600" cy="504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200">
                <a:noFill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127310" y="4293119"/>
            <a:ext cx="1036936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5155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hap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9819" y="908650"/>
            <a:ext cx="6696855" cy="2952150"/>
          </a:xfrm>
        </p:spPr>
        <p:txBody>
          <a:bodyPr anchor="t" anchorCtr="0"/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A7002-8DE6-4B5B-B5E5-EC310ABC751B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76250"/>
            <a:ext cx="4079875" cy="4537075"/>
          </a:xfrm>
          <a:prstGeom prst="flowChartDelay">
            <a:avLst/>
          </a:prstGeom>
          <a:noFill/>
        </p:spPr>
        <p:txBody>
          <a:bodyPr/>
          <a:lstStyle>
            <a:lvl1pPr algn="l"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9" name="Freeform 6"/>
          <p:cNvSpPr>
            <a:spLocks noChangeAspect="1" noEditPoints="1"/>
          </p:cNvSpPr>
          <p:nvPr userDrawn="1"/>
        </p:nvSpPr>
        <p:spPr bwMode="auto">
          <a:xfrm>
            <a:off x="112470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799820" y="4293119"/>
            <a:ext cx="669685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6540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93545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628775"/>
            <a:ext cx="1080135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2E115-A775-4B2A-BB5D-3F20CB30596F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31365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9354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628775"/>
            <a:ext cx="1080135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2E115-A775-4B2A-BB5D-3F20CB30596F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27307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908050"/>
            <a:ext cx="10801352" cy="5041900"/>
          </a:xfrm>
        </p:spPr>
        <p:txBody>
          <a:bodyPr anchor="ctr" anchorCtr="0"/>
          <a:lstStyle>
            <a:lvl1pPr algn="ctr"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937B3-52E2-4AE1-897C-F462A08BB4C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0518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75AD5677-E3DD-4823-AEA6-26956F1F0585}" type="datetimeFigureOut">
              <a:rPr lang="sv-FI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01-02-2019</a:t>
            </a:fld>
            <a:endParaRPr lang="sv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sv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CB3280F8-7570-441A-8699-5E1C3E523988}" type="slidenum">
              <a:rPr lang="sv-FI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sv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01_kopiosto_fin_pant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16303" y="6584400"/>
            <a:ext cx="107446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351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908050"/>
            <a:ext cx="10801352" cy="5041900"/>
          </a:xfrm>
        </p:spPr>
        <p:txBody>
          <a:bodyPr anchor="ctr" anchorCtr="0"/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937B3-52E2-4AE1-897C-F462A08BB4C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12625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908050"/>
            <a:ext cx="10801352" cy="5041900"/>
          </a:xfrm>
        </p:spPr>
        <p:txBody>
          <a:bodyPr anchor="ctr" anchorCtr="0"/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937B3-52E2-4AE1-897C-F462A08BB4C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08916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2456880"/>
            <a:ext cx="10801352" cy="1944240"/>
          </a:xfrm>
        </p:spPr>
        <p:txBody>
          <a:bodyPr anchor="ctr" anchorCtr="0"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937B3-52E2-4AE1-897C-F462A08BB4C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06070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2456880"/>
            <a:ext cx="10801352" cy="1944240"/>
          </a:xfrm>
        </p:spPr>
        <p:txBody>
          <a:bodyPr anchor="ctr" anchorCtr="0"/>
          <a:lstStyle>
            <a:lvl1pPr algn="ctr">
              <a:defRPr sz="4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937B3-52E2-4AE1-897C-F462A08BB4C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37188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5256655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20" y="1628775"/>
            <a:ext cx="5256655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D83FA-213D-49EE-9172-DD8ECE6DB059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62568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4" y="1628775"/>
            <a:ext cx="3384396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2280" y="1628775"/>
            <a:ext cx="3384395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50049-F715-4853-A881-2016C893D58A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367760" y="1628775"/>
            <a:ext cx="345648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2334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4" y="1628775"/>
            <a:ext cx="5256656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4" y="2420861"/>
            <a:ext cx="5256655" cy="352909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20" y="1628775"/>
            <a:ext cx="5256655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20" y="2420861"/>
            <a:ext cx="5256655" cy="352909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04510-ED87-4231-B156-9FD1EF1DAD97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95768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770" y="1628775"/>
            <a:ext cx="7056904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1B71-B174-4EAD-B6FB-E6909E19348C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5325" y="1628776"/>
            <a:ext cx="3384395" cy="4321174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243528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015850" cy="6858000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899" y="549275"/>
            <a:ext cx="6120775" cy="93545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899" y="1989137"/>
            <a:ext cx="6120775" cy="396081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6ECBA-BCC2-4228-9A72-F6E48DCA9EF0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64482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0422A-00CB-41E6-975D-64DD349F27C0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5325" y="1628776"/>
            <a:ext cx="10801350" cy="4321174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12059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49613" y="2177143"/>
            <a:ext cx="8918220" cy="2623457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 descr="kopiosto_powerpoint_kuvat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r="77978"/>
              <a:stretch>
                <a:fillRect/>
              </a:stretch>
            </p:blipFill>
          </mc:Choice>
          <mc:Fallback>
            <p:blipFill>
              <a:blip r:embed="rId3"/>
              <a:srcRect r="77978"/>
              <a:stretch>
                <a:fillRect/>
              </a:stretch>
            </p:blipFill>
          </mc:Fallback>
        </mc:AlternateContent>
        <p:spPr>
          <a:xfrm>
            <a:off x="-1" y="0"/>
            <a:ext cx="2849613" cy="6858000"/>
          </a:xfrm>
          <a:prstGeom prst="rect">
            <a:avLst/>
          </a:prstGeom>
        </p:spPr>
      </p:pic>
      <p:sp>
        <p:nvSpPr>
          <p:cNvPr id="4" name="Alaotsikko 2"/>
          <p:cNvSpPr>
            <a:spLocks noGrp="1"/>
          </p:cNvSpPr>
          <p:nvPr userDrawn="1">
            <p:ph type="subTitle" idx="1"/>
          </p:nvPr>
        </p:nvSpPr>
        <p:spPr>
          <a:xfrm>
            <a:off x="2849613" y="4991100"/>
            <a:ext cx="8918219" cy="1174750"/>
          </a:xfrm>
        </p:spPr>
        <p:txBody>
          <a:bodyPr anchor="b"/>
          <a:lstStyle>
            <a:lvl1pPr marL="0" algn="ctr" eaLnBrk="1" hangingPunct="1">
              <a:defRPr>
                <a:solidFill>
                  <a:schemeClr val="tx2"/>
                </a:solidFill>
              </a:defRPr>
            </a:lvl1pPr>
          </a:lstStyle>
          <a:p>
            <a:pPr marL="0" eaLnBrk="1" hangingPunct="1"/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7070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770" y="1628775"/>
            <a:ext cx="7056904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1B71-B174-4EAD-B6FB-E6909E19348C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5325" y="1628776"/>
            <a:ext cx="3384395" cy="4321174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0486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015850" cy="6858000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899" y="549275"/>
            <a:ext cx="6120775" cy="9354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899" y="1989137"/>
            <a:ext cx="6120775" cy="396081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6ECBA-BCC2-4228-9A72-F6E48DCA9EF0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806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0422A-00CB-41E6-975D-64DD349F27C0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5325" y="1628776"/>
            <a:ext cx="10801350" cy="4321174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34142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11496675" y="6858000"/>
                </a:lnTo>
                <a:cubicBezTo>
                  <a:pt x="11496675" y="6420386"/>
                  <a:pt x="11141919" y="6065630"/>
                  <a:pt x="10704305" y="6065630"/>
                </a:cubicBezTo>
                <a:cubicBezTo>
                  <a:pt x="10266691" y="6065630"/>
                  <a:pt x="9911935" y="6420386"/>
                  <a:pt x="9911935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EAB85-4381-404F-9F4E-24A1FF9DFF12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60299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2063440" y="836640"/>
                </a:moveTo>
                <a:cubicBezTo>
                  <a:pt x="1864590" y="836640"/>
                  <a:pt x="1703390" y="997840"/>
                  <a:pt x="1703390" y="1196690"/>
                </a:cubicBezTo>
                <a:cubicBezTo>
                  <a:pt x="1703390" y="1395540"/>
                  <a:pt x="1864590" y="1556740"/>
                  <a:pt x="2063440" y="1556740"/>
                </a:cubicBezTo>
                <a:cubicBezTo>
                  <a:pt x="2097578" y="1556740"/>
                  <a:pt x="2130606" y="1551989"/>
                  <a:pt x="2161450" y="1541526"/>
                </a:cubicBezTo>
                <a:cubicBezTo>
                  <a:pt x="2147062" y="1660777"/>
                  <a:pt x="2092393" y="1772717"/>
                  <a:pt x="2005580" y="1859530"/>
                </a:cubicBezTo>
                <a:lnTo>
                  <a:pt x="2070132" y="1924082"/>
                </a:lnTo>
                <a:cubicBezTo>
                  <a:pt x="2184546" y="1809668"/>
                  <a:pt x="2250991" y="1657757"/>
                  <a:pt x="2258078" y="1498869"/>
                </a:cubicBezTo>
                <a:cubicBezTo>
                  <a:pt x="2357744" y="1435319"/>
                  <a:pt x="2423490" y="1323682"/>
                  <a:pt x="2423490" y="1196690"/>
                </a:cubicBezTo>
                <a:cubicBezTo>
                  <a:pt x="2423490" y="997840"/>
                  <a:pt x="2262290" y="836640"/>
                  <a:pt x="2063440" y="836640"/>
                </a:cubicBezTo>
                <a:close/>
                <a:moveTo>
                  <a:pt x="2855475" y="836639"/>
                </a:moveTo>
                <a:cubicBezTo>
                  <a:pt x="2656625" y="836639"/>
                  <a:pt x="2495425" y="997839"/>
                  <a:pt x="2495425" y="1196689"/>
                </a:cubicBezTo>
                <a:cubicBezTo>
                  <a:pt x="2495425" y="1395539"/>
                  <a:pt x="2656625" y="1556739"/>
                  <a:pt x="2855475" y="1556739"/>
                </a:cubicBezTo>
                <a:cubicBezTo>
                  <a:pt x="2889613" y="1556739"/>
                  <a:pt x="2922641" y="1551988"/>
                  <a:pt x="2953485" y="1541525"/>
                </a:cubicBezTo>
                <a:cubicBezTo>
                  <a:pt x="2939097" y="1660776"/>
                  <a:pt x="2884428" y="1772716"/>
                  <a:pt x="2797615" y="1859529"/>
                </a:cubicBezTo>
                <a:lnTo>
                  <a:pt x="2862167" y="1924081"/>
                </a:lnTo>
                <a:cubicBezTo>
                  <a:pt x="2976581" y="1809667"/>
                  <a:pt x="3043026" y="1657756"/>
                  <a:pt x="3050113" y="1498868"/>
                </a:cubicBezTo>
                <a:cubicBezTo>
                  <a:pt x="3149779" y="1435318"/>
                  <a:pt x="3215525" y="1323681"/>
                  <a:pt x="3215525" y="1196689"/>
                </a:cubicBezTo>
                <a:cubicBezTo>
                  <a:pt x="3215525" y="997839"/>
                  <a:pt x="3054325" y="836639"/>
                  <a:pt x="2855475" y="83663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11496675" y="6858000"/>
                </a:lnTo>
                <a:cubicBezTo>
                  <a:pt x="11496675" y="6420386"/>
                  <a:pt x="11141919" y="6065630"/>
                  <a:pt x="10704305" y="6065630"/>
                </a:cubicBezTo>
                <a:cubicBezTo>
                  <a:pt x="10266691" y="6065630"/>
                  <a:pt x="9911935" y="6420386"/>
                  <a:pt x="9911935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EAB85-4381-404F-9F4E-24A1FF9DFF12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7576" y="2132820"/>
            <a:ext cx="3546163" cy="2951943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0" indent="0" algn="ctr">
              <a:buFontTx/>
              <a:buNone/>
              <a:defRPr sz="1600">
                <a:solidFill>
                  <a:schemeClr val="accent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2759888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50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6" y="2420861"/>
            <a:ext cx="10801350" cy="352909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E6348-7B69-439A-B88A-2D582BB9100A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96823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50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B7A02-FBC2-43C2-A56F-90542D74F136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95325" y="5229250"/>
            <a:ext cx="10801350" cy="712528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695325" y="2420860"/>
            <a:ext cx="10801350" cy="2664370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 smtClean="0"/>
              <a:t>Lisää kaavio napsauttamalla kuvaketta</a:t>
            </a:r>
            <a:endParaRPr lang="fi-FI"/>
          </a:p>
        </p:txBody>
      </p:sp>
      <p:sp>
        <p:nvSpPr>
          <p:cNvPr id="12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32229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hart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5256655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20" y="1628775"/>
            <a:ext cx="5256655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052C0-400A-4540-B1AE-A008C58D615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95325" y="5229250"/>
            <a:ext cx="5256213" cy="720100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7450" y="5229250"/>
            <a:ext cx="5249225" cy="720100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695325" y="2420860"/>
            <a:ext cx="5256213" cy="2663903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 smtClean="0"/>
              <a:t>Lisää kaavio napsauttamalla kuvaketta</a:t>
            </a:r>
            <a:endParaRPr lang="fi-FI"/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6"/>
          </p:nvPr>
        </p:nvSpPr>
        <p:spPr>
          <a:xfrm>
            <a:off x="6240462" y="2420860"/>
            <a:ext cx="5256213" cy="2663903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 smtClean="0"/>
              <a:t>Lisää kaavio napsauttamalla kuvaketta</a:t>
            </a:r>
            <a:endParaRPr lang="fi-FI"/>
          </a:p>
        </p:txBody>
      </p:sp>
      <p:sp>
        <p:nvSpPr>
          <p:cNvPr id="13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14772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hart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4" y="1628775"/>
            <a:ext cx="3384551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12125" y="1628775"/>
            <a:ext cx="3384550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2866D-365D-44E8-9F92-9E19B8186439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95326" y="5229250"/>
            <a:ext cx="3384550" cy="720100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112125" y="5229250"/>
            <a:ext cx="3384550" cy="720100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695326" y="2420860"/>
            <a:ext cx="3384550" cy="2663903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 smtClean="0"/>
              <a:t>Lisää kaavio napsauttamalla kuvaketta</a:t>
            </a:r>
            <a:endParaRPr lang="fi-FI"/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6"/>
          </p:nvPr>
        </p:nvSpPr>
        <p:spPr>
          <a:xfrm>
            <a:off x="8112125" y="2420860"/>
            <a:ext cx="3384550" cy="2663903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 smtClean="0"/>
              <a:t>Lisää kaavio napsauttamalla kuvaketta</a:t>
            </a:r>
            <a:endParaRPr lang="fi-FI"/>
          </a:p>
        </p:txBody>
      </p:sp>
      <p:sp>
        <p:nvSpPr>
          <p:cNvPr id="20" name="Text Placeholder 2"/>
          <p:cNvSpPr>
            <a:spLocks noGrp="1"/>
          </p:cNvSpPr>
          <p:nvPr>
            <p:ph type="body" idx="17"/>
          </p:nvPr>
        </p:nvSpPr>
        <p:spPr>
          <a:xfrm>
            <a:off x="4367471" y="1628775"/>
            <a:ext cx="3457058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367462" y="5229250"/>
            <a:ext cx="3456778" cy="720100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23" name="Chart Placeholder 16"/>
          <p:cNvSpPr>
            <a:spLocks noGrp="1"/>
          </p:cNvSpPr>
          <p:nvPr>
            <p:ph type="chart" sz="quarter" idx="19"/>
          </p:nvPr>
        </p:nvSpPr>
        <p:spPr>
          <a:xfrm>
            <a:off x="4367462" y="2420860"/>
            <a:ext cx="3456778" cy="2663903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 smtClean="0"/>
              <a:t>Lisää kaavio napsauttamalla kuvaketta</a:t>
            </a:r>
            <a:endParaRPr lang="fi-FI"/>
          </a:p>
        </p:txBody>
      </p:sp>
      <p:sp>
        <p:nvSpPr>
          <p:cNvPr id="15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137473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95250" y="429312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2999570" y="429312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5304000" y="429312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7608210" y="429312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9912675" y="429312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695250" y="249287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2999570" y="249287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304000" y="249287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608210" y="249287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9912675" y="249287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C4E53-82ED-4FF8-B854-BDC01D40467F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95250" y="69306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999570" y="69306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304000" y="69306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7608210" y="69306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9912675" y="69306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87948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01474" y="175708"/>
            <a:ext cx="7816749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1101474" y="1105261"/>
            <a:ext cx="8964181" cy="5451115"/>
          </a:xfrm>
        </p:spPr>
        <p:txBody>
          <a:bodyPr/>
          <a:lstStyle>
            <a:lvl3pPr marL="749300" indent="-165100">
              <a:spcBef>
                <a:spcPts val="100"/>
              </a:spcBef>
              <a:defRPr/>
            </a:lvl3pPr>
            <a:lvl4pPr marL="976313" indent="-165100">
              <a:spcBef>
                <a:spcPts val="100"/>
              </a:spcBef>
              <a:buFont typeface="Arial"/>
              <a:buChar char="•"/>
              <a:defRPr/>
            </a:lvl4pPr>
            <a:lvl5pPr marL="1247775" indent="-165100">
              <a:spcBef>
                <a:spcPts val="100"/>
              </a:spcBef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275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087937" y="2276840"/>
            <a:ext cx="2016125" cy="2017713"/>
          </a:xfrm>
          <a:prstGeom prst="roundRect">
            <a:avLst>
              <a:gd name="adj" fmla="val 45941"/>
            </a:avLst>
          </a:prstGeom>
          <a:ln w="28575">
            <a:solidFill>
              <a:schemeClr val="accent1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i-FI" dirty="0" smtClean="0"/>
              <a:t>Add Symbol</a:t>
            </a:r>
            <a:endParaRPr lang="fi-FI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8040270" y="2276840"/>
            <a:ext cx="2016125" cy="2017713"/>
          </a:xfrm>
          <a:prstGeom prst="roundRect">
            <a:avLst>
              <a:gd name="adj" fmla="val 45941"/>
            </a:avLst>
          </a:prstGeom>
          <a:ln w="28575">
            <a:solidFill>
              <a:schemeClr val="accent1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i-FI" dirty="0" smtClean="0"/>
              <a:t>Add Symbol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59714-1384-4BF8-BFD7-55991163D062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46993" y="4581160"/>
            <a:ext cx="2592778" cy="936130"/>
          </a:xfrm>
        </p:spPr>
        <p:txBody>
          <a:bodyPr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129343" y="2276840"/>
            <a:ext cx="2016125" cy="2017713"/>
          </a:xfrm>
          <a:prstGeom prst="roundRect">
            <a:avLst>
              <a:gd name="adj" fmla="val 45941"/>
            </a:avLst>
          </a:prstGeom>
          <a:ln w="28575">
            <a:solidFill>
              <a:schemeClr val="accent1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i-FI" dirty="0" smtClean="0"/>
              <a:t>Add Symbol</a:t>
            </a:r>
            <a:endParaRPr lang="fi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99611" y="4581160"/>
            <a:ext cx="2592778" cy="936130"/>
          </a:xfrm>
        </p:spPr>
        <p:txBody>
          <a:bodyPr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751812" y="4581160"/>
            <a:ext cx="2592778" cy="936130"/>
          </a:xfrm>
        </p:spPr>
        <p:txBody>
          <a:bodyPr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63418227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7E879-47F9-49A6-813E-432675C2212A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18370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7E879-47F9-49A6-813E-432675C2212A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98106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BD20A-6885-4B5C-BC23-010FE7950A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11190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5256655" cy="4321175"/>
          </a:xfrm>
        </p:spPr>
        <p:txBody>
          <a:bodyPr/>
          <a:lstStyle>
            <a:lvl1pPr>
              <a:spcBef>
                <a:spcPts val="200"/>
              </a:spcBef>
              <a:defRPr sz="16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20" y="1628775"/>
            <a:ext cx="5256655" cy="4321175"/>
          </a:xfrm>
        </p:spPr>
        <p:txBody>
          <a:bodyPr/>
          <a:lstStyle>
            <a:lvl1pPr>
              <a:spcBef>
                <a:spcPts val="200"/>
              </a:spcBef>
              <a:defRPr sz="16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D83FA-213D-49EE-9172-DD8ECE6DB059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98561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&amp; 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300" y="1268413"/>
            <a:ext cx="8712588" cy="2088577"/>
          </a:xfrm>
        </p:spPr>
        <p:txBody>
          <a:bodyPr anchor="b" anchorCtr="0"/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kiitos</a:t>
            </a:r>
            <a:r>
              <a:rPr lang="en-US" dirty="0" smtClean="0"/>
              <a:t> </a:t>
            </a:r>
            <a:r>
              <a:rPr lang="en-US" dirty="0" err="1" smtClean="0"/>
              <a:t>teksti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40538-FC3A-49CF-8B51-B8B17287F13F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55300" y="3501010"/>
            <a:ext cx="8712588" cy="1656778"/>
          </a:xfrm>
        </p:spPr>
        <p:txBody>
          <a:bodyPr/>
          <a:lstStyle>
            <a:lvl1pPr>
              <a:spcBef>
                <a:spcPts val="0"/>
              </a:spcBef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Your contact details</a:t>
            </a:r>
          </a:p>
          <a:p>
            <a:pPr lvl="1"/>
            <a:r>
              <a:rPr lang="en-US" dirty="0" smtClean="0"/>
              <a:t>More details</a:t>
            </a:r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112470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27065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&amp; Contac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/>
          <p:cNvSpPr/>
          <p:nvPr userDrawn="1"/>
        </p:nvSpPr>
        <p:spPr>
          <a:xfrm>
            <a:off x="7176150" y="4581160"/>
            <a:ext cx="2232310" cy="2276840"/>
          </a:xfrm>
          <a:custGeom>
            <a:avLst/>
            <a:gdLst/>
            <a:ahLst/>
            <a:cxnLst/>
            <a:rect l="l" t="t" r="r" b="b"/>
            <a:pathLst>
              <a:path w="2232310" h="2276840">
                <a:moveTo>
                  <a:pt x="1116155" y="0"/>
                </a:moveTo>
                <a:cubicBezTo>
                  <a:pt x="1732590" y="0"/>
                  <a:pt x="2232310" y="499720"/>
                  <a:pt x="2232310" y="1116155"/>
                </a:cubicBezTo>
                <a:lnTo>
                  <a:pt x="2232310" y="2276840"/>
                </a:lnTo>
                <a:lnTo>
                  <a:pt x="0" y="2276840"/>
                </a:lnTo>
                <a:lnTo>
                  <a:pt x="0" y="1116155"/>
                </a:lnTo>
                <a:cubicBezTo>
                  <a:pt x="0" y="499720"/>
                  <a:pt x="499720" y="0"/>
                  <a:pt x="11161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Rounded Rectangle 9"/>
          <p:cNvSpPr/>
          <p:nvPr userDrawn="1"/>
        </p:nvSpPr>
        <p:spPr>
          <a:xfrm>
            <a:off x="9408460" y="5373270"/>
            <a:ext cx="2232310" cy="1484730"/>
          </a:xfrm>
          <a:custGeom>
            <a:avLst/>
            <a:gdLst/>
            <a:ahLst/>
            <a:cxnLst/>
            <a:rect l="l" t="t" r="r" b="b"/>
            <a:pathLst>
              <a:path w="2232310" h="1484730">
                <a:moveTo>
                  <a:pt x="1116155" y="0"/>
                </a:moveTo>
                <a:cubicBezTo>
                  <a:pt x="1732590" y="0"/>
                  <a:pt x="2232310" y="499720"/>
                  <a:pt x="2232310" y="1116155"/>
                </a:cubicBezTo>
                <a:lnTo>
                  <a:pt x="2232310" y="1484730"/>
                </a:lnTo>
                <a:lnTo>
                  <a:pt x="0" y="1484730"/>
                </a:lnTo>
                <a:lnTo>
                  <a:pt x="0" y="1116155"/>
                </a:lnTo>
                <a:cubicBezTo>
                  <a:pt x="0" y="499720"/>
                  <a:pt x="499720" y="0"/>
                  <a:pt x="11161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Rounded Rectangle 10"/>
          <p:cNvSpPr/>
          <p:nvPr userDrawn="1"/>
        </p:nvSpPr>
        <p:spPr>
          <a:xfrm>
            <a:off x="0" y="4781416"/>
            <a:ext cx="479220" cy="2076585"/>
          </a:xfrm>
          <a:custGeom>
            <a:avLst/>
            <a:gdLst/>
            <a:ahLst/>
            <a:cxnLst/>
            <a:rect l="l" t="t" r="r" b="b"/>
            <a:pathLst>
              <a:path w="479220" h="2076585">
                <a:moveTo>
                  <a:pt x="0" y="0"/>
                </a:moveTo>
                <a:cubicBezTo>
                  <a:pt x="289814" y="201122"/>
                  <a:pt x="479220" y="536392"/>
                  <a:pt x="479220" y="915900"/>
                </a:cubicBezTo>
                <a:lnTo>
                  <a:pt x="479220" y="2076585"/>
                </a:lnTo>
                <a:lnTo>
                  <a:pt x="0" y="20765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" name="Rounded Rectangle 11"/>
          <p:cNvSpPr/>
          <p:nvPr userDrawn="1"/>
        </p:nvSpPr>
        <p:spPr>
          <a:xfrm>
            <a:off x="2795245" y="6165380"/>
            <a:ext cx="2064880" cy="692620"/>
          </a:xfrm>
          <a:custGeom>
            <a:avLst/>
            <a:gdLst/>
            <a:ahLst/>
            <a:cxnLst/>
            <a:rect l="l" t="t" r="r" b="b"/>
            <a:pathLst>
              <a:path w="2064880" h="692620">
                <a:moveTo>
                  <a:pt x="1032440" y="0"/>
                </a:moveTo>
                <a:cubicBezTo>
                  <a:pt x="1498883" y="0"/>
                  <a:pt x="1898499" y="286120"/>
                  <a:pt x="2064880" y="692620"/>
                </a:cubicBezTo>
                <a:lnTo>
                  <a:pt x="0" y="692620"/>
                </a:lnTo>
                <a:cubicBezTo>
                  <a:pt x="166382" y="286120"/>
                  <a:pt x="565998" y="0"/>
                  <a:pt x="10324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11640770" y="2323710"/>
            <a:ext cx="551230" cy="4534290"/>
          </a:xfrm>
          <a:custGeom>
            <a:avLst/>
            <a:gdLst/>
            <a:ahLst/>
            <a:cxnLst/>
            <a:rect l="l" t="t" r="r" b="b"/>
            <a:pathLst>
              <a:path w="551230" h="4534290">
                <a:moveTo>
                  <a:pt x="551230" y="0"/>
                </a:moveTo>
                <a:lnTo>
                  <a:pt x="551230" y="4534290"/>
                </a:lnTo>
                <a:lnTo>
                  <a:pt x="0" y="4534290"/>
                </a:lnTo>
                <a:lnTo>
                  <a:pt x="0" y="961454"/>
                </a:lnTo>
                <a:cubicBezTo>
                  <a:pt x="0" y="551404"/>
                  <a:pt x="221119" y="192998"/>
                  <a:pt x="5512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300" y="1268413"/>
            <a:ext cx="8712588" cy="2088577"/>
          </a:xfrm>
        </p:spPr>
        <p:txBody>
          <a:bodyPr anchor="b" anchorCtr="0"/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kiitos</a:t>
            </a:r>
            <a:r>
              <a:rPr lang="en-US" dirty="0" smtClean="0"/>
              <a:t> </a:t>
            </a:r>
            <a:r>
              <a:rPr lang="en-US" dirty="0" err="1" smtClean="0"/>
              <a:t>teksti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40538-FC3A-49CF-8B51-B8B17287F13F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55300" y="3501010"/>
            <a:ext cx="8712588" cy="1656778"/>
          </a:xfrm>
        </p:spPr>
        <p:txBody>
          <a:bodyPr/>
          <a:lstStyle>
            <a:lvl1pPr>
              <a:spcBef>
                <a:spcPts val="0"/>
              </a:spcBef>
              <a:defRPr sz="2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Your contact details</a:t>
            </a:r>
          </a:p>
          <a:p>
            <a:pPr lvl="1"/>
            <a:r>
              <a:rPr lang="en-US" dirty="0" smtClean="0"/>
              <a:t>More details</a:t>
            </a:r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112470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26444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6FA19-B054-4650-AACA-0B17421A042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3068950"/>
            <a:ext cx="10801350" cy="2015813"/>
          </a:xfrm>
        </p:spPr>
        <p:txBody>
          <a:bodyPr anchor="t" anchorCtr="0"/>
          <a:lstStyle>
            <a:lvl1pPr algn="ctr">
              <a:defRPr sz="88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kiitos</a:t>
            </a:r>
            <a:r>
              <a:rPr lang="en-US" dirty="0" smtClean="0"/>
              <a:t> </a:t>
            </a:r>
            <a:r>
              <a:rPr lang="en-US" dirty="0" err="1" smtClean="0"/>
              <a:t>teksti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5194573" y="1340710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89245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0422A-00CB-41E6-975D-64DD349F27C0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9425" y="1628776"/>
            <a:ext cx="11233149" cy="4464050"/>
          </a:xfrm>
          <a:solidFill>
            <a:schemeClr val="bg2"/>
          </a:solidFill>
        </p:spPr>
        <p:txBody>
          <a:bodyPr/>
          <a:lstStyle>
            <a:lvl1pPr>
              <a:defRPr sz="14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324855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13550"/>
          </a:xfrm>
          <a:solidFill>
            <a:schemeClr val="bg2"/>
          </a:solidFill>
        </p:spPr>
        <p:txBody>
          <a:bodyPr/>
          <a:lstStyle>
            <a:lvl1pPr>
              <a:defRPr sz="1400"/>
            </a:lvl1pPr>
          </a:lstStyle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EAB85-4381-404F-9F4E-24A1FF9DFF12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812280"/>
            <a:ext cx="12191999" cy="457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466523" y="3073724"/>
            <a:ext cx="2725477" cy="710552"/>
          </a:xfrm>
          <a:solidFill>
            <a:srgbClr val="CC0033">
              <a:alpha val="80000"/>
            </a:srgbClr>
          </a:solidFill>
        </p:spPr>
        <p:txBody>
          <a:bodyPr wrap="square" lIns="216000" tIns="108000" rIns="216000" bIns="108000" anchor="ctr" anchorCtr="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12485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01474" y="175708"/>
            <a:ext cx="7816749" cy="92955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7740651" y="2455863"/>
            <a:ext cx="4015316" cy="410051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1"/>
          </p:nvPr>
        </p:nvSpPr>
        <p:spPr>
          <a:xfrm>
            <a:off x="1101474" y="1105261"/>
            <a:ext cx="6349193" cy="5451115"/>
          </a:xfrm>
        </p:spPr>
        <p:txBody>
          <a:bodyPr/>
          <a:lstStyle>
            <a:lvl3pPr marL="749300" indent="-165100">
              <a:defRPr/>
            </a:lvl3pPr>
            <a:lvl4pPr marL="990600" indent="-165100">
              <a:buClr>
                <a:schemeClr val="tx2"/>
              </a:buClr>
              <a:buFont typeface="Arial"/>
              <a:buChar char="•"/>
              <a:defRPr/>
            </a:lvl4pPr>
            <a:lvl5pPr marL="1346200" indent="-165100">
              <a:buClr>
                <a:schemeClr val="tx2"/>
              </a:buClr>
              <a:buFont typeface="Arial"/>
              <a:buChar char="•"/>
              <a:tabLst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1637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628775"/>
            <a:ext cx="6624715" cy="4464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1B71-B174-4EAD-B6FB-E6909E19348C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248160" y="1628776"/>
            <a:ext cx="4464414" cy="4464050"/>
          </a:xfrm>
          <a:solidFill>
            <a:schemeClr val="bg2"/>
          </a:solidFill>
        </p:spPr>
        <p:txBody>
          <a:bodyPr/>
          <a:lstStyle>
            <a:lvl1pPr>
              <a:defRPr sz="14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46726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31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image" Target="NUL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NUL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d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theme" Target="../theme/theme7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01474" y="175708"/>
            <a:ext cx="7816749" cy="929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17913" y="1105261"/>
            <a:ext cx="8106721" cy="517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101473" y="6356351"/>
            <a:ext cx="2352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EB682C8E-C931-F64C-9C76-B73C38354CE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1.2.2019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3115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C19185F6-14C9-0042-928B-F6928249991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Kuva 8" descr="kopiosto_powerpoint_logo_FI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rcRect l="73148" b="87156"/>
              <a:stretch>
                <a:fillRect/>
              </a:stretch>
            </p:blipFill>
          </mc:Choice>
          <mc:Fallback>
            <p:blipFill>
              <a:blip r:embed="rId8"/>
              <a:srcRect l="73148" b="87156"/>
              <a:stretch>
                <a:fillRect/>
              </a:stretch>
            </p:blipFill>
          </mc:Fallback>
        </mc:AlternateContent>
        <p:spPr>
          <a:xfrm>
            <a:off x="8918222" y="1"/>
            <a:ext cx="3273777" cy="8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8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3000" b="0" i="0" kern="1200" baseline="0">
          <a:solidFill>
            <a:schemeClr val="tx2"/>
          </a:solidFill>
          <a:latin typeface="+mj-lt"/>
          <a:ea typeface="+mj-ea"/>
          <a:cs typeface="ITC Stone Serif Std Medium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FontTx/>
        <a:buNone/>
        <a:tabLst/>
        <a:defRPr sz="1500" b="1" i="0" kern="1200">
          <a:solidFill>
            <a:schemeClr val="tx1"/>
          </a:solidFill>
          <a:latin typeface="+mn-lt"/>
          <a:ea typeface="+mn-ea"/>
          <a:cs typeface="ITC Stone Serif Std Medium"/>
        </a:defRPr>
      </a:lvl1pPr>
      <a:lvl2pPr marL="177800" indent="-177800" algn="l" defTabSz="457200" rtl="0" eaLnBrk="1" latinLnBrk="0" hangingPunct="1">
        <a:lnSpc>
          <a:spcPct val="100000"/>
        </a:lnSpc>
        <a:spcBef>
          <a:spcPts val="100"/>
        </a:spcBef>
        <a:buClr>
          <a:schemeClr val="accent1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2pPr>
      <a:lvl3pPr marL="801688" indent="-257175" algn="l" defTabSz="457200" rtl="0" eaLnBrk="1" latinLnBrk="0" hangingPunct="1">
        <a:spcBef>
          <a:spcPts val="100"/>
        </a:spcBef>
        <a:buClr>
          <a:schemeClr val="tx2"/>
        </a:buClr>
        <a:buFont typeface="Arial"/>
        <a:buChar char="•"/>
        <a:defRPr lang="fi-FI" sz="1500" b="0" i="0" kern="1200" dirty="0">
          <a:solidFill>
            <a:schemeClr val="tx1"/>
          </a:solidFill>
          <a:latin typeface="+mn-lt"/>
          <a:ea typeface="+mn-ea"/>
          <a:cs typeface="ITC Stone Serif Std Medium"/>
        </a:defRPr>
      </a:lvl3pPr>
      <a:lvl4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4pPr>
      <a:lvl5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>
          <a:solidFill>
            <a:schemeClr val="tx1"/>
          </a:solidFill>
          <a:latin typeface="+mn-lt"/>
          <a:ea typeface="+mn-ea"/>
          <a:cs typeface="ITC Stone Serif Std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01474" y="175708"/>
            <a:ext cx="7816749" cy="929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17913" y="1105261"/>
            <a:ext cx="8106721" cy="517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101473" y="6356351"/>
            <a:ext cx="2352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EB682C8E-C931-F64C-9C76-B73C38354CE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1.2.2019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3115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C19185F6-14C9-0042-928B-F6928249991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Kuva 8" descr="kopiosto_powerpoint_logo_FI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rcRect l="73148" b="87156"/>
              <a:stretch>
                <a:fillRect/>
              </a:stretch>
            </p:blipFill>
          </mc:Choice>
          <mc:Fallback>
            <p:blipFill>
              <a:blip r:embed="rId8"/>
              <a:srcRect l="73148" b="87156"/>
              <a:stretch>
                <a:fillRect/>
              </a:stretch>
            </p:blipFill>
          </mc:Fallback>
        </mc:AlternateContent>
        <p:spPr>
          <a:xfrm>
            <a:off x="8918222" y="1"/>
            <a:ext cx="3273777" cy="8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7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3000" b="0" i="0" kern="1200" baseline="0">
          <a:solidFill>
            <a:schemeClr val="tx2"/>
          </a:solidFill>
          <a:latin typeface="+mj-lt"/>
          <a:ea typeface="+mj-ea"/>
          <a:cs typeface="ITC Stone Serif Std Medium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FontTx/>
        <a:buNone/>
        <a:tabLst/>
        <a:defRPr sz="1500" b="1" i="0" kern="1200">
          <a:solidFill>
            <a:schemeClr val="tx1"/>
          </a:solidFill>
          <a:latin typeface="+mn-lt"/>
          <a:ea typeface="+mn-ea"/>
          <a:cs typeface="ITC Stone Serif Std Medium"/>
        </a:defRPr>
      </a:lvl1pPr>
      <a:lvl2pPr marL="177800" indent="-177800" algn="l" defTabSz="457200" rtl="0" eaLnBrk="1" latinLnBrk="0" hangingPunct="1">
        <a:lnSpc>
          <a:spcPct val="100000"/>
        </a:lnSpc>
        <a:spcBef>
          <a:spcPts val="100"/>
        </a:spcBef>
        <a:buClr>
          <a:schemeClr val="accent1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2pPr>
      <a:lvl3pPr marL="801688" indent="-257175" algn="l" defTabSz="457200" rtl="0" eaLnBrk="1" latinLnBrk="0" hangingPunct="1">
        <a:spcBef>
          <a:spcPts val="100"/>
        </a:spcBef>
        <a:buClr>
          <a:schemeClr val="tx2"/>
        </a:buClr>
        <a:buFont typeface="Arial"/>
        <a:buChar char="•"/>
        <a:defRPr lang="fi-FI" sz="1500" b="0" i="0" kern="1200" dirty="0">
          <a:solidFill>
            <a:schemeClr val="tx1"/>
          </a:solidFill>
          <a:latin typeface="+mn-lt"/>
          <a:ea typeface="+mn-ea"/>
          <a:cs typeface="ITC Stone Serif Std Medium"/>
        </a:defRPr>
      </a:lvl3pPr>
      <a:lvl4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4pPr>
      <a:lvl5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>
          <a:solidFill>
            <a:schemeClr val="tx1"/>
          </a:solidFill>
          <a:latin typeface="+mn-lt"/>
          <a:ea typeface="+mn-ea"/>
          <a:cs typeface="ITC Stone Serif Std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01474" y="175708"/>
            <a:ext cx="7816749" cy="929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17913" y="1105261"/>
            <a:ext cx="8106721" cy="517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101473" y="6356351"/>
            <a:ext cx="2352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EB682C8E-C931-F64C-9C76-B73C38354CE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1.2.2019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3115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C19185F6-14C9-0042-928B-F6928249991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Kuva 8" descr="kopiosto_powerpoint_logo_FI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 l="73148" b="87156"/>
              <a:stretch>
                <a:fillRect/>
              </a:stretch>
            </p:blipFill>
          </mc:Choice>
          <mc:Fallback>
            <p:blipFill>
              <a:blip r:embed="rId7"/>
              <a:srcRect l="73148" b="87156"/>
              <a:stretch>
                <a:fillRect/>
              </a:stretch>
            </p:blipFill>
          </mc:Fallback>
        </mc:AlternateContent>
        <p:spPr>
          <a:xfrm>
            <a:off x="8918222" y="1"/>
            <a:ext cx="3273777" cy="8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7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3000" b="0" i="0" kern="1200" baseline="0">
          <a:solidFill>
            <a:schemeClr val="tx2"/>
          </a:solidFill>
          <a:latin typeface="+mj-lt"/>
          <a:ea typeface="+mj-ea"/>
          <a:cs typeface="ITC Stone Serif Std Medium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FontTx/>
        <a:buNone/>
        <a:tabLst/>
        <a:defRPr sz="1500" b="1" i="0" kern="1200">
          <a:solidFill>
            <a:schemeClr val="tx1"/>
          </a:solidFill>
          <a:latin typeface="+mn-lt"/>
          <a:ea typeface="+mn-ea"/>
          <a:cs typeface="ITC Stone Serif Std Medium"/>
        </a:defRPr>
      </a:lvl1pPr>
      <a:lvl2pPr marL="177800" indent="-177800" algn="l" defTabSz="457200" rtl="0" eaLnBrk="1" latinLnBrk="0" hangingPunct="1">
        <a:lnSpc>
          <a:spcPct val="100000"/>
        </a:lnSpc>
        <a:spcBef>
          <a:spcPts val="100"/>
        </a:spcBef>
        <a:buClr>
          <a:schemeClr val="accent1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2pPr>
      <a:lvl3pPr marL="801688" indent="-257175" algn="l" defTabSz="457200" rtl="0" eaLnBrk="1" latinLnBrk="0" hangingPunct="1">
        <a:spcBef>
          <a:spcPts val="100"/>
        </a:spcBef>
        <a:buClr>
          <a:schemeClr val="tx2"/>
        </a:buClr>
        <a:buFont typeface="Arial"/>
        <a:buChar char="•"/>
        <a:defRPr lang="fi-FI" sz="1500" b="0" i="0" kern="1200" dirty="0">
          <a:solidFill>
            <a:schemeClr val="tx1"/>
          </a:solidFill>
          <a:latin typeface="+mn-lt"/>
          <a:ea typeface="+mn-ea"/>
          <a:cs typeface="ITC Stone Serif Std Medium"/>
        </a:defRPr>
      </a:lvl3pPr>
      <a:lvl4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4pPr>
      <a:lvl5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>
          <a:solidFill>
            <a:schemeClr val="tx1"/>
          </a:solidFill>
          <a:latin typeface="+mn-lt"/>
          <a:ea typeface="+mn-ea"/>
          <a:cs typeface="ITC Stone Serif Std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01474" y="175708"/>
            <a:ext cx="7816749" cy="929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17913" y="1105261"/>
            <a:ext cx="8106721" cy="517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101473" y="6356351"/>
            <a:ext cx="2352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B682C8E-C931-F64C-9C76-B73C38354CE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1.2.2019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3115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19185F6-14C9-0042-928B-F6928249991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Kuva 8" descr="kopiosto_powerpoint_logo_FI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 l="73148" b="87156"/>
              <a:stretch>
                <a:fillRect/>
              </a:stretch>
            </p:blipFill>
          </mc:Choice>
          <mc:Fallback>
            <p:blipFill>
              <a:blip r:embed="rId7"/>
              <a:srcRect l="73148" b="87156"/>
              <a:stretch>
                <a:fillRect/>
              </a:stretch>
            </p:blipFill>
          </mc:Fallback>
        </mc:AlternateContent>
        <p:spPr>
          <a:xfrm>
            <a:off x="8918222" y="1"/>
            <a:ext cx="3273777" cy="8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0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3000" b="0" i="0" kern="1200" baseline="0">
          <a:solidFill>
            <a:schemeClr val="tx2"/>
          </a:solidFill>
          <a:latin typeface="+mj-lt"/>
          <a:ea typeface="+mj-ea"/>
          <a:cs typeface="ITC Stone Serif Std Medium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FontTx/>
        <a:buNone/>
        <a:tabLst/>
        <a:defRPr sz="1500" b="1" i="0" kern="1200">
          <a:solidFill>
            <a:schemeClr val="tx1"/>
          </a:solidFill>
          <a:latin typeface="+mn-lt"/>
          <a:ea typeface="+mn-ea"/>
          <a:cs typeface="ITC Stone Serif Std Medium"/>
        </a:defRPr>
      </a:lvl1pPr>
      <a:lvl2pPr marL="177800" indent="-177800" algn="l" defTabSz="457200" rtl="0" eaLnBrk="1" latinLnBrk="0" hangingPunct="1">
        <a:lnSpc>
          <a:spcPct val="100000"/>
        </a:lnSpc>
        <a:spcBef>
          <a:spcPts val="100"/>
        </a:spcBef>
        <a:buClr>
          <a:schemeClr val="accent1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2pPr>
      <a:lvl3pPr marL="801688" indent="-257175" algn="l" defTabSz="457200" rtl="0" eaLnBrk="1" latinLnBrk="0" hangingPunct="1">
        <a:spcBef>
          <a:spcPts val="100"/>
        </a:spcBef>
        <a:buClr>
          <a:schemeClr val="tx2"/>
        </a:buClr>
        <a:buFont typeface="Arial"/>
        <a:buChar char="•"/>
        <a:defRPr lang="fi-FI" sz="1500" b="0" i="0" kern="1200" dirty="0">
          <a:solidFill>
            <a:schemeClr val="tx1"/>
          </a:solidFill>
          <a:latin typeface="+mn-lt"/>
          <a:ea typeface="+mn-ea"/>
          <a:cs typeface="ITC Stone Serif Std Medium"/>
        </a:defRPr>
      </a:lvl3pPr>
      <a:lvl4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 baseline="0">
          <a:solidFill>
            <a:schemeClr val="tx1"/>
          </a:solidFill>
          <a:latin typeface="+mn-lt"/>
          <a:ea typeface="+mn-ea"/>
          <a:cs typeface="ITC Stone Serif Std Medium"/>
        </a:defRPr>
      </a:lvl4pPr>
      <a:lvl5pPr marL="801688" indent="-257175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b="0" i="0" kern="1200">
          <a:solidFill>
            <a:schemeClr val="tx1"/>
          </a:solidFill>
          <a:latin typeface="+mn-lt"/>
          <a:ea typeface="+mn-ea"/>
          <a:cs typeface="ITC Stone Serif Std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918" y="333375"/>
            <a:ext cx="777663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8" y="2133600"/>
            <a:ext cx="1085003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69401" y="6524626"/>
            <a:ext cx="191981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C952B-1434-4289-8AAB-8EF1AAC055AB}" type="datetimeFigureOut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4917" y="6524626"/>
            <a:ext cx="835448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89218" y="6524626"/>
            <a:ext cx="57573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E167E-8976-4DF9-8B9D-93CA01E55EAB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Georgi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pic>
        <p:nvPicPr>
          <p:cNvPr id="1035" name="Picture 11" descr="kopiosto_logo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46634" y="508001"/>
            <a:ext cx="2476500" cy="45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70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9pPr>
    </p:titleStyle>
    <p:bodyStyle>
      <a:lvl1pPr indent="1809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174625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073150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1448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19764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24336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28908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33480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38052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918" y="333375"/>
            <a:ext cx="777663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8" y="2133600"/>
            <a:ext cx="1085003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69401" y="6524626"/>
            <a:ext cx="191981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7FC952B-1434-4289-8AAB-8EF1AAC055AB}" type="datetimeFigureOut">
              <a:rPr lang="fi-FI" smtClean="0">
                <a:solidFill>
                  <a:srgbClr val="666666"/>
                </a:solidFill>
              </a:rPr>
              <a:pPr/>
              <a:t>1.2.2019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4917" y="6524626"/>
            <a:ext cx="835448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fi-FI">
              <a:solidFill>
                <a:srgbClr val="66666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89218" y="6524626"/>
            <a:ext cx="57573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44E167E-8976-4DF9-8B9D-93CA01E55EAB}" type="slidenum">
              <a:rPr lang="fi-FI" smtClean="0">
                <a:solidFill>
                  <a:srgbClr val="666666"/>
                </a:solidFill>
              </a:rPr>
              <a:pPr/>
              <a:t>‹#›</a:t>
            </a:fld>
            <a:endParaRPr lang="fi-FI">
              <a:solidFill>
                <a:srgbClr val="666666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287867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pic>
        <p:nvPicPr>
          <p:cNvPr id="1035" name="Picture 11" descr="kopiosto_logo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46634" y="508001"/>
            <a:ext cx="2476500" cy="45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01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9pPr>
    </p:titleStyle>
    <p:bodyStyle>
      <a:lvl1pPr indent="1809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174625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073150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1448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19764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24336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28908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33480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3805238" indent="182563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935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50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5299" y="6453420"/>
            <a:ext cx="1512309" cy="1439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E4CAD-9A64-4BC1-8872-90648B22ADAE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1.2.2019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7510" y="6453420"/>
            <a:ext cx="7200378" cy="1439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Presentation name / Author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5325" y="6453420"/>
            <a:ext cx="360125" cy="1439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4F411-5016-4917-8EBB-74EBD9D1145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3264A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" name="(c)" hidden="1"/>
          <p:cNvSpPr txBox="1"/>
          <p:nvPr userDrawn="1"/>
        </p:nvSpPr>
        <p:spPr>
          <a:xfrm>
            <a:off x="11949648" y="6891795"/>
            <a:ext cx="23564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©grow. for kopiosto</a:t>
            </a:r>
            <a:endParaRPr kumimoji="0" lang="en-GB" sz="2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17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3264A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96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2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Georgia" panose="020405020504050203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366713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2650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838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868613" indent="-358775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piraittila.f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uha.kallanranta@kopiosto.fi" TargetMode="External"/><Relationship Id="rId2" Type="http://schemas.openxmlformats.org/officeDocument/2006/relationships/hyperlink" Target="mailto:neuvonta@kopiosto.fi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19737" y="1556793"/>
            <a:ext cx="6688665" cy="3415545"/>
          </a:xfrm>
        </p:spPr>
        <p:txBody>
          <a:bodyPr>
            <a:normAutofit/>
          </a:bodyPr>
          <a:lstStyle/>
          <a:p>
            <a:r>
              <a:rPr lang="fi-FI" sz="3600" i="1" kern="0" dirty="0">
                <a:solidFill>
                  <a:srgbClr val="666666"/>
                </a:solidFill>
                <a:cs typeface="Arial"/>
              </a:rPr>
              <a:t/>
            </a:r>
            <a:br>
              <a:rPr lang="fi-FI" sz="3600" i="1" kern="0" dirty="0">
                <a:solidFill>
                  <a:srgbClr val="666666"/>
                </a:solidFill>
                <a:cs typeface="Arial"/>
              </a:rPr>
            </a:br>
            <a:r>
              <a:rPr lang="fi-FI" sz="3600" i="1" kern="0" dirty="0" smtClean="0">
                <a:solidFill>
                  <a:srgbClr val="666666"/>
                </a:solidFill>
                <a:cs typeface="Arial"/>
              </a:rPr>
              <a:t>Suunnistusta, pelillisyyttä ja vastuullista verkonkäyttöä</a:t>
            </a:r>
            <a:endParaRPr lang="fi-FI" sz="40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3647728" y="4581128"/>
            <a:ext cx="6688664" cy="1534790"/>
          </a:xfrm>
        </p:spPr>
        <p:txBody>
          <a:bodyPr>
            <a:normAutofit fontScale="25000" lnSpcReduction="20000"/>
          </a:bodyPr>
          <a:lstStyle/>
          <a:p>
            <a:r>
              <a:rPr lang="fi-FI" dirty="0" smtClean="0"/>
              <a:t>		</a:t>
            </a:r>
            <a:r>
              <a:rPr lang="fi-FI" sz="4800" dirty="0"/>
              <a:t>	         Juha Kallanranta</a:t>
            </a:r>
          </a:p>
          <a:p>
            <a:r>
              <a:rPr lang="fi-FI" sz="4800" dirty="0"/>
              <a:t>			          </a:t>
            </a:r>
            <a:r>
              <a:rPr lang="fi-FI" sz="4800" dirty="0" smtClean="0"/>
              <a:t>Kuopio 29.1.2019</a:t>
            </a:r>
            <a:endParaRPr lang="fi-FI" sz="4800" dirty="0"/>
          </a:p>
          <a:p>
            <a:r>
              <a:rPr lang="fi-FI" sz="4800" dirty="0"/>
              <a:t>						      Tekijänoikeusjärjestö Kopiosto ry</a:t>
            </a:r>
          </a:p>
          <a:p>
            <a:r>
              <a:rPr lang="fi-FI" dirty="0" smtClean="0"/>
              <a:t>			</a:t>
            </a:r>
            <a:r>
              <a:rPr lang="fi-FI" dirty="0"/>
              <a:t> </a:t>
            </a:r>
            <a:r>
              <a:rPr lang="fi-FI" dirty="0" smtClean="0"/>
              <a:t>       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65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</a:t>
            </a:r>
            <a:r>
              <a:rPr lang="fi-FI" dirty="0" smtClean="0"/>
              <a:t>Kiitos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35189" y="1556792"/>
            <a:ext cx="8137525" cy="4824958"/>
          </a:xfrm>
        </p:spPr>
        <p:txBody>
          <a:bodyPr/>
          <a:lstStyle/>
          <a:p>
            <a:r>
              <a:rPr lang="fi-FI" sz="2600" dirty="0"/>
              <a:t>Kopiosto ry</a:t>
            </a:r>
          </a:p>
          <a:p>
            <a:pPr lvl="1"/>
            <a:r>
              <a:rPr lang="fi-FI" sz="2200" dirty="0"/>
              <a:t>Hietaniemenkatu 2</a:t>
            </a:r>
          </a:p>
          <a:p>
            <a:pPr lvl="1"/>
            <a:r>
              <a:rPr lang="fi-FI" sz="2200" dirty="0"/>
              <a:t>00120 Helsinki</a:t>
            </a:r>
          </a:p>
          <a:p>
            <a:pPr lvl="1"/>
            <a:r>
              <a:rPr lang="fi-FI" sz="2200" b="1" dirty="0"/>
              <a:t>www.kopiosto.fi</a:t>
            </a:r>
          </a:p>
          <a:p>
            <a:pPr lvl="1"/>
            <a:r>
              <a:rPr lang="fi-FI" sz="2200" b="1" dirty="0"/>
              <a:t>www.kopiraittila.fi</a:t>
            </a:r>
          </a:p>
          <a:p>
            <a:pPr lvl="1"/>
            <a:r>
              <a:rPr lang="fi-FI" sz="2200" b="1" dirty="0"/>
              <a:t>www.kopiraitti.fi</a:t>
            </a:r>
          </a:p>
          <a:p>
            <a:pPr lvl="1"/>
            <a:r>
              <a:rPr lang="fi-FI" sz="2200" b="1" dirty="0"/>
              <a:t>neuvonta@kopiosto.fi</a:t>
            </a:r>
          </a:p>
          <a:p>
            <a:pPr>
              <a:buNone/>
            </a:pPr>
            <a:endParaRPr lang="fi-FI" sz="2200" dirty="0"/>
          </a:p>
          <a:p>
            <a:r>
              <a:rPr lang="fi-FI" sz="2600" dirty="0"/>
              <a:t>Juha Kallanranta</a:t>
            </a:r>
          </a:p>
          <a:p>
            <a:pPr lvl="1"/>
            <a:r>
              <a:rPr lang="fi-FI" sz="2200" b="1" dirty="0"/>
              <a:t>juha.kallanranta@kopiosto.fi</a:t>
            </a:r>
          </a:p>
          <a:p>
            <a:pPr lvl="1"/>
            <a:r>
              <a:rPr lang="fi-FI" sz="2200" dirty="0"/>
              <a:t>040 5233212</a:t>
            </a:r>
          </a:p>
          <a:p>
            <a:pPr lvl="1">
              <a:buFont typeface="Wingdings" pitchFamily="2" charset="2"/>
              <a:buNone/>
            </a:pPr>
            <a:endParaRPr lang="fi-FI" sz="2200" dirty="0"/>
          </a:p>
          <a:p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20075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Tekijänoikeuksia</a:t>
            </a:r>
            <a:r>
              <a:rPr lang="fi-FI" dirty="0" smtClean="0"/>
              <a:t> - Miksi?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2060810"/>
            <a:ext cx="11233149" cy="4032015"/>
          </a:xfrm>
        </p:spPr>
        <p:txBody>
          <a:bodyPr>
            <a:normAutofit/>
          </a:bodyPr>
          <a:lstStyle/>
          <a:p>
            <a:endParaRPr lang="fi-FI" b="1" dirty="0" smtClean="0"/>
          </a:p>
          <a:p>
            <a:r>
              <a:rPr lang="fi-FI" b="1" dirty="0" smtClean="0"/>
              <a:t>Kolme </a:t>
            </a:r>
            <a:r>
              <a:rPr lang="fi-FI" b="1" dirty="0"/>
              <a:t>roolia suhteessa tekijänoikeuksiin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Tekijä </a:t>
            </a:r>
            <a:r>
              <a:rPr lang="fi-FI" dirty="0"/>
              <a:t>– oman </a:t>
            </a:r>
            <a:r>
              <a:rPr lang="fi-FI" dirty="0" smtClean="0"/>
              <a:t>opetus- tai muun materiaalin </a:t>
            </a:r>
            <a:r>
              <a:rPr lang="fi-FI" dirty="0"/>
              <a:t>tekeminen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Käyttäjä – teosten käyttö </a:t>
            </a:r>
            <a:r>
              <a:rPr lang="fi-FI" dirty="0" smtClean="0"/>
              <a:t>opetuksessa </a:t>
            </a:r>
            <a:r>
              <a:rPr lang="fi-FI" dirty="0"/>
              <a:t>ja omassa materiaalissa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Opettaja – </a:t>
            </a:r>
            <a:r>
              <a:rPr lang="fi-FI" dirty="0" smtClean="0"/>
              <a:t>tekijänoikeustaitojen opettaminen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3532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Tekijänoikeustaidot</a:t>
            </a:r>
            <a:r>
              <a:rPr lang="en-US" sz="3600" dirty="0" smtClean="0"/>
              <a:t> </a:t>
            </a:r>
            <a:r>
              <a:rPr lang="en-US" sz="3600" dirty="0" err="1" smtClean="0"/>
              <a:t>osa</a:t>
            </a:r>
            <a:r>
              <a:rPr lang="en-US" sz="3600" dirty="0" smtClean="0"/>
              <a:t> </a:t>
            </a:r>
            <a:r>
              <a:rPr lang="en-US" sz="3600" dirty="0" err="1" smtClean="0"/>
              <a:t>monilukutaitoa</a:t>
            </a:r>
            <a:endParaRPr lang="en-US" sz="3600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/>
              <a:t>Osana</a:t>
            </a:r>
            <a:r>
              <a:rPr lang="en-US" b="1" dirty="0"/>
              <a:t> </a:t>
            </a:r>
            <a:r>
              <a:rPr lang="en-US" b="1" dirty="0" err="1"/>
              <a:t>opetussuunnitelmia</a:t>
            </a:r>
            <a:endParaRPr lang="en-US" b="1" dirty="0"/>
          </a:p>
          <a:p>
            <a:pPr marL="877887" lvl="2" indent="-342900"/>
            <a:r>
              <a:rPr lang="en-US" sz="2400" dirty="0" err="1"/>
              <a:t>Sisältyy</a:t>
            </a:r>
            <a:r>
              <a:rPr lang="en-US" sz="2400" dirty="0"/>
              <a:t> </a:t>
            </a:r>
            <a:r>
              <a:rPr lang="en-US" sz="2400" dirty="0" err="1"/>
              <a:t>monilukutaitoon</a:t>
            </a:r>
            <a:r>
              <a:rPr lang="en-US" sz="2400" dirty="0"/>
              <a:t> </a:t>
            </a:r>
          </a:p>
          <a:p>
            <a:pPr marL="877887" lvl="2" indent="-342900"/>
            <a:r>
              <a:rPr lang="en-US" sz="2400" dirty="0" err="1"/>
              <a:t>Osa</a:t>
            </a:r>
            <a:r>
              <a:rPr lang="en-US" sz="2400" dirty="0"/>
              <a:t> </a:t>
            </a:r>
            <a:r>
              <a:rPr lang="en-US" sz="2400" dirty="0" err="1"/>
              <a:t>vastuullista</a:t>
            </a:r>
            <a:r>
              <a:rPr lang="en-US" sz="2400" dirty="0"/>
              <a:t> </a:t>
            </a:r>
            <a:r>
              <a:rPr lang="en-US" sz="2400" dirty="0" err="1"/>
              <a:t>tieto</a:t>
            </a:r>
            <a:r>
              <a:rPr lang="en-US" sz="2400" dirty="0"/>
              <a:t>- ja </a:t>
            </a:r>
            <a:r>
              <a:rPr lang="en-US" sz="2400" dirty="0" err="1"/>
              <a:t>viestintätekniikan</a:t>
            </a:r>
            <a:r>
              <a:rPr lang="en-US" sz="2400" dirty="0"/>
              <a:t> </a:t>
            </a:r>
            <a:r>
              <a:rPr lang="en-US" sz="2400" dirty="0" err="1"/>
              <a:t>käyttöä</a:t>
            </a:r>
            <a:endParaRPr lang="en-US" sz="2400" dirty="0"/>
          </a:p>
          <a:p>
            <a:pPr marL="877887" lvl="2" indent="-342900"/>
            <a:r>
              <a:rPr lang="en-US" sz="2400" dirty="0" err="1"/>
              <a:t>Oikeiden</a:t>
            </a:r>
            <a:r>
              <a:rPr lang="en-US" sz="2400" dirty="0"/>
              <a:t> </a:t>
            </a:r>
            <a:r>
              <a:rPr lang="en-US" sz="2400" dirty="0" err="1"/>
              <a:t>käytänteiden</a:t>
            </a:r>
            <a:r>
              <a:rPr lang="en-US" sz="2400" dirty="0"/>
              <a:t> </a:t>
            </a:r>
            <a:r>
              <a:rPr lang="en-US" sz="2400" dirty="0" err="1"/>
              <a:t>sekä</a:t>
            </a:r>
            <a:r>
              <a:rPr lang="en-US" sz="2400" dirty="0"/>
              <a:t> </a:t>
            </a:r>
            <a:r>
              <a:rPr lang="en-US" sz="2400" dirty="0" err="1"/>
              <a:t>tekijänoikeuksien</a:t>
            </a:r>
            <a:r>
              <a:rPr lang="en-US" sz="2400" dirty="0"/>
              <a:t> </a:t>
            </a:r>
            <a:r>
              <a:rPr lang="en-US" sz="2400" dirty="0" err="1"/>
              <a:t>perusteiden</a:t>
            </a:r>
            <a:r>
              <a:rPr lang="en-US" sz="2400" dirty="0"/>
              <a:t> ja </a:t>
            </a:r>
            <a:r>
              <a:rPr lang="en-US" sz="2400" dirty="0" err="1"/>
              <a:t>kunnioittamisen</a:t>
            </a:r>
            <a:r>
              <a:rPr lang="en-US" sz="2400" dirty="0"/>
              <a:t> </a:t>
            </a:r>
            <a:r>
              <a:rPr lang="en-US" sz="2400" dirty="0" err="1"/>
              <a:t>opettaminen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/>
              <a:t>Kansalaistaito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/>
              <a:t>Opetus</a:t>
            </a:r>
            <a:r>
              <a:rPr lang="en-US" b="1" dirty="0"/>
              <a:t> ja </a:t>
            </a:r>
            <a:r>
              <a:rPr lang="en-US" b="1" dirty="0" err="1"/>
              <a:t>oppiminen</a:t>
            </a:r>
            <a:endParaRPr lang="en-US" b="1" dirty="0"/>
          </a:p>
          <a:p>
            <a:pPr marL="877887" lvl="2" indent="-342900"/>
            <a:r>
              <a:rPr lang="en-US" sz="2400" dirty="0" err="1"/>
              <a:t>Projektityöskentely</a:t>
            </a:r>
            <a:r>
              <a:rPr lang="en-US" sz="2400" dirty="0"/>
              <a:t> ja </a:t>
            </a:r>
            <a:r>
              <a:rPr lang="en-US" sz="2400" dirty="0" err="1"/>
              <a:t>oma</a:t>
            </a:r>
            <a:r>
              <a:rPr lang="en-US" sz="2400" dirty="0"/>
              <a:t> </a:t>
            </a:r>
            <a:r>
              <a:rPr lang="en-US" sz="2400" dirty="0" err="1"/>
              <a:t>tuottaminen</a:t>
            </a:r>
            <a:endParaRPr lang="en-US" sz="2400" dirty="0"/>
          </a:p>
          <a:p>
            <a:pPr marL="877887" lvl="2" indent="-342900"/>
            <a:r>
              <a:rPr lang="en-US" sz="2400" dirty="0" err="1" smtClean="0"/>
              <a:t>Teosten</a:t>
            </a:r>
            <a:r>
              <a:rPr lang="en-US" sz="2400" dirty="0" smtClean="0"/>
              <a:t> </a:t>
            </a:r>
            <a:r>
              <a:rPr lang="en-US" sz="2400" dirty="0" err="1"/>
              <a:t>käyttö</a:t>
            </a:r>
            <a:r>
              <a:rPr lang="en-US" sz="2400" dirty="0"/>
              <a:t> ja </a:t>
            </a:r>
            <a:r>
              <a:rPr lang="en-US" sz="2400" dirty="0" err="1"/>
              <a:t>jakaminen</a:t>
            </a:r>
            <a:r>
              <a:rPr lang="en-US" sz="2400" dirty="0"/>
              <a:t>, </a:t>
            </a:r>
            <a:r>
              <a:rPr lang="en-US" sz="2400" dirty="0" err="1"/>
              <a:t>omien</a:t>
            </a:r>
            <a:r>
              <a:rPr lang="en-US" sz="2400" dirty="0"/>
              <a:t> </a:t>
            </a:r>
            <a:r>
              <a:rPr lang="en-US" sz="2400" dirty="0" err="1"/>
              <a:t>tuotosten</a:t>
            </a:r>
            <a:r>
              <a:rPr lang="en-US" sz="2400" dirty="0"/>
              <a:t> </a:t>
            </a:r>
            <a:r>
              <a:rPr lang="en-US" sz="2400" dirty="0" err="1"/>
              <a:t>jakaminen</a:t>
            </a:r>
            <a:endParaRPr lang="en-US" sz="2400" dirty="0"/>
          </a:p>
          <a:p>
            <a:pPr marL="877887" lvl="2" indent="-342900"/>
            <a:r>
              <a:rPr lang="en-US" sz="2400" dirty="0" err="1"/>
              <a:t>Osana</a:t>
            </a:r>
            <a:r>
              <a:rPr lang="en-US" sz="2400" dirty="0"/>
              <a:t> </a:t>
            </a:r>
            <a:r>
              <a:rPr lang="en-US" sz="2400" dirty="0" err="1"/>
              <a:t>kaikkia</a:t>
            </a:r>
            <a:r>
              <a:rPr lang="en-US" sz="2400" dirty="0"/>
              <a:t> </a:t>
            </a:r>
            <a:r>
              <a:rPr lang="en-US" sz="2400" dirty="0" err="1"/>
              <a:t>oppiaineita</a:t>
            </a:r>
            <a:r>
              <a:rPr lang="en-US" sz="2400" dirty="0"/>
              <a:t> </a:t>
            </a:r>
            <a:r>
              <a:rPr lang="en-US" sz="2400" dirty="0" err="1"/>
              <a:t>kaikilla</a:t>
            </a:r>
            <a:r>
              <a:rPr lang="en-US" sz="2400" dirty="0"/>
              <a:t> </a:t>
            </a:r>
            <a:r>
              <a:rPr lang="en-US" sz="2400" dirty="0" err="1"/>
              <a:t>koulutusasteilla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7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Kopiraittilan</a:t>
            </a:r>
            <a:r>
              <a:rPr lang="fi-FI" dirty="0" smtClean="0"/>
              <a:t> koulu</a:t>
            </a:r>
            <a:br>
              <a:rPr lang="fi-FI" dirty="0" smtClean="0"/>
            </a:br>
            <a:r>
              <a:rPr lang="fi-FI" dirty="0" smtClean="0"/>
              <a:t>www.kopiraittila.fi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5" y="1570182"/>
            <a:ext cx="11323206" cy="481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Kopiraittilan</a:t>
            </a:r>
            <a:r>
              <a:rPr lang="fi-FI" dirty="0" smtClean="0"/>
              <a:t> koulu</a:t>
            </a:r>
            <a:br>
              <a:rPr lang="fi-FI" dirty="0" smtClean="0"/>
            </a:br>
            <a:r>
              <a:rPr lang="fi-FI" dirty="0" smtClean="0"/>
              <a:t>www.kopiraittila.fi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Kaikki oppilaitoksissa tarvittava tieto keskitetysti yhdellä sivulla</a:t>
            </a:r>
          </a:p>
          <a:p>
            <a:pPr lvl="1"/>
            <a:r>
              <a:rPr lang="fi-FI" dirty="0" smtClean="0"/>
              <a:t>Oppilaan ikäkausittain rakennetut oppimisen  materiaalit</a:t>
            </a:r>
          </a:p>
          <a:p>
            <a:pPr lvl="1"/>
            <a:r>
              <a:rPr lang="fi-FI" dirty="0" smtClean="0"/>
              <a:t>Opettajan materiaalit</a:t>
            </a:r>
          </a:p>
          <a:p>
            <a:pPr lvl="1"/>
            <a:r>
              <a:rPr lang="fi-FI" dirty="0" smtClean="0"/>
              <a:t>Ohjeet, lisäharjoitteet ja liitteet oppimiseen</a:t>
            </a:r>
          </a:p>
          <a:p>
            <a:pPr lvl="1"/>
            <a:r>
              <a:rPr lang="fi-FI" dirty="0" smtClean="0"/>
              <a:t>Tekijänoikeuden ABC – opettajan tarvitsemat alueet</a:t>
            </a:r>
          </a:p>
          <a:p>
            <a:pPr lvl="1"/>
            <a:r>
              <a:rPr lang="fi-FI" dirty="0" smtClean="0"/>
              <a:t>Miten käytän toisten tekemiä materiaaleja</a:t>
            </a:r>
          </a:p>
          <a:p>
            <a:pPr lvl="2"/>
            <a:r>
              <a:rPr lang="fi-FI" dirty="0" smtClean="0"/>
              <a:t>Ilman lupaa</a:t>
            </a:r>
          </a:p>
          <a:p>
            <a:pPr lvl="2"/>
            <a:r>
              <a:rPr lang="fi-FI" dirty="0" smtClean="0"/>
              <a:t>Kaikki opetuksen luvat opetuksen eri käyttöihin</a:t>
            </a:r>
          </a:p>
          <a:p>
            <a:pPr lvl="2"/>
            <a:endParaRPr lang="fi-FI" dirty="0" smtClean="0"/>
          </a:p>
          <a:p>
            <a:pPr lvl="1" indent="0">
              <a:buNone/>
            </a:pPr>
            <a:r>
              <a:rPr lang="fi-FI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103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 smtClean="0"/>
              <a:t>Tekijänoikeuksien opettaminen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1"/>
          </p:nvPr>
        </p:nvSpPr>
        <p:spPr>
          <a:xfrm>
            <a:off x="2063552" y="1772817"/>
            <a:ext cx="8352928" cy="4783559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</a:rPr>
              <a:t>Työkalut opettajalle – </a:t>
            </a:r>
            <a:r>
              <a:rPr lang="fi-FI" sz="2400" dirty="0" err="1">
                <a:solidFill>
                  <a:prstClr val="black"/>
                </a:solidFill>
              </a:rPr>
              <a:t>Kopiraittilan</a:t>
            </a:r>
            <a:r>
              <a:rPr lang="fi-FI" sz="2400" dirty="0">
                <a:solidFill>
                  <a:prstClr val="black"/>
                </a:solidFill>
              </a:rPr>
              <a:t> koulu</a:t>
            </a:r>
          </a:p>
          <a:p>
            <a:pPr marL="520700" lvl="1" indent="-342900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</a:rPr>
              <a:t>Maksuton materiaalia verkossa </a:t>
            </a:r>
            <a:r>
              <a:rPr lang="fi-FI" sz="2400" dirty="0">
                <a:solidFill>
                  <a:prstClr val="black"/>
                </a:solidFill>
                <a:hlinkClick r:id="rId2"/>
              </a:rPr>
              <a:t>www.kopiraittila.fi</a:t>
            </a:r>
            <a:r>
              <a:rPr lang="fi-FI" sz="2400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fi-FI" sz="2400" b="0" dirty="0">
                <a:solidFill>
                  <a:prstClr val="black"/>
                </a:solidFill>
              </a:rPr>
              <a:t>Opittavat asiat koulutusasteelle sopivalla tasolla ja opetussuunnitelman tavoitteita vastaten</a:t>
            </a:r>
            <a:endParaRPr lang="fi-FI" sz="2200" b="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fi-FI" sz="2400" b="0" dirty="0">
                <a:solidFill>
                  <a:prstClr val="black"/>
                </a:solidFill>
              </a:rPr>
              <a:t>Omat pelilliset materiaalit peruskouluun, lukioon, ammatilliseen opetukseen sekä opettajankoulutukseen</a:t>
            </a:r>
          </a:p>
          <a:p>
            <a:pPr marL="342900" indent="-342900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fi-FI" sz="2400" b="0" dirty="0">
                <a:solidFill>
                  <a:prstClr val="black"/>
                </a:solidFill>
              </a:rPr>
              <a:t>Opettajalle pedagogista materiaalia </a:t>
            </a:r>
          </a:p>
        </p:txBody>
      </p:sp>
    </p:spTree>
    <p:extLst>
      <p:ext uri="{BB962C8B-B14F-4D97-AF65-F5344CB8AC3E}">
        <p14:creationId xmlns:p14="http://schemas.microsoft.com/office/powerpoint/2010/main" val="14744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Opetuksen</a:t>
            </a:r>
            <a:r>
              <a:rPr lang="en-US" dirty="0" smtClean="0"/>
              <a:t>  </a:t>
            </a:r>
            <a:r>
              <a:rPr lang="en-US" dirty="0" err="1" smtClean="0"/>
              <a:t>materiaali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1"/>
          </p:nvPr>
        </p:nvSpPr>
        <p:spPr>
          <a:xfrm>
            <a:off x="2350105" y="1105261"/>
            <a:ext cx="7941975" cy="5451115"/>
          </a:xfrm>
        </p:spPr>
        <p:txBody>
          <a:bodyPr>
            <a:normAutofit/>
          </a:bodyPr>
          <a:lstStyle/>
          <a:p>
            <a:r>
              <a:rPr lang="en-US" sz="2400" dirty="0"/>
              <a:t>TEKIJÄNOIKEUDET HALTUUN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Tekijänoikeustaitojen</a:t>
            </a:r>
            <a:r>
              <a:rPr lang="en-US" sz="2400" dirty="0"/>
              <a:t> </a:t>
            </a:r>
            <a:r>
              <a:rPr lang="en-US" sz="2400" dirty="0" err="1"/>
              <a:t>opettaminen</a:t>
            </a:r>
            <a:endParaRPr lang="en-US" sz="2400" dirty="0"/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2-3 </a:t>
            </a:r>
            <a:r>
              <a:rPr lang="en-US" sz="2400" dirty="0" err="1"/>
              <a:t>tuntia</a:t>
            </a:r>
            <a:r>
              <a:rPr lang="en-US" sz="2400" dirty="0"/>
              <a:t> </a:t>
            </a:r>
            <a:r>
              <a:rPr lang="en-US" sz="2400" dirty="0" err="1"/>
              <a:t>vuodessa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Kopiraittilan </a:t>
            </a:r>
            <a:r>
              <a:rPr lang="en-US" sz="2400" b="0" dirty="0" err="1"/>
              <a:t>koulun</a:t>
            </a:r>
            <a:r>
              <a:rPr lang="en-US" sz="2400" b="0" dirty="0"/>
              <a:t> </a:t>
            </a:r>
            <a:r>
              <a:rPr lang="en-US" sz="2400" b="0" dirty="0" err="1"/>
              <a:t>eri</a:t>
            </a:r>
            <a:r>
              <a:rPr lang="en-US" sz="2400" b="0" dirty="0"/>
              <a:t> </a:t>
            </a:r>
            <a:r>
              <a:rPr lang="en-US" sz="2400" b="0" dirty="0" err="1"/>
              <a:t>koulu</a:t>
            </a:r>
            <a:r>
              <a:rPr lang="en-US" sz="2400" b="0" dirty="0"/>
              <a:t>- / </a:t>
            </a:r>
            <a:r>
              <a:rPr lang="en-US" sz="2400" b="0" dirty="0" err="1"/>
              <a:t>luokka-asteiden</a:t>
            </a:r>
            <a:r>
              <a:rPr lang="en-US" sz="2400" b="0" dirty="0"/>
              <a:t> </a:t>
            </a:r>
            <a:r>
              <a:rPr lang="en-US" sz="2400" b="0" dirty="0" err="1"/>
              <a:t>materiaalit</a:t>
            </a: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err="1"/>
              <a:t>OPS:n</a:t>
            </a:r>
            <a:r>
              <a:rPr lang="en-US" sz="2400" b="0" dirty="0"/>
              <a:t> </a:t>
            </a:r>
            <a:r>
              <a:rPr lang="en-US" sz="2400" b="0" dirty="0" err="1"/>
              <a:t>mukaan</a:t>
            </a:r>
            <a:r>
              <a:rPr lang="en-US" sz="2400" b="0" dirty="0"/>
              <a:t> </a:t>
            </a:r>
            <a:r>
              <a:rPr lang="en-US" sz="2400" b="0" dirty="0" err="1"/>
              <a:t>rakennettu</a:t>
            </a:r>
            <a:r>
              <a:rPr lang="en-US" sz="2400" b="0" dirty="0"/>
              <a:t> </a:t>
            </a:r>
            <a:r>
              <a:rPr lang="en-US" sz="2400" b="0" dirty="0" err="1"/>
              <a:t>materiaali</a:t>
            </a:r>
            <a:r>
              <a:rPr lang="en-US" sz="2400" b="0" dirty="0"/>
              <a:t> ja </a:t>
            </a:r>
            <a:r>
              <a:rPr lang="en-US" sz="2400" b="0" dirty="0" err="1"/>
              <a:t>ohjeet</a:t>
            </a:r>
            <a:endParaRPr lang="en-US" sz="2400" b="0" dirty="0"/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Ikäkausittain</a:t>
            </a:r>
            <a:endParaRPr lang="en-US" sz="2400" dirty="0"/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Ohjeistus</a:t>
            </a:r>
            <a:r>
              <a:rPr lang="en-US" sz="2400" dirty="0"/>
              <a:t> ja </a:t>
            </a:r>
            <a:r>
              <a:rPr lang="en-US" sz="2400" dirty="0" err="1"/>
              <a:t>vaatimukset</a:t>
            </a:r>
            <a:r>
              <a:rPr lang="en-US" sz="2400" dirty="0"/>
              <a:t> “</a:t>
            </a:r>
            <a:r>
              <a:rPr lang="en-US" sz="2400" dirty="0" err="1"/>
              <a:t>vaikeutuvat</a:t>
            </a:r>
            <a:r>
              <a:rPr lang="en-US" sz="2400" dirty="0"/>
              <a:t>“</a:t>
            </a:r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Valmiita</a:t>
            </a:r>
            <a:r>
              <a:rPr lang="en-US" sz="2400" dirty="0"/>
              <a:t> </a:t>
            </a:r>
            <a:r>
              <a:rPr lang="en-US" sz="2400" dirty="0" err="1"/>
              <a:t>muistilistoja</a:t>
            </a:r>
            <a:r>
              <a:rPr lang="en-US" sz="2400" dirty="0"/>
              <a:t> </a:t>
            </a:r>
            <a:r>
              <a:rPr lang="en-US" sz="2400" dirty="0" err="1"/>
              <a:t>käytettäviksi</a:t>
            </a:r>
            <a:endParaRPr lang="en-US" sz="2400" dirty="0"/>
          </a:p>
          <a:p>
            <a:pPr marL="1319213"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mm. </a:t>
            </a:r>
            <a:r>
              <a:rPr lang="en-US" sz="2400" dirty="0" err="1"/>
              <a:t>kuvaaminen</a:t>
            </a:r>
            <a:r>
              <a:rPr lang="en-US" sz="2400" dirty="0"/>
              <a:t>, </a:t>
            </a:r>
            <a:r>
              <a:rPr lang="en-US" sz="2400" dirty="0" err="1"/>
              <a:t>videoiden</a:t>
            </a:r>
            <a:r>
              <a:rPr lang="en-US" sz="2400" dirty="0"/>
              <a:t> </a:t>
            </a:r>
            <a:r>
              <a:rPr lang="en-US" sz="2400" dirty="0" err="1"/>
              <a:t>teko</a:t>
            </a:r>
            <a:r>
              <a:rPr lang="en-US" sz="2400" dirty="0"/>
              <a:t> </a:t>
            </a:r>
            <a:r>
              <a:rPr lang="en-US" sz="2400" dirty="0" err="1"/>
              <a:t>jne</a:t>
            </a:r>
            <a:r>
              <a:rPr lang="en-US" sz="2400" dirty="0"/>
              <a:t>.</a:t>
            </a:r>
          </a:p>
          <a:p>
            <a:pPr marL="1092200" lvl="2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Opettajalle</a:t>
            </a:r>
            <a:r>
              <a:rPr lang="en-US" sz="2400" dirty="0"/>
              <a:t> </a:t>
            </a:r>
            <a:r>
              <a:rPr lang="en-US" sz="2400" dirty="0" err="1"/>
              <a:t>omat</a:t>
            </a:r>
            <a:r>
              <a:rPr lang="en-US" sz="2400" dirty="0"/>
              <a:t>  </a:t>
            </a:r>
            <a:r>
              <a:rPr lang="en-US" sz="2400" dirty="0" err="1"/>
              <a:t>materiaalit</a:t>
            </a:r>
            <a:r>
              <a:rPr lang="en-US" sz="2400" dirty="0"/>
              <a:t> </a:t>
            </a:r>
            <a:r>
              <a:rPr lang="en-US" sz="2400" dirty="0" err="1"/>
              <a:t>opetuksen</a:t>
            </a:r>
            <a:r>
              <a:rPr lang="en-US" sz="2400" dirty="0"/>
              <a:t> </a:t>
            </a:r>
            <a:r>
              <a:rPr lang="en-US" sz="2400" dirty="0" err="1"/>
              <a:t>suunnitteluun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59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Koulutusta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sz="2400" b="0" dirty="0" smtClean="0"/>
              <a:t>Kysy maksutonta koulutusta oppilaitoksellesi.</a:t>
            </a:r>
          </a:p>
          <a:p>
            <a:r>
              <a:rPr lang="fi-FI" sz="2400" b="0" dirty="0" smtClean="0"/>
              <a:t>Koulutus rakennetaan aina kuulijoiden ja käytettävissä olevan ajan mukaan.</a:t>
            </a:r>
          </a:p>
          <a:p>
            <a:endParaRPr lang="fi-FI" sz="2400" b="0" dirty="0"/>
          </a:p>
          <a:p>
            <a:r>
              <a:rPr lang="fi-FI" sz="2400" b="0" dirty="0" smtClean="0"/>
              <a:t>	</a:t>
            </a:r>
            <a:r>
              <a:rPr lang="fi-FI" sz="2400" b="0" dirty="0" smtClean="0">
                <a:hlinkClick r:id="rId2"/>
              </a:rPr>
              <a:t>neuvonta@kopiosto.fi</a:t>
            </a:r>
            <a:endParaRPr lang="fi-FI" sz="2400" b="0" dirty="0" smtClean="0"/>
          </a:p>
          <a:p>
            <a:r>
              <a:rPr lang="fi-FI" sz="2400" b="0" dirty="0"/>
              <a:t>	</a:t>
            </a:r>
            <a:r>
              <a:rPr lang="fi-FI" sz="2400" b="0" dirty="0" smtClean="0">
                <a:hlinkClick r:id="rId3"/>
              </a:rPr>
              <a:t>juha.kallanranta@kopiosto.fi</a:t>
            </a:r>
            <a:r>
              <a:rPr lang="fi-FI" b="0" dirty="0" smtClean="0"/>
              <a:t> 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64105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10 teesiä </a:t>
            </a:r>
            <a:r>
              <a:rPr lang="fi-FI" sz="3200" dirty="0" smtClean="0"/>
              <a:t>opettajalle</a:t>
            </a:r>
            <a:r>
              <a:rPr lang="fi-FI" dirty="0" smtClean="0"/>
              <a:t> tekijänoikeudesta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i-FI" b="0" dirty="0" smtClean="0"/>
              <a:t>Mitä tekijänoikeus tarkoittaa</a:t>
            </a:r>
          </a:p>
          <a:p>
            <a:pPr marL="514350" indent="-514350">
              <a:buAutoNum type="arabicPeriod"/>
            </a:pPr>
            <a:r>
              <a:rPr lang="fi-FI" b="0" dirty="0" smtClean="0"/>
              <a:t>Opettajan oma tekijänoikeus</a:t>
            </a:r>
          </a:p>
          <a:p>
            <a:pPr marL="514350" indent="-514350">
              <a:buAutoNum type="arabicPeriod"/>
            </a:pPr>
            <a:r>
              <a:rPr lang="fi-FI" b="0" dirty="0" smtClean="0"/>
              <a:t>Mitä saa käyttää ilman lupaa</a:t>
            </a:r>
          </a:p>
          <a:p>
            <a:pPr marL="514350" indent="-514350">
              <a:buAutoNum type="arabicPeriod"/>
            </a:pPr>
            <a:r>
              <a:rPr lang="fi-FI" b="0" dirty="0" smtClean="0"/>
              <a:t>Tekstin lainaaminen</a:t>
            </a:r>
          </a:p>
          <a:p>
            <a:pPr marL="514350" indent="-514350">
              <a:buAutoNum type="arabicPeriod"/>
            </a:pPr>
            <a:r>
              <a:rPr lang="fi-FI" b="0" dirty="0" smtClean="0"/>
              <a:t>CC-lisenssi</a:t>
            </a:r>
            <a:endParaRPr lang="fi-FI" b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0" dirty="0" smtClean="0"/>
              <a:t>6. Kopiointilupa</a:t>
            </a:r>
          </a:p>
          <a:p>
            <a:r>
              <a:rPr lang="fi-FI" b="0" dirty="0" smtClean="0"/>
              <a:t>7. Kuvien käyttö</a:t>
            </a:r>
          </a:p>
          <a:p>
            <a:r>
              <a:rPr lang="fi-FI" b="0" dirty="0" smtClean="0"/>
              <a:t>8. AV-aineistojen ja musiikin käyttö</a:t>
            </a:r>
          </a:p>
          <a:p>
            <a:r>
              <a:rPr lang="fi-FI" b="0" dirty="0" smtClean="0"/>
              <a:t>9. Työkalut tekijänoikeuksien opettamiseen</a:t>
            </a:r>
          </a:p>
          <a:p>
            <a:r>
              <a:rPr lang="fi-FI" b="0" dirty="0" smtClean="0"/>
              <a:t>10. Tietoa tekijänoikeudesta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1803261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utkimus ja tekijänoikeus lupatyöryhmä 8 5 2014jp">
  <a:themeElements>
    <a:clrScheme name="Mukautettu 5">
      <a:dk1>
        <a:sysClr val="windowText" lastClr="000000"/>
      </a:dk1>
      <a:lt1>
        <a:sysClr val="window" lastClr="FFFFFF"/>
      </a:lt1>
      <a:dk2>
        <a:srgbClr val="6D6E71"/>
      </a:dk2>
      <a:lt2>
        <a:srgbClr val="FFFFFF"/>
      </a:lt2>
      <a:accent1>
        <a:srgbClr val="CC0033"/>
      </a:accent1>
      <a:accent2>
        <a:srgbClr val="6D6E71"/>
      </a:accent2>
      <a:accent3>
        <a:srgbClr val="A85271"/>
      </a:accent3>
      <a:accent4>
        <a:srgbClr val="B2B2B2"/>
      </a:accent4>
      <a:accent5>
        <a:srgbClr val="B78DA0"/>
      </a:accent5>
      <a:accent6>
        <a:srgbClr val="CCCCCC"/>
      </a:accent6>
      <a:hlink>
        <a:srgbClr val="CC0033"/>
      </a:hlink>
      <a:folHlink>
        <a:srgbClr val="A64765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tutkimus ja tekijänoikeus lupatyöryhmä 8 5 2014jp">
  <a:themeElements>
    <a:clrScheme name="Mukautettu 5">
      <a:dk1>
        <a:sysClr val="windowText" lastClr="000000"/>
      </a:dk1>
      <a:lt1>
        <a:sysClr val="window" lastClr="FFFFFF"/>
      </a:lt1>
      <a:dk2>
        <a:srgbClr val="6D6E71"/>
      </a:dk2>
      <a:lt2>
        <a:srgbClr val="FFFFFF"/>
      </a:lt2>
      <a:accent1>
        <a:srgbClr val="CC0033"/>
      </a:accent1>
      <a:accent2>
        <a:srgbClr val="6D6E71"/>
      </a:accent2>
      <a:accent3>
        <a:srgbClr val="A85271"/>
      </a:accent3>
      <a:accent4>
        <a:srgbClr val="B2B2B2"/>
      </a:accent4>
      <a:accent5>
        <a:srgbClr val="B78DA0"/>
      </a:accent5>
      <a:accent6>
        <a:srgbClr val="CCCCCC"/>
      </a:accent6>
      <a:hlink>
        <a:srgbClr val="CC0033"/>
      </a:hlink>
      <a:folHlink>
        <a:srgbClr val="A64765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ELKO2013">
  <a:themeElements>
    <a:clrScheme name="Mukautettu 5">
      <a:dk1>
        <a:sysClr val="windowText" lastClr="000000"/>
      </a:dk1>
      <a:lt1>
        <a:sysClr val="window" lastClr="FFFFFF"/>
      </a:lt1>
      <a:dk2>
        <a:srgbClr val="6D6E71"/>
      </a:dk2>
      <a:lt2>
        <a:srgbClr val="FFFFFF"/>
      </a:lt2>
      <a:accent1>
        <a:srgbClr val="CC0033"/>
      </a:accent1>
      <a:accent2>
        <a:srgbClr val="6D6E71"/>
      </a:accent2>
      <a:accent3>
        <a:srgbClr val="A85271"/>
      </a:accent3>
      <a:accent4>
        <a:srgbClr val="B2B2B2"/>
      </a:accent4>
      <a:accent5>
        <a:srgbClr val="B78DA0"/>
      </a:accent5>
      <a:accent6>
        <a:srgbClr val="CCCCCC"/>
      </a:accent6>
      <a:hlink>
        <a:srgbClr val="CC0033"/>
      </a:hlink>
      <a:folHlink>
        <a:srgbClr val="A64765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opiosto PPT_pohja_FI_ 2014">
  <a:themeElements>
    <a:clrScheme name="Mukautettu 5">
      <a:dk1>
        <a:sysClr val="windowText" lastClr="000000"/>
      </a:dk1>
      <a:lt1>
        <a:sysClr val="window" lastClr="FFFFFF"/>
      </a:lt1>
      <a:dk2>
        <a:srgbClr val="6D6E71"/>
      </a:dk2>
      <a:lt2>
        <a:srgbClr val="FFFFFF"/>
      </a:lt2>
      <a:accent1>
        <a:srgbClr val="CC0033"/>
      </a:accent1>
      <a:accent2>
        <a:srgbClr val="6D6E71"/>
      </a:accent2>
      <a:accent3>
        <a:srgbClr val="A85271"/>
      </a:accent3>
      <a:accent4>
        <a:srgbClr val="B2B2B2"/>
      </a:accent4>
      <a:accent5>
        <a:srgbClr val="B78DA0"/>
      </a:accent5>
      <a:accent6>
        <a:srgbClr val="CCCCCC"/>
      </a:accent6>
      <a:hlink>
        <a:srgbClr val="CC0033"/>
      </a:hlink>
      <a:folHlink>
        <a:srgbClr val="A64765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eema1">
  <a:themeElements>
    <a:clrScheme name="KOPIOSTO 1">
      <a:dk1>
        <a:srgbClr val="000000"/>
      </a:dk1>
      <a:lt1>
        <a:srgbClr val="FFFFFF"/>
      </a:lt1>
      <a:dk2>
        <a:srgbClr val="666666"/>
      </a:dk2>
      <a:lt2>
        <a:srgbClr val="CACACA"/>
      </a:lt2>
      <a:accent1>
        <a:srgbClr val="CC0033"/>
      </a:accent1>
      <a:accent2>
        <a:srgbClr val="666666"/>
      </a:accent2>
      <a:accent3>
        <a:srgbClr val="FFFFFF"/>
      </a:accent3>
      <a:accent4>
        <a:srgbClr val="000000"/>
      </a:accent4>
      <a:accent5>
        <a:srgbClr val="E2AAAD"/>
      </a:accent5>
      <a:accent6>
        <a:srgbClr val="5C5C5C"/>
      </a:accent6>
      <a:hlink>
        <a:srgbClr val="DED9C2"/>
      </a:hlink>
      <a:folHlink>
        <a:srgbClr val="006699"/>
      </a:folHlink>
    </a:clrScheme>
    <a:fontScheme name="KOPIOSTO">
      <a:majorFont>
        <a:latin typeface="Georgi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PIOSTO 1">
        <a:dk1>
          <a:srgbClr val="000000"/>
        </a:dk1>
        <a:lt1>
          <a:srgbClr val="FFFFFF"/>
        </a:lt1>
        <a:dk2>
          <a:srgbClr val="666666"/>
        </a:dk2>
        <a:lt2>
          <a:srgbClr val="CACACA"/>
        </a:lt2>
        <a:accent1>
          <a:srgbClr val="CC0033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5C5C5C"/>
        </a:accent6>
        <a:hlink>
          <a:srgbClr val="DED9C2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ema1">
  <a:themeElements>
    <a:clrScheme name="KOPIOSTO 1">
      <a:dk1>
        <a:srgbClr val="000000"/>
      </a:dk1>
      <a:lt1>
        <a:srgbClr val="FFFFFF"/>
      </a:lt1>
      <a:dk2>
        <a:srgbClr val="666666"/>
      </a:dk2>
      <a:lt2>
        <a:srgbClr val="CACACA"/>
      </a:lt2>
      <a:accent1>
        <a:srgbClr val="CC0033"/>
      </a:accent1>
      <a:accent2>
        <a:srgbClr val="666666"/>
      </a:accent2>
      <a:accent3>
        <a:srgbClr val="FFFFFF"/>
      </a:accent3>
      <a:accent4>
        <a:srgbClr val="000000"/>
      </a:accent4>
      <a:accent5>
        <a:srgbClr val="E2AAAD"/>
      </a:accent5>
      <a:accent6>
        <a:srgbClr val="5C5C5C"/>
      </a:accent6>
      <a:hlink>
        <a:srgbClr val="DED9C2"/>
      </a:hlink>
      <a:folHlink>
        <a:srgbClr val="006699"/>
      </a:folHlink>
    </a:clrScheme>
    <a:fontScheme name="KOPIOSTO">
      <a:majorFont>
        <a:latin typeface="Georgi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PIOSTO 1">
        <a:dk1>
          <a:srgbClr val="000000"/>
        </a:dk1>
        <a:lt1>
          <a:srgbClr val="FFFFFF"/>
        </a:lt1>
        <a:dk2>
          <a:srgbClr val="666666"/>
        </a:dk2>
        <a:lt2>
          <a:srgbClr val="CACACA"/>
        </a:lt2>
        <a:accent1>
          <a:srgbClr val="CC0033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5C5C5C"/>
        </a:accent6>
        <a:hlink>
          <a:srgbClr val="DED9C2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KOPIOSTO">
  <a:themeElements>
    <a:clrScheme name="KOPIOSTO 2018">
      <a:dk1>
        <a:srgbClr val="23264A"/>
      </a:dk1>
      <a:lt1>
        <a:srgbClr val="FFFFFF"/>
      </a:lt1>
      <a:dk2>
        <a:srgbClr val="A64296"/>
      </a:dk2>
      <a:lt2>
        <a:srgbClr val="FFA256"/>
      </a:lt2>
      <a:accent1>
        <a:srgbClr val="FF4C56"/>
      </a:accent1>
      <a:accent2>
        <a:srgbClr val="23264A"/>
      </a:accent2>
      <a:accent3>
        <a:srgbClr val="DCF0FA"/>
      </a:accent3>
      <a:accent4>
        <a:srgbClr val="4B62FE"/>
      </a:accent4>
      <a:accent5>
        <a:srgbClr val="F8F086"/>
      </a:accent5>
      <a:accent6>
        <a:srgbClr val="41B371"/>
      </a:accent6>
      <a:hlink>
        <a:srgbClr val="FF4C56"/>
      </a:hlink>
      <a:folHlink>
        <a:srgbClr val="FF4C56"/>
      </a:folHlink>
    </a:clrScheme>
    <a:fontScheme name="KOPIOSTO 2018">
      <a:majorFont>
        <a:latin typeface="Eczar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rnd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0B925DE-595C-4A41-BEB0-3EE7370B40C0}" vid="{FDECA96C-4D8F-4904-9864-7B869B86129A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265</Words>
  <Application>Microsoft Office PowerPoint</Application>
  <PresentationFormat>Laajakuva</PresentationFormat>
  <Paragraphs>81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10</vt:i4>
      </vt:variant>
    </vt:vector>
  </HeadingPairs>
  <TitlesOfParts>
    <vt:vector size="25" baseType="lpstr">
      <vt:lpstr>Arial</vt:lpstr>
      <vt:lpstr>Calibri</vt:lpstr>
      <vt:lpstr>Eczar</vt:lpstr>
      <vt:lpstr>Georgia</vt:lpstr>
      <vt:lpstr>ITC Stone Serif Std Medium</vt:lpstr>
      <vt:lpstr>Roboto</vt:lpstr>
      <vt:lpstr>Roboto Condensed</vt:lpstr>
      <vt:lpstr>Wingdings</vt:lpstr>
      <vt:lpstr>1_tutkimus ja tekijänoikeus lupatyöryhmä 8 5 2014jp</vt:lpstr>
      <vt:lpstr>7_tutkimus ja tekijänoikeus lupatyöryhmä 8 5 2014jp</vt:lpstr>
      <vt:lpstr>2_ELKO2013</vt:lpstr>
      <vt:lpstr>Kopiosto PPT_pohja_FI_ 2014</vt:lpstr>
      <vt:lpstr>1_Teema1</vt:lpstr>
      <vt:lpstr>Teema1</vt:lpstr>
      <vt:lpstr>KOPIOSTO</vt:lpstr>
      <vt:lpstr> Suunnistusta, pelillisyyttä ja vastuullista verkonkäyttöä</vt:lpstr>
      <vt:lpstr>Tekijänoikeuksia - Miksi?</vt:lpstr>
      <vt:lpstr>Tekijänoikeustaidot osa monilukutaitoa</vt:lpstr>
      <vt:lpstr>Kopiraittilan koulu www.kopiraittila.fi </vt:lpstr>
      <vt:lpstr>Kopiraittilan koulu www.kopiraittila.fi </vt:lpstr>
      <vt:lpstr>Tekijänoikeuksien opettaminen</vt:lpstr>
      <vt:lpstr>Opetuksen  materiaali</vt:lpstr>
      <vt:lpstr>Koulutusta</vt:lpstr>
      <vt:lpstr>10 teesiä opettajalle tekijänoikeudesta</vt:lpstr>
      <vt:lpstr>  Kiitos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Tekijänoikeus, miten käytän toisen työtä</dc:title>
  <dc:creator>Kallanranta Juha</dc:creator>
  <cp:lastModifiedBy>Wulff Anu</cp:lastModifiedBy>
  <cp:revision>7</cp:revision>
  <dcterms:created xsi:type="dcterms:W3CDTF">2019-01-22T08:19:13Z</dcterms:created>
  <dcterms:modified xsi:type="dcterms:W3CDTF">2019-02-01T06:15:55Z</dcterms:modified>
</cp:coreProperties>
</file>