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5" r:id="rId4"/>
    <p:sldId id="266" r:id="rId5"/>
    <p:sldId id="257" r:id="rId6"/>
    <p:sldId id="277" r:id="rId7"/>
    <p:sldId id="267" r:id="rId8"/>
    <p:sldId id="258" r:id="rId9"/>
    <p:sldId id="261" r:id="rId10"/>
    <p:sldId id="273" r:id="rId11"/>
    <p:sldId id="274" r:id="rId12"/>
    <p:sldId id="275" r:id="rId13"/>
    <p:sldId id="276" r:id="rId14"/>
    <p:sldId id="271" r:id="rId15"/>
    <p:sldId id="278" r:id="rId16"/>
    <p:sldId id="262" r:id="rId17"/>
    <p:sldId id="279" r:id="rId18"/>
    <p:sldId id="280" r:id="rId19"/>
    <p:sldId id="281" r:id="rId20"/>
    <p:sldId id="282" r:id="rId21"/>
    <p:sldId id="283" r:id="rId22"/>
    <p:sldId id="28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D207-C118-42CE-8B20-983E164996CA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A07E-9FB0-4588-89D2-084D3891107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04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D207-C118-42CE-8B20-983E164996CA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A07E-9FB0-4588-89D2-084D38911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43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D207-C118-42CE-8B20-983E164996CA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A07E-9FB0-4588-89D2-084D38911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1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D207-C118-42CE-8B20-983E164996CA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A07E-9FB0-4588-89D2-084D38911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03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D207-C118-42CE-8B20-983E164996CA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A07E-9FB0-4588-89D2-084D3891107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65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D207-C118-42CE-8B20-983E164996CA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A07E-9FB0-4588-89D2-084D38911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5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D207-C118-42CE-8B20-983E164996CA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A07E-9FB0-4588-89D2-084D38911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18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D207-C118-42CE-8B20-983E164996CA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A07E-9FB0-4588-89D2-084D38911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5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D207-C118-42CE-8B20-983E164996CA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A07E-9FB0-4588-89D2-084D38911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23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BFD207-C118-42CE-8B20-983E164996CA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61A07E-9FB0-4588-89D2-084D38911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4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D207-C118-42CE-8B20-983E164996CA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A07E-9FB0-4588-89D2-084D38911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6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BFD207-C118-42CE-8B20-983E164996CA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61A07E-9FB0-4588-89D2-084D38911074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57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hyperlink" Target="https://www.youtube.com/watch?v=tYNap8gVNK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B583D89-C442-41B0-AD13-9C8E2A960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504" y="758952"/>
            <a:ext cx="7319175" cy="3566160"/>
          </a:xfrm>
        </p:spPr>
        <p:txBody>
          <a:bodyPr>
            <a:normAutofit/>
          </a:bodyPr>
          <a:lstStyle/>
          <a:p>
            <a:r>
              <a:rPr lang="en-US"/>
              <a:t>Hobbies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CF92B-B796-4897-910B-09B9847A3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504" y="4455620"/>
            <a:ext cx="7321946" cy="1143000"/>
          </a:xfrm>
        </p:spPr>
        <p:txBody>
          <a:bodyPr>
            <a:normAutofit/>
          </a:bodyPr>
          <a:lstStyle/>
          <a:p>
            <a:r>
              <a:rPr lang="en-US" dirty="0"/>
              <a:t>What do you like to do</a:t>
            </a:r>
            <a:r>
              <a:rPr lang="fi-FI" dirty="0"/>
              <a:t>?</a:t>
            </a:r>
            <a:endParaRPr lang="en-GB" dirty="0"/>
          </a:p>
        </p:txBody>
      </p:sp>
      <p:pic>
        <p:nvPicPr>
          <p:cNvPr id="19" name="Graphic 6" descr="Small paint brush">
            <a:extLst>
              <a:ext uri="{FF2B5EF4-FFF2-40B4-BE49-F238E27FC236}">
                <a16:creationId xmlns:a16="http://schemas.microsoft.com/office/drawing/2014/main" id="{44352AC2-BC47-4559-8C53-B53B85BCF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818" y="1944907"/>
            <a:ext cx="2449486" cy="2449486"/>
          </a:xfrm>
          <a:prstGeom prst="rect">
            <a:avLst/>
          </a:prstGeom>
        </p:spPr>
      </p:pic>
      <p:sp>
        <p:nvSpPr>
          <p:cNvPr id="20" name="Rectangle 13">
            <a:extLst>
              <a:ext uri="{FF2B5EF4-FFF2-40B4-BE49-F238E27FC236}">
                <a16:creationId xmlns:a16="http://schemas.microsoft.com/office/drawing/2014/main" id="{3F0CE275-BAEC-48E9-B00C-1B635C68F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A22C524A-01E1-4209-AE20-DA64F7CB1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0431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BA66A7-46F0-4921-B551-0BC62359B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74" y="422786"/>
            <a:ext cx="4577053" cy="57279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2E8E67-19A8-4CD3-88D7-0E537A7BA89C}"/>
              </a:ext>
            </a:extLst>
          </p:cNvPr>
          <p:cNvSpPr txBox="1"/>
          <p:nvPr/>
        </p:nvSpPr>
        <p:spPr>
          <a:xfrm>
            <a:off x="5329085" y="1717078"/>
            <a:ext cx="5889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Comic Sans MS" panose="030F0702030302020204" pitchFamily="66" charset="0"/>
              </a:rPr>
              <a:t>I like to ride a bike.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8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1133D7-A848-4136-9198-120274A8C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168" y="563026"/>
            <a:ext cx="4598117" cy="55108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306104-0968-4B33-AC9B-C33610D6998A}"/>
              </a:ext>
            </a:extLst>
          </p:cNvPr>
          <p:cNvSpPr txBox="1"/>
          <p:nvPr/>
        </p:nvSpPr>
        <p:spPr>
          <a:xfrm>
            <a:off x="417656" y="4650615"/>
            <a:ext cx="567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Comic Sans MS" panose="030F0702030302020204" pitchFamily="66" charset="0"/>
              </a:rPr>
              <a:t>I like to watch TV.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6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FD86E3-F331-44F8-89E0-E809181C7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39" y="255638"/>
            <a:ext cx="4733840" cy="57358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FB22CF-44C3-4F6D-A3DD-FCB7A9B3F59D}"/>
              </a:ext>
            </a:extLst>
          </p:cNvPr>
          <p:cNvSpPr txBox="1"/>
          <p:nvPr/>
        </p:nvSpPr>
        <p:spPr>
          <a:xfrm>
            <a:off x="7243638" y="2598003"/>
            <a:ext cx="4245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Comic Sans MS" panose="030F0702030302020204" pitchFamily="66" charset="0"/>
              </a:rPr>
              <a:t>I like to sing.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5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5F5676-B989-4DC8-9EED-9F1E6AA96947}"/>
              </a:ext>
            </a:extLst>
          </p:cNvPr>
          <p:cNvSpPr txBox="1"/>
          <p:nvPr/>
        </p:nvSpPr>
        <p:spPr>
          <a:xfrm>
            <a:off x="5147146" y="2841863"/>
            <a:ext cx="6787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Comic Sans MS" panose="030F0702030302020204" pitchFamily="66" charset="0"/>
              </a:rPr>
              <a:t>I like to play football.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5F433-6137-499A-A14F-EA8DC7B8C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62" y="546674"/>
            <a:ext cx="4339095" cy="511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2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C0E2D4-1217-44B3-8D6D-FE12947FC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48135"/>
            <a:ext cx="5076825" cy="5686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7BA395-36AE-4C24-87F3-73822C39F3F5}"/>
              </a:ext>
            </a:extLst>
          </p:cNvPr>
          <p:cNvSpPr txBox="1"/>
          <p:nvPr/>
        </p:nvSpPr>
        <p:spPr>
          <a:xfrm>
            <a:off x="1019176" y="3013501"/>
            <a:ext cx="456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Comic Sans MS" panose="030F0702030302020204" pitchFamily="66" charset="0"/>
              </a:rPr>
              <a:t>I like to swim.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5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3143DC-084E-42A5-A289-BEBB06519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05" y="334297"/>
            <a:ext cx="4596571" cy="58783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EB5838-C0A8-45DC-98E4-32EC5949DF55}"/>
              </a:ext>
            </a:extLst>
          </p:cNvPr>
          <p:cNvSpPr txBox="1"/>
          <p:nvPr/>
        </p:nvSpPr>
        <p:spPr>
          <a:xfrm>
            <a:off x="5727302" y="2408903"/>
            <a:ext cx="4596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Comic Sans MS" panose="030F0702030302020204" pitchFamily="66" charset="0"/>
              </a:rPr>
              <a:t>I like to read.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10255B-E61B-4A1B-B886-8E4241A48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754" y="1317408"/>
            <a:ext cx="7654172" cy="382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4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BA66A7-46F0-4921-B551-0BC62359B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74" y="422786"/>
            <a:ext cx="4577053" cy="57279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2E8E67-19A8-4CD3-88D7-0E537A7BA89C}"/>
              </a:ext>
            </a:extLst>
          </p:cNvPr>
          <p:cNvSpPr txBox="1"/>
          <p:nvPr/>
        </p:nvSpPr>
        <p:spPr>
          <a:xfrm>
            <a:off x="5329085" y="1717078"/>
            <a:ext cx="58895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Comic Sans MS" panose="030F0702030302020204" pitchFamily="66" charset="0"/>
              </a:rPr>
              <a:t>I don’t like to ride a bike.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8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1133D7-A848-4136-9198-120274A8C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168" y="563026"/>
            <a:ext cx="4598117" cy="55108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306104-0968-4B33-AC9B-C33610D6998A}"/>
              </a:ext>
            </a:extLst>
          </p:cNvPr>
          <p:cNvSpPr txBox="1"/>
          <p:nvPr/>
        </p:nvSpPr>
        <p:spPr>
          <a:xfrm>
            <a:off x="417656" y="4372319"/>
            <a:ext cx="5678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Comic Sans MS" panose="030F0702030302020204" pitchFamily="66" charset="0"/>
              </a:rPr>
              <a:t>I don’t like to watch TV.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3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FD86E3-F331-44F8-89E0-E809181C7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39" y="255638"/>
            <a:ext cx="4733840" cy="57358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FB22CF-44C3-4F6D-A3DD-FCB7A9B3F59D}"/>
              </a:ext>
            </a:extLst>
          </p:cNvPr>
          <p:cNvSpPr txBox="1"/>
          <p:nvPr/>
        </p:nvSpPr>
        <p:spPr>
          <a:xfrm>
            <a:off x="7243638" y="2598003"/>
            <a:ext cx="4245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Comic Sans MS" panose="030F0702030302020204" pitchFamily="66" charset="0"/>
              </a:rPr>
              <a:t>I don’t like to sing.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BA66A7-46F0-4921-B551-0BC62359B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74" y="422786"/>
            <a:ext cx="4577053" cy="57279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2E8E67-19A8-4CD3-88D7-0E537A7BA89C}"/>
              </a:ext>
            </a:extLst>
          </p:cNvPr>
          <p:cNvSpPr txBox="1"/>
          <p:nvPr/>
        </p:nvSpPr>
        <p:spPr>
          <a:xfrm>
            <a:off x="6441495" y="2598003"/>
            <a:ext cx="4896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Comic Sans MS" panose="030F0702030302020204" pitchFamily="66" charset="0"/>
              </a:rPr>
              <a:t>to ride a bike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6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5F5676-B989-4DC8-9EED-9F1E6AA96947}"/>
              </a:ext>
            </a:extLst>
          </p:cNvPr>
          <p:cNvSpPr txBox="1"/>
          <p:nvPr/>
        </p:nvSpPr>
        <p:spPr>
          <a:xfrm>
            <a:off x="5147146" y="2841863"/>
            <a:ext cx="6787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Comic Sans MS" panose="030F0702030302020204" pitchFamily="66" charset="0"/>
              </a:rPr>
              <a:t>I don’t like to play football.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5F433-6137-499A-A14F-EA8DC7B8C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62" y="546674"/>
            <a:ext cx="4339095" cy="511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C0E2D4-1217-44B3-8D6D-FE12947FC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48135"/>
            <a:ext cx="5076825" cy="5686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7BA395-36AE-4C24-87F3-73822C39F3F5}"/>
              </a:ext>
            </a:extLst>
          </p:cNvPr>
          <p:cNvSpPr txBox="1"/>
          <p:nvPr/>
        </p:nvSpPr>
        <p:spPr>
          <a:xfrm>
            <a:off x="1019176" y="3013501"/>
            <a:ext cx="4562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Comic Sans MS" panose="030F0702030302020204" pitchFamily="66" charset="0"/>
              </a:rPr>
              <a:t>I don’t like to swim.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3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3143DC-084E-42A5-A289-BEBB06519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05" y="334297"/>
            <a:ext cx="4596571" cy="58783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EB5838-C0A8-45DC-98E4-32EC5949DF55}"/>
              </a:ext>
            </a:extLst>
          </p:cNvPr>
          <p:cNvSpPr txBox="1"/>
          <p:nvPr/>
        </p:nvSpPr>
        <p:spPr>
          <a:xfrm>
            <a:off x="5727302" y="2408903"/>
            <a:ext cx="4596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Comic Sans MS" panose="030F0702030302020204" pitchFamily="66" charset="0"/>
              </a:rPr>
              <a:t>I don’t like to read.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0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1133D7-A848-4136-9198-120274A8C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168" y="563026"/>
            <a:ext cx="4598117" cy="55108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306104-0968-4B33-AC9B-C33610D6998A}"/>
              </a:ext>
            </a:extLst>
          </p:cNvPr>
          <p:cNvSpPr txBox="1"/>
          <p:nvPr/>
        </p:nvSpPr>
        <p:spPr>
          <a:xfrm>
            <a:off x="1199535" y="3092159"/>
            <a:ext cx="4896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Comic Sans MS" panose="030F0702030302020204" pitchFamily="66" charset="0"/>
              </a:rPr>
              <a:t>to watch TV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9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FD86E3-F331-44F8-89E0-E809181C7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39" y="255638"/>
            <a:ext cx="4733840" cy="57358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FB22CF-44C3-4F6D-A3DD-FCB7A9B3F59D}"/>
              </a:ext>
            </a:extLst>
          </p:cNvPr>
          <p:cNvSpPr txBox="1"/>
          <p:nvPr/>
        </p:nvSpPr>
        <p:spPr>
          <a:xfrm>
            <a:off x="7423355" y="1966452"/>
            <a:ext cx="298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Comic Sans MS" panose="030F0702030302020204" pitchFamily="66" charset="0"/>
              </a:rPr>
              <a:t>to sing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8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5F5676-B989-4DC8-9EED-9F1E6AA96947}"/>
              </a:ext>
            </a:extLst>
          </p:cNvPr>
          <p:cNvSpPr txBox="1"/>
          <p:nvPr/>
        </p:nvSpPr>
        <p:spPr>
          <a:xfrm>
            <a:off x="6393787" y="3493871"/>
            <a:ext cx="4896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Comic Sans MS" panose="030F0702030302020204" pitchFamily="66" charset="0"/>
              </a:rPr>
              <a:t>to play football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5F433-6137-499A-A14F-EA8DC7B8C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87" y="72142"/>
            <a:ext cx="4896466" cy="577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5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C0E2D4-1217-44B3-8D6D-FE12947FC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48135"/>
            <a:ext cx="5076825" cy="5686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7BA395-36AE-4C24-87F3-73822C39F3F5}"/>
              </a:ext>
            </a:extLst>
          </p:cNvPr>
          <p:cNvSpPr txBox="1"/>
          <p:nvPr/>
        </p:nvSpPr>
        <p:spPr>
          <a:xfrm>
            <a:off x="1759975" y="3013501"/>
            <a:ext cx="2045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Comic Sans MS" panose="030F0702030302020204" pitchFamily="66" charset="0"/>
              </a:rPr>
              <a:t>to swim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9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3143DC-084E-42A5-A289-BEBB06519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05" y="334297"/>
            <a:ext cx="4596571" cy="58783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EB5838-C0A8-45DC-98E4-32EC5949DF55}"/>
              </a:ext>
            </a:extLst>
          </p:cNvPr>
          <p:cNvSpPr txBox="1"/>
          <p:nvPr/>
        </p:nvSpPr>
        <p:spPr>
          <a:xfrm>
            <a:off x="6715432" y="2408903"/>
            <a:ext cx="360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Comic Sans MS" panose="030F0702030302020204" pitchFamily="66" charset="0"/>
              </a:rPr>
              <a:t>to read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03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D7416F-A00F-44B1-B4B5-90AB9B680332}"/>
              </a:ext>
            </a:extLst>
          </p:cNvPr>
          <p:cNvSpPr/>
          <p:nvPr/>
        </p:nvSpPr>
        <p:spPr>
          <a:xfrm>
            <a:off x="3608075" y="3244334"/>
            <a:ext cx="4975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https://www.youtube.com/watch?v=tYNap8gVNK4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38C2D-D089-4CD9-AF38-F4BA4B17C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21" y="3337154"/>
            <a:ext cx="2148523" cy="2747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0DA05F-1E93-4952-974D-3AFADB036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125" y="3903405"/>
            <a:ext cx="2112669" cy="23663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A346C2-15A0-4229-9891-30E015BD9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502" y="545615"/>
            <a:ext cx="1960885" cy="2312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0D5DF4-DBF8-435A-BABB-8E544A8973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0382" y="3002753"/>
            <a:ext cx="2696258" cy="3266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8322F-5F11-4525-8A9A-D9DAD4B411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0273" y="255639"/>
            <a:ext cx="2372817" cy="28438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2D37D2-EE0A-438E-8C67-F464A77B12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1490" y="374266"/>
            <a:ext cx="2367584" cy="296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6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DBEF13-7060-4211-83E3-E161B1081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15" y="1104766"/>
            <a:ext cx="8302646" cy="415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7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</TotalTime>
  <Words>111</Words>
  <Application>Microsoft Office PowerPoint</Application>
  <PresentationFormat>Widescreen</PresentationFormat>
  <Paragraphs>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Calibri Light</vt:lpstr>
      <vt:lpstr>Comic Sans MS</vt:lpstr>
      <vt:lpstr>Retrospect</vt:lpstr>
      <vt:lpstr>Hobbies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Hobbies</dc:title>
  <dc:creator>Joanne Jalkanen</dc:creator>
  <cp:lastModifiedBy>Joanne Jalkanen</cp:lastModifiedBy>
  <cp:revision>10</cp:revision>
  <dcterms:created xsi:type="dcterms:W3CDTF">2020-01-16T14:07:00Z</dcterms:created>
  <dcterms:modified xsi:type="dcterms:W3CDTF">2020-01-29T04:35:33Z</dcterms:modified>
</cp:coreProperties>
</file>