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61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fcddc3ad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fcddc3ad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fcddc3a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fcddc3a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fcddc3ad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fcddc3ad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fcddc3ad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fcddc3ad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fcddc3ad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fcddc3ad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fcddc3ad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fcddc3ad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fcddc3ad2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fcddc3ad2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16075"/>
            <a:ext cx="8520600" cy="11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Sole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558872"/>
            <a:ext cx="85206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raggi solari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825" y="2298775"/>
            <a:ext cx="5761276" cy="2844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Esperimenti con i raggi luminosi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295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freccia illuminata dal sole.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La freccia cambia direzione attraverso l’acqua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325" y="1152475"/>
            <a:ext cx="3857626" cy="39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1325" y="1152475"/>
            <a:ext cx="3857626" cy="390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651" y="2174250"/>
            <a:ext cx="2502651" cy="288462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433800" y="3031500"/>
            <a:ext cx="2327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highlight>
                  <a:srgbClr val="00FFFF"/>
                </a:highlight>
              </a:rPr>
              <a:t>This water is very magic!!!</a:t>
            </a:r>
            <a:endParaRPr sz="2200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sun and the diamond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2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75" y="1152475"/>
            <a:ext cx="3203900" cy="38186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4367675" y="2040150"/>
            <a:ext cx="3634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highlight>
                  <a:srgbClr val="00FFFF"/>
                </a:highlight>
              </a:rPr>
              <a:t>The sun is playing with the diamond</a:t>
            </a:r>
            <a:endParaRPr sz="2200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577100" y="358825"/>
            <a:ext cx="8520600" cy="7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raggio solare colpisce il bicchiere e la matita sembra spezzata….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100" y="1278700"/>
            <a:ext cx="2957249" cy="357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075" y="1359588"/>
            <a:ext cx="2684248" cy="341640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3649375" y="2171550"/>
            <a:ext cx="2241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highlight>
                  <a:srgbClr val="00FFFF"/>
                </a:highlight>
              </a:rPr>
              <a:t>Magic glass</a:t>
            </a:r>
            <a:endParaRPr sz="2000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Newton’s disk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highlight>
                  <a:srgbClr val="00FFFF"/>
                </a:highlight>
              </a:rPr>
              <a:t>Newton’s disk becomes white</a:t>
            </a:r>
            <a:endParaRPr>
              <a:highlight>
                <a:srgbClr val="00FFFF"/>
              </a:highlight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150" y="1623500"/>
            <a:ext cx="3857626" cy="330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200" y="1623500"/>
            <a:ext cx="3857626" cy="330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75" y="1063175"/>
            <a:ext cx="3439427" cy="331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350" y="1063175"/>
            <a:ext cx="3792952" cy="32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646525" y="445375"/>
            <a:ext cx="7333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highlight>
                  <a:srgbClr val="00FFFF"/>
                </a:highlight>
              </a:rPr>
              <a:t>The mirror in the water…let there be light</a:t>
            </a:r>
            <a:endParaRPr sz="2200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rgbClr val="00FFFF"/>
                </a:highlight>
              </a:rPr>
              <a:t>The light and smile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25" y="1319425"/>
            <a:ext cx="3857626" cy="382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9600" y="1319425"/>
            <a:ext cx="3857626" cy="382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rgbClr val="00FFFF"/>
                </a:highlight>
              </a:rPr>
              <a:t>Mirror…and the sun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0" y="1152475"/>
            <a:ext cx="5779277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Presentazione su schermo (16:9)</PresentationFormat>
  <Paragraphs>15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Il Sole</vt:lpstr>
      <vt:lpstr>Esperimenti con i raggi luminosi</vt:lpstr>
      <vt:lpstr>The sun and the diamond</vt:lpstr>
      <vt:lpstr>Il raggio solare colpisce il bicchiere e la matita sembra spezzata….</vt:lpstr>
      <vt:lpstr>Newton’s disk</vt:lpstr>
      <vt:lpstr>Presentazione standard di PowerPoint</vt:lpstr>
      <vt:lpstr>The light and smile</vt:lpstr>
      <vt:lpstr>Mirror…and the sun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Sole</dc:title>
  <dc:creator>Mauri fal</dc:creator>
  <cp:lastModifiedBy>Mauri fal</cp:lastModifiedBy>
  <cp:revision>1</cp:revision>
  <dcterms:modified xsi:type="dcterms:W3CDTF">2022-04-24T19:46:38Z</dcterms:modified>
</cp:coreProperties>
</file>