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6" r:id="rId12"/>
    <p:sldId id="267" r:id="rId13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5" d="100"/>
          <a:sy n="75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  <p:transition advClick="0" advTm="3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  <p:transition advClick="0" advTm="3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CD9F2A-9B11-45FB-9833-3E8EE8DA4EDF}" type="datetimeFigureOut">
              <a:rPr lang="it-IT" smtClean="0"/>
              <a:pPr/>
              <a:t>18/04/2022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5E2196-326A-43BA-AE54-78D9A4377D2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Click="0" advTm="3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86000" y="3284984"/>
            <a:ext cx="6172200" cy="173357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PROGETTO</a:t>
            </a:r>
            <a:r>
              <a:rPr lang="it-IT" dirty="0">
                <a:solidFill>
                  <a:schemeClr val="bg2"/>
                </a:solidFill>
              </a:rPr>
              <a:t> </a:t>
            </a:r>
            <a:r>
              <a: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ERASMUS</a:t>
            </a:r>
            <a:r>
              <a:rPr lang="it-IT" dirty="0">
                <a:solidFill>
                  <a:schemeClr val="bg2"/>
                </a:solidFill>
              </a:rPr>
              <a:t> </a:t>
            </a:r>
            <a:br>
              <a:rPr lang="it-IT" dirty="0">
                <a:solidFill>
                  <a:schemeClr val="bg2"/>
                </a:solidFill>
              </a:rPr>
            </a:br>
            <a:r>
              <a:rPr lang="it-IT" dirty="0">
                <a:solidFill>
                  <a:schemeClr val="bg2"/>
                </a:solidFill>
              </a:rPr>
              <a:t>IL SOLE  ( THE SUN)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67744" y="4941168"/>
            <a:ext cx="6172200" cy="1371600"/>
          </a:xfrm>
          <a:solidFill>
            <a:schemeClr val="bg2">
              <a:lumMod val="75000"/>
            </a:schemeClr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it-IT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A.S. 2021/2022 </a:t>
            </a:r>
          </a:p>
          <a:p>
            <a:r>
              <a:rPr lang="it-IT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I.C. PABLO NERUDA</a:t>
            </a:r>
          </a:p>
          <a:p>
            <a:r>
              <a:rPr lang="it-IT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CLASSE 1°A</a:t>
            </a:r>
          </a:p>
        </p:txBody>
      </p:sp>
    </p:spTree>
  </p:cSld>
  <p:clrMapOvr>
    <a:masterClrMapping/>
  </p:clrMapOvr>
  <p:transition advClick="0" advTm="3000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bg2"/>
                </a:solidFill>
              </a:rPr>
              <a:t>THE SUN IN LIFE</a:t>
            </a:r>
          </a:p>
        </p:txBody>
      </p:sp>
      <p:pic>
        <p:nvPicPr>
          <p:cNvPr id="3" name="Immagine 2" descr="WhatsApp Image 2022-04-03 at 18.18.2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396328" cy="4797152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WhatsApp Image 2022-04-03 at 19.07.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251" y="404664"/>
            <a:ext cx="4431372" cy="6192688"/>
          </a:xfrm>
          <a:prstGeom prst="rect">
            <a:avLst/>
          </a:prstGeom>
        </p:spPr>
      </p:pic>
      <p:pic>
        <p:nvPicPr>
          <p:cNvPr id="3" name="Immagine 2" descr="IMG-20220329-WA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80"/>
            <a:ext cx="9144000" cy="6856240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it-IT" dirty="0">
                <a:solidFill>
                  <a:schemeClr val="bg2"/>
                </a:solidFill>
              </a:rPr>
              <a:t> THE SUN IS OUR ENERGY</a:t>
            </a:r>
          </a:p>
        </p:txBody>
      </p:sp>
      <p:pic>
        <p:nvPicPr>
          <p:cNvPr id="3" name="Immagine 2" descr="DISEGNI 1 RIDIMENSIONAT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5688632" cy="4266474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LASTROCCA IL SOLEIN ITALIANO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LASTROCCA IL SOLE IN INGLES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2506" y="260648"/>
            <a:ext cx="4153670" cy="6597352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L SOLE 3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404664"/>
            <a:ext cx="8316416" cy="6237312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220325-WA00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916832"/>
            <a:ext cx="7884368" cy="4500109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-20220329-WA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24936" cy="5400600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L SOLE 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279904" cy="5832648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L SOLE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5364088" cy="6093296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t-IT" b="1" dirty="0">
                <a:solidFill>
                  <a:schemeClr val="bg2"/>
                </a:solidFill>
              </a:rPr>
              <a:t>THE SUN IS HAPPINESS</a:t>
            </a:r>
          </a:p>
        </p:txBody>
      </p:sp>
      <p:pic>
        <p:nvPicPr>
          <p:cNvPr id="3" name="Immagine 2" descr="WhatsApp Image 2022-04-03 at 19.06.14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30256" y="1556792"/>
            <a:ext cx="3929976" cy="5040560"/>
          </a:xfrm>
          <a:prstGeom prst="rect">
            <a:avLst/>
          </a:prstGeom>
        </p:spPr>
      </p:pic>
    </p:spTree>
  </p:cSld>
  <p:clrMapOvr>
    <a:masterClrMapping/>
  </p:clrMapOvr>
  <p:transition advClick="0" advTm="3000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38</Words>
  <Application>Microsoft Office PowerPoint</Application>
  <PresentationFormat>Presentazione su schermo (4:3)</PresentationFormat>
  <Paragraphs>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Loggia</vt:lpstr>
      <vt:lpstr>PROGETTO ERASMUS  IL SOLE  ( THE SUN)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SUN IS HAPPINESS</vt:lpstr>
      <vt:lpstr>THE SUN IN LIFE</vt:lpstr>
      <vt:lpstr>Presentazione standard di PowerPoint</vt:lpstr>
      <vt:lpstr> THE SUN IS OUR ENERGY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ERASMUS</dc:title>
  <dc:creator>GRAZIA</dc:creator>
  <cp:lastModifiedBy>Mauri fal</cp:lastModifiedBy>
  <cp:revision>7</cp:revision>
  <dcterms:created xsi:type="dcterms:W3CDTF">2022-04-03T16:37:09Z</dcterms:created>
  <dcterms:modified xsi:type="dcterms:W3CDTF">2022-04-18T13:49:03Z</dcterms:modified>
</cp:coreProperties>
</file>