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7"/>
  </p:notesMasterIdLst>
  <p:sldIdLst>
    <p:sldId id="256" r:id="rId2"/>
    <p:sldId id="257" r:id="rId3"/>
    <p:sldId id="258" r:id="rId4"/>
    <p:sldId id="260" r:id="rId5"/>
    <p:sldId id="259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87" autoAdjust="0"/>
  </p:normalViewPr>
  <p:slideViewPr>
    <p:cSldViewPr>
      <p:cViewPr varScale="1">
        <p:scale>
          <a:sx n="102" d="100"/>
          <a:sy n="102" d="100"/>
        </p:scale>
        <p:origin x="180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79834-AF86-4DFE-9824-66314EFCA6A0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C83B6-295C-4A71-AC9E-EA8421A40F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614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C83B6-295C-4A71-AC9E-EA8421A40F4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4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9D844DA-9277-43F7-9649-0940FD49D32E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3865873-C304-405B-9354-68830F0CF217}" type="slidenum">
              <a:rPr lang="it-IT" smtClean="0"/>
              <a:t>‹N›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44DA-9277-43F7-9649-0940FD49D32E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5873-C304-405B-9354-68830F0CF21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44DA-9277-43F7-9649-0940FD49D32E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5873-C304-405B-9354-68830F0CF21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44DA-9277-43F7-9649-0940FD49D32E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5873-C304-405B-9354-68830F0CF21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44DA-9277-43F7-9649-0940FD49D32E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5873-C304-405B-9354-68830F0CF21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44DA-9277-43F7-9649-0940FD49D32E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5873-C304-405B-9354-68830F0CF21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44DA-9277-43F7-9649-0940FD49D32E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5873-C304-405B-9354-68830F0CF21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44DA-9277-43F7-9649-0940FD49D32E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5873-C304-405B-9354-68830F0CF21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44DA-9277-43F7-9649-0940FD49D32E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5873-C304-405B-9354-68830F0CF21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44DA-9277-43F7-9649-0940FD49D32E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5873-C304-405B-9354-68830F0CF217}" type="slidenum">
              <a:rPr lang="it-IT" smtClean="0"/>
              <a:t>‹N›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44DA-9277-43F7-9649-0940FD49D32E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5873-C304-405B-9354-68830F0CF21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9D844DA-9277-43F7-9649-0940FD49D32E}" type="datetimeFigureOut">
              <a:rPr lang="it-IT" smtClean="0"/>
              <a:t>16/11/2021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3865873-C304-405B-9354-68830F0CF217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Nature </a:t>
            </a:r>
            <a:r>
              <a:rPr lang="it-IT" dirty="0" err="1"/>
              <a:t>observation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with a </a:t>
            </a:r>
            <a:r>
              <a:rPr lang="it-IT" dirty="0" err="1"/>
              <a:t>periscope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/>
              <a:t>Ic</a:t>
            </a:r>
            <a:r>
              <a:rPr lang="it-IT" dirty="0"/>
              <a:t> Pablo Neruda, Rome</a:t>
            </a:r>
          </a:p>
        </p:txBody>
      </p:sp>
    </p:spTree>
    <p:extLst>
      <p:ext uri="{BB962C8B-B14F-4D97-AF65-F5344CB8AC3E}">
        <p14:creationId xmlns:p14="http://schemas.microsoft.com/office/powerpoint/2010/main" val="753820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4536504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372200" y="1611466"/>
            <a:ext cx="206979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With </a:t>
            </a:r>
          </a:p>
          <a:p>
            <a:r>
              <a:rPr lang="it-IT" sz="3600" dirty="0" err="1"/>
              <a:t>recycled</a:t>
            </a:r>
            <a:r>
              <a:rPr lang="it-IT" sz="3600" dirty="0"/>
              <a:t> </a:t>
            </a:r>
          </a:p>
          <a:p>
            <a:r>
              <a:rPr lang="it-IT" sz="3600" dirty="0" err="1"/>
              <a:t>Paper</a:t>
            </a:r>
            <a:endParaRPr lang="it-IT" sz="3600" dirty="0"/>
          </a:p>
          <a:p>
            <a:r>
              <a:rPr lang="it-IT" sz="3600" dirty="0"/>
              <a:t> </a:t>
            </a:r>
            <a:r>
              <a:rPr lang="it-IT" sz="3600" dirty="0" err="1"/>
              <a:t>they</a:t>
            </a:r>
            <a:r>
              <a:rPr lang="it-IT" sz="3600" dirty="0"/>
              <a:t> are </a:t>
            </a:r>
          </a:p>
          <a:p>
            <a:r>
              <a:rPr lang="it-IT" sz="3600" dirty="0" err="1"/>
              <a:t>making</a:t>
            </a:r>
            <a:endParaRPr lang="it-IT" sz="3600" dirty="0"/>
          </a:p>
          <a:p>
            <a:r>
              <a:rPr lang="it-IT" sz="3600" dirty="0"/>
              <a:t> the</a:t>
            </a:r>
          </a:p>
          <a:p>
            <a:r>
              <a:rPr lang="it-IT" sz="3600" dirty="0"/>
              <a:t> </a:t>
            </a:r>
            <a:r>
              <a:rPr lang="it-IT" sz="3600" dirty="0" err="1"/>
              <a:t>periscope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91597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405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60" y="1007693"/>
            <a:ext cx="405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60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03649" y="2348880"/>
            <a:ext cx="705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A  </a:t>
            </a:r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simple</a:t>
            </a:r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experiment</a:t>
            </a:r>
            <a:endParaRPr lang="it-IT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about</a:t>
            </a:r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erosion</a:t>
            </a:r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one</a:t>
            </a:r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bottle</a:t>
            </a:r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 with </a:t>
            </a:r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vegetation</a:t>
            </a:r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 and the </a:t>
            </a:r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other</a:t>
            </a:r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not</a:t>
            </a:r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They</a:t>
            </a:r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have</a:t>
            </a:r>
            <a:r>
              <a:rPr lang="it-IT" sz="3600" dirty="0">
                <a:solidFill>
                  <a:schemeClr val="accent1">
                    <a:lumMod val="50000"/>
                  </a:schemeClr>
                </a:solidFill>
              </a:rPr>
              <a:t> put the water in the </a:t>
            </a:r>
            <a:r>
              <a:rPr lang="it-IT" sz="3600" dirty="0" err="1">
                <a:solidFill>
                  <a:schemeClr val="accent1">
                    <a:lumMod val="50000"/>
                  </a:schemeClr>
                </a:solidFill>
              </a:rPr>
              <a:t>bottles</a:t>
            </a:r>
            <a:endParaRPr lang="it-IT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76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600400" cy="513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405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405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4050000" cy="513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799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cla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48</Words>
  <Application>Microsoft Office PowerPoint</Application>
  <PresentationFormat>Presentazione su schermo (4:3)</PresentationFormat>
  <Paragraphs>13</Paragraphs>
  <Slides>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Times New Roman</vt:lpstr>
      <vt:lpstr>Wingdings 2</vt:lpstr>
      <vt:lpstr>Austin</vt:lpstr>
      <vt:lpstr>Nature observation  with a periscope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Periscopio e bottiglie dell’erosione</dc:title>
  <dc:creator>HP</dc:creator>
  <cp:lastModifiedBy>Mauri fal</cp:lastModifiedBy>
  <cp:revision>9</cp:revision>
  <dcterms:created xsi:type="dcterms:W3CDTF">2021-10-04T07:45:24Z</dcterms:created>
  <dcterms:modified xsi:type="dcterms:W3CDTF">2021-11-16T21:49:18Z</dcterms:modified>
</cp:coreProperties>
</file>