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4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E0F5ACF-6064-43D2-9AD4-4616F1F3434A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C2377B5-A12C-4D99-948A-C6B715471D81}" type="slidenum">
              <a:rPr lang="it-IT" smtClean="0"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CF-6064-43D2-9AD4-4616F1F3434A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77B5-A12C-4D99-948A-C6B715471D8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CF-6064-43D2-9AD4-4616F1F3434A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77B5-A12C-4D99-948A-C6B715471D8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CF-6064-43D2-9AD4-4616F1F3434A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77B5-A12C-4D99-948A-C6B715471D8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CF-6064-43D2-9AD4-4616F1F3434A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77B5-A12C-4D99-948A-C6B715471D8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CF-6064-43D2-9AD4-4616F1F3434A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77B5-A12C-4D99-948A-C6B715471D81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CF-6064-43D2-9AD4-4616F1F3434A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77B5-A12C-4D99-948A-C6B715471D8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CF-6064-43D2-9AD4-4616F1F3434A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77B5-A12C-4D99-948A-C6B715471D8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CF-6064-43D2-9AD4-4616F1F3434A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77B5-A12C-4D99-948A-C6B715471D8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CF-6064-43D2-9AD4-4616F1F3434A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77B5-A12C-4D99-948A-C6B715471D81}" type="slidenum">
              <a:rPr lang="it-IT" smtClean="0"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CF-6064-43D2-9AD4-4616F1F3434A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77B5-A12C-4D99-948A-C6B715471D8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E0F5ACF-6064-43D2-9AD4-4616F1F3434A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C2377B5-A12C-4D99-948A-C6B715471D8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b="1" dirty="0"/>
              <a:t>A model of a </a:t>
            </a:r>
            <a:r>
              <a:rPr lang="it-IT" b="1" dirty="0" err="1"/>
              <a:t>sustainable</a:t>
            </a:r>
            <a:r>
              <a:rPr lang="it-IT" b="1" dirty="0"/>
              <a:t> city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Rome </a:t>
            </a:r>
            <a:r>
              <a:rPr lang="it-IT" sz="3200" dirty="0" err="1"/>
              <a:t>Italy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72119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ocuments\Tiziana 2020-2021\IIIH erasmus\20211001_123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569" y="1196754"/>
            <a:ext cx="561662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868144" y="980728"/>
            <a:ext cx="26642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/>
              <a:t>Working</a:t>
            </a:r>
            <a:r>
              <a:rPr lang="it-IT" sz="4000" dirty="0"/>
              <a:t> </a:t>
            </a:r>
            <a:r>
              <a:rPr lang="it-IT" sz="4000" dirty="0" err="1"/>
              <a:t>at</a:t>
            </a:r>
            <a:r>
              <a:rPr lang="it-IT" sz="4000" dirty="0"/>
              <a:t> the model</a:t>
            </a:r>
          </a:p>
          <a:p>
            <a:r>
              <a:rPr lang="it-IT" sz="4000" dirty="0"/>
              <a:t>made </a:t>
            </a:r>
            <a:r>
              <a:rPr lang="it-IT" sz="4000" dirty="0" err="1"/>
              <a:t>only</a:t>
            </a:r>
            <a:r>
              <a:rPr lang="it-IT" sz="4000" dirty="0"/>
              <a:t> with </a:t>
            </a:r>
            <a:r>
              <a:rPr lang="it-IT" sz="4000" dirty="0" err="1"/>
              <a:t>recycled</a:t>
            </a:r>
            <a:r>
              <a:rPr lang="it-IT" sz="4000" dirty="0"/>
              <a:t> </a:t>
            </a:r>
            <a:r>
              <a:rPr lang="it-IT" sz="4000" dirty="0" err="1"/>
              <a:t>materials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67652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cuments\Tiziana 2020-2021\IIIH erasmus\20211001_123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7617" y="1178687"/>
            <a:ext cx="565250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156176" y="1052736"/>
            <a:ext cx="2376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The </a:t>
            </a:r>
            <a:r>
              <a:rPr lang="it-IT" sz="3200" dirty="0" err="1"/>
              <a:t>classroom</a:t>
            </a:r>
            <a:endParaRPr lang="it-IT" sz="3200" dirty="0"/>
          </a:p>
          <a:p>
            <a:r>
              <a:rPr lang="it-IT" sz="3200" dirty="0"/>
              <a:t> </a:t>
            </a:r>
            <a:r>
              <a:rPr lang="it-IT" sz="3200" dirty="0" err="1"/>
              <a:t>is</a:t>
            </a:r>
            <a:endParaRPr lang="it-IT" sz="3200" dirty="0"/>
          </a:p>
          <a:p>
            <a:r>
              <a:rPr lang="it-IT" sz="3200" dirty="0"/>
              <a:t> </a:t>
            </a:r>
            <a:r>
              <a:rPr lang="it-IT" sz="3200" dirty="0" err="1"/>
              <a:t>divided</a:t>
            </a:r>
            <a:r>
              <a:rPr lang="it-IT" sz="3200" dirty="0"/>
              <a:t> in</a:t>
            </a:r>
          </a:p>
          <a:p>
            <a:r>
              <a:rPr lang="it-IT" sz="3200" dirty="0"/>
              <a:t> </a:t>
            </a:r>
            <a:r>
              <a:rPr lang="it-IT" sz="3200" dirty="0" err="1"/>
              <a:t>two</a:t>
            </a:r>
            <a:r>
              <a:rPr lang="it-IT" sz="3200" dirty="0"/>
              <a:t> teams</a:t>
            </a:r>
          </a:p>
        </p:txBody>
      </p:sp>
    </p:spTree>
    <p:extLst>
      <p:ext uri="{BB962C8B-B14F-4D97-AF65-F5344CB8AC3E}">
        <p14:creationId xmlns:p14="http://schemas.microsoft.com/office/powerpoint/2010/main" val="249408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ocuments\Tiziana 2020-2021\IIIH erasmus\20211001_1249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581" y="1286701"/>
            <a:ext cx="586852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724128" y="1268760"/>
            <a:ext cx="30342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The </a:t>
            </a:r>
            <a:r>
              <a:rPr lang="it-IT" sz="3200" dirty="0" err="1"/>
              <a:t>students</a:t>
            </a:r>
            <a:r>
              <a:rPr lang="it-IT" sz="3200" dirty="0"/>
              <a:t> </a:t>
            </a:r>
          </a:p>
          <a:p>
            <a:r>
              <a:rPr lang="it-IT" sz="3200" dirty="0"/>
              <a:t>are </a:t>
            </a:r>
          </a:p>
          <a:p>
            <a:r>
              <a:rPr lang="it-IT" sz="3200" dirty="0" err="1"/>
              <a:t>working</a:t>
            </a:r>
            <a:r>
              <a:rPr lang="it-IT" sz="3200" dirty="0"/>
              <a:t> to </a:t>
            </a:r>
          </a:p>
          <a:p>
            <a:r>
              <a:rPr lang="it-IT" sz="3200" dirty="0"/>
              <a:t>the green</a:t>
            </a:r>
          </a:p>
          <a:p>
            <a:r>
              <a:rPr lang="it-IT" sz="3200" dirty="0"/>
              <a:t> </a:t>
            </a:r>
            <a:r>
              <a:rPr lang="it-IT" sz="3200" dirty="0" err="1"/>
              <a:t>areas</a:t>
            </a:r>
            <a:r>
              <a:rPr lang="it-IT" sz="3200" dirty="0"/>
              <a:t> of the</a:t>
            </a:r>
          </a:p>
          <a:p>
            <a:r>
              <a:rPr lang="it-IT" sz="3200" dirty="0"/>
              <a:t> city model</a:t>
            </a:r>
          </a:p>
        </p:txBody>
      </p:sp>
    </p:spTree>
    <p:extLst>
      <p:ext uri="{BB962C8B-B14F-4D97-AF65-F5344CB8AC3E}">
        <p14:creationId xmlns:p14="http://schemas.microsoft.com/office/powerpoint/2010/main" val="352637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ocuments\Tiziana 2020-2021\IIIH erasmus\20211015_1235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1718" y="692697"/>
            <a:ext cx="5616625" cy="56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4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ocuments\Tiziana 2020-2021\IIIH erasmus\20211015_125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2396" y="983908"/>
            <a:ext cx="5796517" cy="507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372200" y="1484784"/>
            <a:ext cx="25099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The </a:t>
            </a:r>
            <a:r>
              <a:rPr lang="it-IT" sz="2400" dirty="0" err="1"/>
              <a:t>students</a:t>
            </a:r>
            <a:r>
              <a:rPr lang="it-IT" sz="2400" dirty="0"/>
              <a:t> </a:t>
            </a:r>
          </a:p>
          <a:p>
            <a:r>
              <a:rPr lang="it-IT" sz="2400" dirty="0"/>
              <a:t>are</a:t>
            </a:r>
          </a:p>
          <a:p>
            <a:r>
              <a:rPr lang="it-IT" sz="2400" dirty="0" err="1"/>
              <a:t>telling</a:t>
            </a:r>
            <a:r>
              <a:rPr lang="it-IT" sz="2400" dirty="0"/>
              <a:t> </a:t>
            </a:r>
            <a:r>
              <a:rPr lang="it-IT" sz="2400" dirty="0" err="1"/>
              <a:t>about</a:t>
            </a:r>
            <a:r>
              <a:rPr lang="it-IT" sz="2400" dirty="0"/>
              <a:t> </a:t>
            </a:r>
          </a:p>
          <a:p>
            <a:r>
              <a:rPr lang="it-IT" sz="2400" dirty="0"/>
              <a:t>the </a:t>
            </a:r>
            <a:r>
              <a:rPr lang="it-IT" sz="2400" dirty="0" err="1"/>
              <a:t>project</a:t>
            </a:r>
            <a:endParaRPr lang="it-IT" sz="2400" dirty="0"/>
          </a:p>
          <a:p>
            <a:r>
              <a:rPr lang="it-IT" sz="2400" dirty="0"/>
              <a:t>with the </a:t>
            </a:r>
          </a:p>
          <a:p>
            <a:r>
              <a:rPr lang="it-IT" sz="2400" dirty="0" err="1"/>
              <a:t>children</a:t>
            </a:r>
            <a:endParaRPr lang="it-IT" sz="2400" dirty="0"/>
          </a:p>
          <a:p>
            <a:r>
              <a:rPr lang="it-IT" sz="2400" dirty="0"/>
              <a:t>of the</a:t>
            </a:r>
          </a:p>
          <a:p>
            <a:r>
              <a:rPr lang="it-IT" sz="2400" dirty="0"/>
              <a:t> </a:t>
            </a:r>
            <a:r>
              <a:rPr lang="it-IT" sz="2400" dirty="0" err="1"/>
              <a:t>primary</a:t>
            </a:r>
            <a:endParaRPr lang="it-IT" sz="2400" dirty="0"/>
          </a:p>
          <a:p>
            <a:r>
              <a:rPr lang="it-IT" sz="2400" dirty="0"/>
              <a:t> </a:t>
            </a:r>
            <a:r>
              <a:rPr lang="it-IT" sz="2400" dirty="0" err="1"/>
              <a:t>school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3513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ocuments\Tiziana 2020-2021\IIIH erasmus\20211015_1535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424847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436096" y="1412775"/>
            <a:ext cx="28963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/>
              <a:t>Completed</a:t>
            </a:r>
            <a:r>
              <a:rPr lang="it-IT" sz="3200" dirty="0"/>
              <a:t> with light</a:t>
            </a:r>
          </a:p>
          <a:p>
            <a:r>
              <a:rPr lang="it-IT" sz="3200" dirty="0"/>
              <a:t>from the </a:t>
            </a:r>
            <a:r>
              <a:rPr lang="it-IT" sz="3200" dirty="0" err="1"/>
              <a:t>sun</a:t>
            </a:r>
            <a:endParaRPr lang="it-IT" sz="3200" dirty="0"/>
          </a:p>
          <a:p>
            <a:endParaRPr lang="it-IT" sz="3200" dirty="0"/>
          </a:p>
          <a:p>
            <a:endParaRPr lang="it-IT" sz="3200" dirty="0"/>
          </a:p>
          <a:p>
            <a:endParaRPr lang="it-IT" sz="3200" dirty="0"/>
          </a:p>
          <a:p>
            <a:endParaRPr lang="it-IT" sz="3200" dirty="0"/>
          </a:p>
          <a:p>
            <a:endParaRPr lang="it-IT" dirty="0"/>
          </a:p>
          <a:p>
            <a:endParaRPr lang="it-IT" dirty="0"/>
          </a:p>
          <a:p>
            <a:r>
              <a:rPr lang="it-IT" sz="2800" dirty="0" err="1"/>
              <a:t>Good</a:t>
            </a:r>
            <a:r>
              <a:rPr lang="it-IT" sz="2800" dirty="0"/>
              <a:t> </a:t>
            </a:r>
            <a:r>
              <a:rPr lang="it-IT" sz="2800" dirty="0" err="1"/>
              <a:t>erasmus</a:t>
            </a:r>
            <a:r>
              <a:rPr lang="it-IT" sz="2800" dirty="0"/>
              <a:t> </a:t>
            </a:r>
            <a:r>
              <a:rPr lang="it-IT" sz="2800" dirty="0" err="1"/>
              <a:t>days</a:t>
            </a:r>
            <a:r>
              <a:rPr lang="it-IT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08080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ssenziale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50</TotalTime>
  <Words>67</Words>
  <Application>Microsoft Office PowerPoint</Application>
  <PresentationFormat>Presentazione su schermo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Century Gothic</vt:lpstr>
      <vt:lpstr>Wingdings 2</vt:lpstr>
      <vt:lpstr>Austin</vt:lpstr>
      <vt:lpstr>A model of a sustainable city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model of a sustainable city</dc:title>
  <dc:creator>HP</dc:creator>
  <cp:lastModifiedBy>Mauri fal</cp:lastModifiedBy>
  <cp:revision>7</cp:revision>
  <dcterms:created xsi:type="dcterms:W3CDTF">2021-10-15T15:56:49Z</dcterms:created>
  <dcterms:modified xsi:type="dcterms:W3CDTF">2021-11-16T21:49:50Z</dcterms:modified>
</cp:coreProperties>
</file>