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59" r:id="rId6"/>
    <p:sldId id="267" r:id="rId7"/>
    <p:sldId id="268" r:id="rId8"/>
    <p:sldId id="260" r:id="rId9"/>
    <p:sldId id="264" r:id="rId10"/>
    <p:sldId id="262" r:id="rId11"/>
    <p:sldId id="263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6" d="100"/>
          <a:sy n="76" d="100"/>
        </p:scale>
        <p:origin x="2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10F407-0557-423C-9567-E473F6C4F06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259B736-EDEB-40F8-9C1B-0CDC50B16553}">
      <dgm:prSet/>
      <dgm:spPr/>
      <dgm:t>
        <a:bodyPr/>
        <a:lstStyle/>
        <a:p>
          <a:r>
            <a:rPr lang="nl-BE"/>
            <a:t>Children have to go to school at the age of 2,5 (kindergarten)</a:t>
          </a:r>
          <a:endParaRPr lang="en-US"/>
        </a:p>
      </dgm:t>
    </dgm:pt>
    <dgm:pt modelId="{77022FC9-2292-4D3B-B1EE-1359B62096D6}" type="parTrans" cxnId="{FD923CEE-BD80-4C13-931F-E24028AE1660}">
      <dgm:prSet/>
      <dgm:spPr/>
      <dgm:t>
        <a:bodyPr/>
        <a:lstStyle/>
        <a:p>
          <a:endParaRPr lang="en-US"/>
        </a:p>
      </dgm:t>
    </dgm:pt>
    <dgm:pt modelId="{EE6B78EB-6CC5-4786-91C4-7F1E26F02125}" type="sibTrans" cxnId="{FD923CEE-BD80-4C13-931F-E24028AE1660}">
      <dgm:prSet/>
      <dgm:spPr/>
      <dgm:t>
        <a:bodyPr/>
        <a:lstStyle/>
        <a:p>
          <a:endParaRPr lang="en-US"/>
        </a:p>
      </dgm:t>
    </dgm:pt>
    <dgm:pt modelId="{AAC43F4E-6201-42FE-B43F-B193ECC43503}">
      <dgm:prSet/>
      <dgm:spPr/>
      <dgm:t>
        <a:bodyPr/>
        <a:lstStyle/>
        <a:p>
          <a:r>
            <a:rPr lang="nl-BE"/>
            <a:t>School is obligated when they are 6 (primary school)</a:t>
          </a:r>
          <a:endParaRPr lang="en-US"/>
        </a:p>
      </dgm:t>
    </dgm:pt>
    <dgm:pt modelId="{914277F3-976F-4639-9CBB-3E942D7BE11C}" type="parTrans" cxnId="{9085BCCF-BE80-44DC-A233-82023A4890F2}">
      <dgm:prSet/>
      <dgm:spPr/>
      <dgm:t>
        <a:bodyPr/>
        <a:lstStyle/>
        <a:p>
          <a:endParaRPr lang="en-US"/>
        </a:p>
      </dgm:t>
    </dgm:pt>
    <dgm:pt modelId="{B2A81EBB-4C6F-4F96-B293-FF392DF8A018}" type="sibTrans" cxnId="{9085BCCF-BE80-44DC-A233-82023A4890F2}">
      <dgm:prSet/>
      <dgm:spPr/>
      <dgm:t>
        <a:bodyPr/>
        <a:lstStyle/>
        <a:p>
          <a:endParaRPr lang="en-US"/>
        </a:p>
      </dgm:t>
    </dgm:pt>
    <dgm:pt modelId="{82B297C5-2792-4D3F-B18A-C16E30853B09}">
      <dgm:prSet/>
      <dgm:spPr/>
      <dgm:t>
        <a:bodyPr/>
        <a:lstStyle/>
        <a:p>
          <a:r>
            <a:rPr lang="nl-BE" dirty="0"/>
            <a:t>At </a:t>
          </a:r>
          <a:r>
            <a:rPr lang="nl-BE" dirty="0" err="1"/>
            <a:t>the</a:t>
          </a:r>
          <a:r>
            <a:rPr lang="nl-BE" dirty="0"/>
            <a:t> </a:t>
          </a:r>
          <a:r>
            <a:rPr lang="nl-BE" dirty="0" err="1"/>
            <a:t>age</a:t>
          </a:r>
          <a:r>
            <a:rPr lang="nl-BE" dirty="0"/>
            <a:t> of 12 </a:t>
          </a:r>
          <a:r>
            <a:rPr lang="nl-BE" dirty="0" err="1"/>
            <a:t>our</a:t>
          </a:r>
          <a:r>
            <a:rPr lang="nl-BE" dirty="0"/>
            <a:t> </a:t>
          </a:r>
          <a:r>
            <a:rPr lang="nl-BE" dirty="0" err="1"/>
            <a:t>pupils</a:t>
          </a:r>
          <a:r>
            <a:rPr lang="nl-BE" dirty="0"/>
            <a:t> go </a:t>
          </a:r>
          <a:r>
            <a:rPr lang="nl-BE" dirty="0" err="1"/>
            <a:t>to</a:t>
          </a:r>
          <a:r>
            <a:rPr lang="nl-BE" dirty="0"/>
            <a:t> </a:t>
          </a:r>
          <a:r>
            <a:rPr lang="nl-BE" dirty="0" err="1"/>
            <a:t>another</a:t>
          </a:r>
          <a:r>
            <a:rPr lang="nl-BE" dirty="0"/>
            <a:t> school (</a:t>
          </a:r>
          <a:r>
            <a:rPr lang="nl-BE" dirty="0" err="1"/>
            <a:t>secondary</a:t>
          </a:r>
          <a:r>
            <a:rPr lang="nl-BE" dirty="0"/>
            <a:t> school)</a:t>
          </a:r>
          <a:endParaRPr lang="en-US" dirty="0"/>
        </a:p>
      </dgm:t>
    </dgm:pt>
    <dgm:pt modelId="{493F53D7-BAD7-4476-B652-1B509669D75A}" type="parTrans" cxnId="{D033EDEE-6CF0-46B5-A349-4D62788E7DCD}">
      <dgm:prSet/>
      <dgm:spPr/>
      <dgm:t>
        <a:bodyPr/>
        <a:lstStyle/>
        <a:p>
          <a:endParaRPr lang="en-US"/>
        </a:p>
      </dgm:t>
    </dgm:pt>
    <dgm:pt modelId="{051D4AFB-1AA0-4D44-9554-CC675DF815DE}" type="sibTrans" cxnId="{D033EDEE-6CF0-46B5-A349-4D62788E7DCD}">
      <dgm:prSet/>
      <dgm:spPr/>
      <dgm:t>
        <a:bodyPr/>
        <a:lstStyle/>
        <a:p>
          <a:endParaRPr lang="en-US"/>
        </a:p>
      </dgm:t>
    </dgm:pt>
    <dgm:pt modelId="{2D58D790-ACE7-4732-B09A-3574B42659FF}" type="pres">
      <dgm:prSet presAssocID="{4E10F407-0557-423C-9567-E473F6C4F06B}" presName="root" presStyleCnt="0">
        <dgm:presLayoutVars>
          <dgm:dir/>
          <dgm:resizeHandles val="exact"/>
        </dgm:presLayoutVars>
      </dgm:prSet>
      <dgm:spPr/>
    </dgm:pt>
    <dgm:pt modelId="{88A72306-B38A-4D3B-9D62-56364B09E3A9}" type="pres">
      <dgm:prSet presAssocID="{4E10F407-0557-423C-9567-E473F6C4F06B}" presName="container" presStyleCnt="0">
        <dgm:presLayoutVars>
          <dgm:dir/>
          <dgm:resizeHandles val="exact"/>
        </dgm:presLayoutVars>
      </dgm:prSet>
      <dgm:spPr/>
    </dgm:pt>
    <dgm:pt modelId="{3F93BA7D-21AE-4891-929E-B8978E84FA0B}" type="pres">
      <dgm:prSet presAssocID="{2259B736-EDEB-40F8-9C1B-0CDC50B16553}" presName="compNode" presStyleCnt="0"/>
      <dgm:spPr/>
    </dgm:pt>
    <dgm:pt modelId="{951F4018-2D9C-467B-AB23-C22414F29C66}" type="pres">
      <dgm:prSet presAssocID="{2259B736-EDEB-40F8-9C1B-0CDC50B16553}" presName="iconBgRect" presStyleLbl="bgShp" presStyleIdx="0" presStyleCnt="3"/>
      <dgm:spPr/>
    </dgm:pt>
    <dgm:pt modelId="{53CCCF1F-A36A-432F-A19B-E9B28510713C}" type="pres">
      <dgm:prSet presAssocID="{2259B736-EDEB-40F8-9C1B-0CDC50B1655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ild with Balloon"/>
        </a:ext>
      </dgm:extLst>
    </dgm:pt>
    <dgm:pt modelId="{FFD0351E-DB5A-441F-B848-A82837F7B81A}" type="pres">
      <dgm:prSet presAssocID="{2259B736-EDEB-40F8-9C1B-0CDC50B16553}" presName="spaceRect" presStyleCnt="0"/>
      <dgm:spPr/>
    </dgm:pt>
    <dgm:pt modelId="{E68DD9F8-3B02-412D-AB56-015C3DC497EB}" type="pres">
      <dgm:prSet presAssocID="{2259B736-EDEB-40F8-9C1B-0CDC50B16553}" presName="textRect" presStyleLbl="revTx" presStyleIdx="0" presStyleCnt="3">
        <dgm:presLayoutVars>
          <dgm:chMax val="1"/>
          <dgm:chPref val="1"/>
        </dgm:presLayoutVars>
      </dgm:prSet>
      <dgm:spPr/>
    </dgm:pt>
    <dgm:pt modelId="{05497CE3-F274-4B3A-A955-472310CDAB07}" type="pres">
      <dgm:prSet presAssocID="{EE6B78EB-6CC5-4786-91C4-7F1E26F02125}" presName="sibTrans" presStyleLbl="sibTrans2D1" presStyleIdx="0" presStyleCnt="0"/>
      <dgm:spPr/>
    </dgm:pt>
    <dgm:pt modelId="{CC192635-322A-43E2-A111-7A0B5DC2D23F}" type="pres">
      <dgm:prSet presAssocID="{AAC43F4E-6201-42FE-B43F-B193ECC43503}" presName="compNode" presStyleCnt="0"/>
      <dgm:spPr/>
    </dgm:pt>
    <dgm:pt modelId="{98493FB5-DB0B-4D6F-BBF0-7CD7C4BC3D09}" type="pres">
      <dgm:prSet presAssocID="{AAC43F4E-6201-42FE-B43F-B193ECC43503}" presName="iconBgRect" presStyleLbl="bgShp" presStyleIdx="1" presStyleCnt="3"/>
      <dgm:spPr/>
    </dgm:pt>
    <dgm:pt modelId="{1A3B4564-0DF5-4700-94E2-A4C2FF30D22E}" type="pres">
      <dgm:prSet presAssocID="{AAC43F4E-6201-42FE-B43F-B193ECC4350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5E18E5DB-BFB3-4DF1-9F93-005E140B4EB3}" type="pres">
      <dgm:prSet presAssocID="{AAC43F4E-6201-42FE-B43F-B193ECC43503}" presName="spaceRect" presStyleCnt="0"/>
      <dgm:spPr/>
    </dgm:pt>
    <dgm:pt modelId="{49B9EF21-6BC5-4973-B136-67452CA7248C}" type="pres">
      <dgm:prSet presAssocID="{AAC43F4E-6201-42FE-B43F-B193ECC43503}" presName="textRect" presStyleLbl="revTx" presStyleIdx="1" presStyleCnt="3">
        <dgm:presLayoutVars>
          <dgm:chMax val="1"/>
          <dgm:chPref val="1"/>
        </dgm:presLayoutVars>
      </dgm:prSet>
      <dgm:spPr/>
    </dgm:pt>
    <dgm:pt modelId="{0C51887E-38B8-40C7-BD63-7F0C24EB13CF}" type="pres">
      <dgm:prSet presAssocID="{B2A81EBB-4C6F-4F96-B293-FF392DF8A018}" presName="sibTrans" presStyleLbl="sibTrans2D1" presStyleIdx="0" presStyleCnt="0"/>
      <dgm:spPr/>
    </dgm:pt>
    <dgm:pt modelId="{D9673567-1D00-4313-99F1-156AA4C12B35}" type="pres">
      <dgm:prSet presAssocID="{82B297C5-2792-4D3F-B18A-C16E30853B09}" presName="compNode" presStyleCnt="0"/>
      <dgm:spPr/>
    </dgm:pt>
    <dgm:pt modelId="{31E47DC9-C66A-4204-AA49-A6B0BFE5D6D4}" type="pres">
      <dgm:prSet presAssocID="{82B297C5-2792-4D3F-B18A-C16E30853B09}" presName="iconBgRect" presStyleLbl="bgShp" presStyleIdx="2" presStyleCnt="3"/>
      <dgm:spPr/>
    </dgm:pt>
    <dgm:pt modelId="{6EB3F1FF-6EF2-47A7-A3A0-DD7773F8F6E4}" type="pres">
      <dgm:prSet presAssocID="{82B297C5-2792-4D3F-B18A-C16E30853B0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DF1F5B49-737C-4A70-8122-11E393F3A195}" type="pres">
      <dgm:prSet presAssocID="{82B297C5-2792-4D3F-B18A-C16E30853B09}" presName="spaceRect" presStyleCnt="0"/>
      <dgm:spPr/>
    </dgm:pt>
    <dgm:pt modelId="{ED484967-3563-43C0-A77B-9E3C33312518}" type="pres">
      <dgm:prSet presAssocID="{82B297C5-2792-4D3F-B18A-C16E30853B0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29F3E06-0410-49A5-B2B2-E25E9C8DEC0D}" type="presOf" srcId="{2259B736-EDEB-40F8-9C1B-0CDC50B16553}" destId="{E68DD9F8-3B02-412D-AB56-015C3DC497EB}" srcOrd="0" destOrd="0" presId="urn:microsoft.com/office/officeart/2018/2/layout/IconCircleList"/>
    <dgm:cxn modelId="{A9FA5529-302C-474B-BBE0-A766830BD988}" type="presOf" srcId="{4E10F407-0557-423C-9567-E473F6C4F06B}" destId="{2D58D790-ACE7-4732-B09A-3574B42659FF}" srcOrd="0" destOrd="0" presId="urn:microsoft.com/office/officeart/2018/2/layout/IconCircleList"/>
    <dgm:cxn modelId="{CD195249-643C-40F8-85D8-D1C16417DA96}" type="presOf" srcId="{AAC43F4E-6201-42FE-B43F-B193ECC43503}" destId="{49B9EF21-6BC5-4973-B136-67452CA7248C}" srcOrd="0" destOrd="0" presId="urn:microsoft.com/office/officeart/2018/2/layout/IconCircleList"/>
    <dgm:cxn modelId="{C1F73077-AEB9-44E2-9778-F36F8BE6E65E}" type="presOf" srcId="{B2A81EBB-4C6F-4F96-B293-FF392DF8A018}" destId="{0C51887E-38B8-40C7-BD63-7F0C24EB13CF}" srcOrd="0" destOrd="0" presId="urn:microsoft.com/office/officeart/2018/2/layout/IconCircleList"/>
    <dgm:cxn modelId="{CDC9948F-68EF-4F74-BBA0-633B411E7FAB}" type="presOf" srcId="{EE6B78EB-6CC5-4786-91C4-7F1E26F02125}" destId="{05497CE3-F274-4B3A-A955-472310CDAB07}" srcOrd="0" destOrd="0" presId="urn:microsoft.com/office/officeart/2018/2/layout/IconCircleList"/>
    <dgm:cxn modelId="{55391FBB-13F6-40F5-BCF4-81458E7A11BA}" type="presOf" srcId="{82B297C5-2792-4D3F-B18A-C16E30853B09}" destId="{ED484967-3563-43C0-A77B-9E3C33312518}" srcOrd="0" destOrd="0" presId="urn:microsoft.com/office/officeart/2018/2/layout/IconCircleList"/>
    <dgm:cxn modelId="{9085BCCF-BE80-44DC-A233-82023A4890F2}" srcId="{4E10F407-0557-423C-9567-E473F6C4F06B}" destId="{AAC43F4E-6201-42FE-B43F-B193ECC43503}" srcOrd="1" destOrd="0" parTransId="{914277F3-976F-4639-9CBB-3E942D7BE11C}" sibTransId="{B2A81EBB-4C6F-4F96-B293-FF392DF8A018}"/>
    <dgm:cxn modelId="{FD923CEE-BD80-4C13-931F-E24028AE1660}" srcId="{4E10F407-0557-423C-9567-E473F6C4F06B}" destId="{2259B736-EDEB-40F8-9C1B-0CDC50B16553}" srcOrd="0" destOrd="0" parTransId="{77022FC9-2292-4D3B-B1EE-1359B62096D6}" sibTransId="{EE6B78EB-6CC5-4786-91C4-7F1E26F02125}"/>
    <dgm:cxn modelId="{D033EDEE-6CF0-46B5-A349-4D62788E7DCD}" srcId="{4E10F407-0557-423C-9567-E473F6C4F06B}" destId="{82B297C5-2792-4D3F-B18A-C16E30853B09}" srcOrd="2" destOrd="0" parTransId="{493F53D7-BAD7-4476-B652-1B509669D75A}" sibTransId="{051D4AFB-1AA0-4D44-9554-CC675DF815DE}"/>
    <dgm:cxn modelId="{E38BFA84-64DC-4CD8-BA25-495A411ABFEE}" type="presParOf" srcId="{2D58D790-ACE7-4732-B09A-3574B42659FF}" destId="{88A72306-B38A-4D3B-9D62-56364B09E3A9}" srcOrd="0" destOrd="0" presId="urn:microsoft.com/office/officeart/2018/2/layout/IconCircleList"/>
    <dgm:cxn modelId="{F1634C96-3BDB-4253-8452-9D6E616CFE4A}" type="presParOf" srcId="{88A72306-B38A-4D3B-9D62-56364B09E3A9}" destId="{3F93BA7D-21AE-4891-929E-B8978E84FA0B}" srcOrd="0" destOrd="0" presId="urn:microsoft.com/office/officeart/2018/2/layout/IconCircleList"/>
    <dgm:cxn modelId="{8E52B9E1-DE90-4CF3-87ED-D30EF68F1FEF}" type="presParOf" srcId="{3F93BA7D-21AE-4891-929E-B8978E84FA0B}" destId="{951F4018-2D9C-467B-AB23-C22414F29C66}" srcOrd="0" destOrd="0" presId="urn:microsoft.com/office/officeart/2018/2/layout/IconCircleList"/>
    <dgm:cxn modelId="{924FC6A2-0E30-4FD8-A260-2B80A78640A0}" type="presParOf" srcId="{3F93BA7D-21AE-4891-929E-B8978E84FA0B}" destId="{53CCCF1F-A36A-432F-A19B-E9B28510713C}" srcOrd="1" destOrd="0" presId="urn:microsoft.com/office/officeart/2018/2/layout/IconCircleList"/>
    <dgm:cxn modelId="{DEA15160-AC4C-4385-961D-27E4A7B83865}" type="presParOf" srcId="{3F93BA7D-21AE-4891-929E-B8978E84FA0B}" destId="{FFD0351E-DB5A-441F-B848-A82837F7B81A}" srcOrd="2" destOrd="0" presId="urn:microsoft.com/office/officeart/2018/2/layout/IconCircleList"/>
    <dgm:cxn modelId="{CAA037DD-760C-4B49-9D97-221AFA2B6E96}" type="presParOf" srcId="{3F93BA7D-21AE-4891-929E-B8978E84FA0B}" destId="{E68DD9F8-3B02-412D-AB56-015C3DC497EB}" srcOrd="3" destOrd="0" presId="urn:microsoft.com/office/officeart/2018/2/layout/IconCircleList"/>
    <dgm:cxn modelId="{D25248DD-FE86-45B2-86C1-C5E7C72D9CCE}" type="presParOf" srcId="{88A72306-B38A-4D3B-9D62-56364B09E3A9}" destId="{05497CE3-F274-4B3A-A955-472310CDAB07}" srcOrd="1" destOrd="0" presId="urn:microsoft.com/office/officeart/2018/2/layout/IconCircleList"/>
    <dgm:cxn modelId="{038834A6-91FD-46CA-8EA6-F48318423719}" type="presParOf" srcId="{88A72306-B38A-4D3B-9D62-56364B09E3A9}" destId="{CC192635-322A-43E2-A111-7A0B5DC2D23F}" srcOrd="2" destOrd="0" presId="urn:microsoft.com/office/officeart/2018/2/layout/IconCircleList"/>
    <dgm:cxn modelId="{E3D72444-A1E7-4E01-AF41-FFD43DEAF4F3}" type="presParOf" srcId="{CC192635-322A-43E2-A111-7A0B5DC2D23F}" destId="{98493FB5-DB0B-4D6F-BBF0-7CD7C4BC3D09}" srcOrd="0" destOrd="0" presId="urn:microsoft.com/office/officeart/2018/2/layout/IconCircleList"/>
    <dgm:cxn modelId="{A58C5C35-CDC5-457C-99CD-A40676005F3F}" type="presParOf" srcId="{CC192635-322A-43E2-A111-7A0B5DC2D23F}" destId="{1A3B4564-0DF5-4700-94E2-A4C2FF30D22E}" srcOrd="1" destOrd="0" presId="urn:microsoft.com/office/officeart/2018/2/layout/IconCircleList"/>
    <dgm:cxn modelId="{08DE0FDC-3113-4D8E-9A15-4D244F2F10DE}" type="presParOf" srcId="{CC192635-322A-43E2-A111-7A0B5DC2D23F}" destId="{5E18E5DB-BFB3-4DF1-9F93-005E140B4EB3}" srcOrd="2" destOrd="0" presId="urn:microsoft.com/office/officeart/2018/2/layout/IconCircleList"/>
    <dgm:cxn modelId="{73CDCFFB-375E-4099-A694-27F80FF5D03F}" type="presParOf" srcId="{CC192635-322A-43E2-A111-7A0B5DC2D23F}" destId="{49B9EF21-6BC5-4973-B136-67452CA7248C}" srcOrd="3" destOrd="0" presId="urn:microsoft.com/office/officeart/2018/2/layout/IconCircleList"/>
    <dgm:cxn modelId="{F4E122DC-3D19-4842-9A23-B95B95959D1E}" type="presParOf" srcId="{88A72306-B38A-4D3B-9D62-56364B09E3A9}" destId="{0C51887E-38B8-40C7-BD63-7F0C24EB13CF}" srcOrd="3" destOrd="0" presId="urn:microsoft.com/office/officeart/2018/2/layout/IconCircleList"/>
    <dgm:cxn modelId="{F04183D4-BA2B-4FF8-BCE0-18299334EAEE}" type="presParOf" srcId="{88A72306-B38A-4D3B-9D62-56364B09E3A9}" destId="{D9673567-1D00-4313-99F1-156AA4C12B35}" srcOrd="4" destOrd="0" presId="urn:microsoft.com/office/officeart/2018/2/layout/IconCircleList"/>
    <dgm:cxn modelId="{DF589ADA-5761-412D-BACD-7C89082B9FC4}" type="presParOf" srcId="{D9673567-1D00-4313-99F1-156AA4C12B35}" destId="{31E47DC9-C66A-4204-AA49-A6B0BFE5D6D4}" srcOrd="0" destOrd="0" presId="urn:microsoft.com/office/officeart/2018/2/layout/IconCircleList"/>
    <dgm:cxn modelId="{8681BA71-4C51-4649-A06A-46446E696F8A}" type="presParOf" srcId="{D9673567-1D00-4313-99F1-156AA4C12B35}" destId="{6EB3F1FF-6EF2-47A7-A3A0-DD7773F8F6E4}" srcOrd="1" destOrd="0" presId="urn:microsoft.com/office/officeart/2018/2/layout/IconCircleList"/>
    <dgm:cxn modelId="{3C7599F1-AD21-4B2E-84DF-8F9D47280513}" type="presParOf" srcId="{D9673567-1D00-4313-99F1-156AA4C12B35}" destId="{DF1F5B49-737C-4A70-8122-11E393F3A195}" srcOrd="2" destOrd="0" presId="urn:microsoft.com/office/officeart/2018/2/layout/IconCircleList"/>
    <dgm:cxn modelId="{61FBD704-86A1-400E-AD46-B01B20A6C85B}" type="presParOf" srcId="{D9673567-1D00-4313-99F1-156AA4C12B35}" destId="{ED484967-3563-43C0-A77B-9E3C3331251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F4018-2D9C-467B-AB23-C22414F29C66}">
      <dsp:nvSpPr>
        <dsp:cNvPr id="0" name=""/>
        <dsp:cNvSpPr/>
      </dsp:nvSpPr>
      <dsp:spPr>
        <a:xfrm>
          <a:off x="243674" y="1549706"/>
          <a:ext cx="856734" cy="8567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CCCF1F-A36A-432F-A19B-E9B28510713C}">
      <dsp:nvSpPr>
        <dsp:cNvPr id="0" name=""/>
        <dsp:cNvSpPr/>
      </dsp:nvSpPr>
      <dsp:spPr>
        <a:xfrm>
          <a:off x="423588" y="1729620"/>
          <a:ext cx="496906" cy="4969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8DD9F8-3B02-412D-AB56-015C3DC497EB}">
      <dsp:nvSpPr>
        <dsp:cNvPr id="0" name=""/>
        <dsp:cNvSpPr/>
      </dsp:nvSpPr>
      <dsp:spPr>
        <a:xfrm>
          <a:off x="1283994" y="1549706"/>
          <a:ext cx="2019445" cy="856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500" kern="1200"/>
            <a:t>Children have to go to school at the age of 2,5 (kindergarten)</a:t>
          </a:r>
          <a:endParaRPr lang="en-US" sz="1500" kern="1200"/>
        </a:p>
      </dsp:txBody>
      <dsp:txXfrm>
        <a:off x="1283994" y="1549706"/>
        <a:ext cx="2019445" cy="856734"/>
      </dsp:txXfrm>
    </dsp:sp>
    <dsp:sp modelId="{98493FB5-DB0B-4D6F-BBF0-7CD7C4BC3D09}">
      <dsp:nvSpPr>
        <dsp:cNvPr id="0" name=""/>
        <dsp:cNvSpPr/>
      </dsp:nvSpPr>
      <dsp:spPr>
        <a:xfrm>
          <a:off x="3655314" y="1549706"/>
          <a:ext cx="856734" cy="85673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3B4564-0DF5-4700-94E2-A4C2FF30D22E}">
      <dsp:nvSpPr>
        <dsp:cNvPr id="0" name=""/>
        <dsp:cNvSpPr/>
      </dsp:nvSpPr>
      <dsp:spPr>
        <a:xfrm>
          <a:off x="3835228" y="1729620"/>
          <a:ext cx="496906" cy="4969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9EF21-6BC5-4973-B136-67452CA7248C}">
      <dsp:nvSpPr>
        <dsp:cNvPr id="0" name=""/>
        <dsp:cNvSpPr/>
      </dsp:nvSpPr>
      <dsp:spPr>
        <a:xfrm>
          <a:off x="4695634" y="1549706"/>
          <a:ext cx="2019445" cy="856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500" kern="1200"/>
            <a:t>School is obligated when they are 6 (primary school)</a:t>
          </a:r>
          <a:endParaRPr lang="en-US" sz="1500" kern="1200"/>
        </a:p>
      </dsp:txBody>
      <dsp:txXfrm>
        <a:off x="4695634" y="1549706"/>
        <a:ext cx="2019445" cy="856734"/>
      </dsp:txXfrm>
    </dsp:sp>
    <dsp:sp modelId="{31E47DC9-C66A-4204-AA49-A6B0BFE5D6D4}">
      <dsp:nvSpPr>
        <dsp:cNvPr id="0" name=""/>
        <dsp:cNvSpPr/>
      </dsp:nvSpPr>
      <dsp:spPr>
        <a:xfrm>
          <a:off x="243674" y="2757595"/>
          <a:ext cx="856734" cy="8567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B3F1FF-6EF2-47A7-A3A0-DD7773F8F6E4}">
      <dsp:nvSpPr>
        <dsp:cNvPr id="0" name=""/>
        <dsp:cNvSpPr/>
      </dsp:nvSpPr>
      <dsp:spPr>
        <a:xfrm>
          <a:off x="423588" y="2937510"/>
          <a:ext cx="496906" cy="4969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84967-3563-43C0-A77B-9E3C33312518}">
      <dsp:nvSpPr>
        <dsp:cNvPr id="0" name=""/>
        <dsp:cNvSpPr/>
      </dsp:nvSpPr>
      <dsp:spPr>
        <a:xfrm>
          <a:off x="1283994" y="2757595"/>
          <a:ext cx="2019445" cy="856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500" kern="1200" dirty="0"/>
            <a:t>At </a:t>
          </a:r>
          <a:r>
            <a:rPr lang="nl-BE" sz="1500" kern="1200" dirty="0" err="1"/>
            <a:t>the</a:t>
          </a:r>
          <a:r>
            <a:rPr lang="nl-BE" sz="1500" kern="1200" dirty="0"/>
            <a:t> </a:t>
          </a:r>
          <a:r>
            <a:rPr lang="nl-BE" sz="1500" kern="1200" dirty="0" err="1"/>
            <a:t>age</a:t>
          </a:r>
          <a:r>
            <a:rPr lang="nl-BE" sz="1500" kern="1200" dirty="0"/>
            <a:t> of 12 </a:t>
          </a:r>
          <a:r>
            <a:rPr lang="nl-BE" sz="1500" kern="1200" dirty="0" err="1"/>
            <a:t>our</a:t>
          </a:r>
          <a:r>
            <a:rPr lang="nl-BE" sz="1500" kern="1200" dirty="0"/>
            <a:t> </a:t>
          </a:r>
          <a:r>
            <a:rPr lang="nl-BE" sz="1500" kern="1200" dirty="0" err="1"/>
            <a:t>pupils</a:t>
          </a:r>
          <a:r>
            <a:rPr lang="nl-BE" sz="1500" kern="1200" dirty="0"/>
            <a:t> go </a:t>
          </a:r>
          <a:r>
            <a:rPr lang="nl-BE" sz="1500" kern="1200" dirty="0" err="1"/>
            <a:t>to</a:t>
          </a:r>
          <a:r>
            <a:rPr lang="nl-BE" sz="1500" kern="1200" dirty="0"/>
            <a:t> </a:t>
          </a:r>
          <a:r>
            <a:rPr lang="nl-BE" sz="1500" kern="1200" dirty="0" err="1"/>
            <a:t>another</a:t>
          </a:r>
          <a:r>
            <a:rPr lang="nl-BE" sz="1500" kern="1200" dirty="0"/>
            <a:t> school (</a:t>
          </a:r>
          <a:r>
            <a:rPr lang="nl-BE" sz="1500" kern="1200" dirty="0" err="1"/>
            <a:t>secondary</a:t>
          </a:r>
          <a:r>
            <a:rPr lang="nl-BE" sz="1500" kern="1200" dirty="0"/>
            <a:t> school)</a:t>
          </a:r>
          <a:endParaRPr lang="en-US" sz="1500" kern="1200" dirty="0"/>
        </a:p>
      </dsp:txBody>
      <dsp:txXfrm>
        <a:off x="1283994" y="2757595"/>
        <a:ext cx="2019445" cy="856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78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5401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8056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6471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9054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0842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5399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5119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97931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7845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561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1595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7462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363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3033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596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3483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913BF5D-DAD8-43BD-BD5A-C6DEB6F08A43}" type="datetimeFigureOut">
              <a:rPr lang="nl-BE" smtClean="0"/>
              <a:t>21/11/2019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CB059D7-29F4-47DB-A8EC-15C1E5FDAE2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7070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14A3E-9817-45DD-A837-301D10983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712" y="1810443"/>
            <a:ext cx="7498893" cy="1972732"/>
          </a:xfrm>
        </p:spPr>
        <p:txBody>
          <a:bodyPr>
            <a:noAutofit/>
          </a:bodyPr>
          <a:lstStyle/>
          <a:p>
            <a:pPr algn="ctr"/>
            <a:r>
              <a:rPr lang="nl-BE" sz="6600" dirty="0"/>
              <a:t>GBS De </a:t>
            </a:r>
            <a:r>
              <a:rPr lang="nl-BE" sz="6600" dirty="0" err="1"/>
              <a:t>Kreke</a:t>
            </a:r>
            <a:r>
              <a:rPr lang="nl-BE" sz="6600" dirty="0"/>
              <a:t> Kortemark</a:t>
            </a:r>
            <a:br>
              <a:rPr lang="nl-BE" sz="6600" dirty="0"/>
            </a:br>
            <a:r>
              <a:rPr lang="nl-BE" sz="4000" dirty="0"/>
              <a:t>Belgium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C8E777-219F-4DDD-832F-1C77C4452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269">
            <a:off x="7471490" y="2048953"/>
            <a:ext cx="3439318" cy="346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76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4ACF06-20CD-4556-98F7-FABA50E30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368F89C-B83A-4762-83C6-B4910C140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648" y="222201"/>
            <a:ext cx="6037706" cy="378321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BFC5FEE-732D-4998-98EE-A00C6C486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730" y="968123"/>
            <a:ext cx="5672622" cy="449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08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2738369-33B8-49F4-A55B-37F6AA201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08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E6B6F4-50C8-43A4-AE8B-01B70806A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D4C011F7-E12C-425A-91C0-0A46584D2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23" t="10790" r="7616" b="10361"/>
          <a:stretch/>
        </p:blipFill>
        <p:spPr>
          <a:xfrm>
            <a:off x="-136187" y="333865"/>
            <a:ext cx="6786982" cy="3589506"/>
          </a:xfrm>
          <a:prstGeom prst="rect">
            <a:avLst/>
          </a:prstGeom>
        </p:spPr>
      </p:pic>
      <p:pic>
        <p:nvPicPr>
          <p:cNvPr id="10" name="Afbeelding 9" descr="Afbeelding met binnen, vloer, muur, tafel&#10;&#10;Automatisch gegenereerde beschrijving">
            <a:extLst>
              <a:ext uri="{FF2B5EF4-FFF2-40B4-BE49-F238E27FC236}">
                <a16:creationId xmlns:a16="http://schemas.microsoft.com/office/drawing/2014/main" id="{180FE98E-F01F-4E93-8210-3CBA75E73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76" y="2370668"/>
            <a:ext cx="6977974" cy="41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9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buiten, lucht, boom, grond&#10;&#10;Automatisch gegenereerde beschrijving">
            <a:extLst>
              <a:ext uri="{FF2B5EF4-FFF2-40B4-BE49-F238E27FC236}">
                <a16:creationId xmlns:a16="http://schemas.microsoft.com/office/drawing/2014/main" id="{F99940DC-9EAF-4F72-89C1-DD8871C81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7" r="1" b="15836"/>
          <a:stretch/>
        </p:blipFill>
        <p:spPr>
          <a:xfrm>
            <a:off x="4666954" y="-13486"/>
            <a:ext cx="7515521" cy="6847922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C69EB97D-8EDD-42C8-B744-2BDFF9EE7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hek, gebouw, buiten, lucht&#10;&#10;Automatisch gegenereerde beschrijving">
            <a:extLst>
              <a:ext uri="{FF2B5EF4-FFF2-40B4-BE49-F238E27FC236}">
                <a16:creationId xmlns:a16="http://schemas.microsoft.com/office/drawing/2014/main" id="{E5A12FB2-0BF1-47F4-840E-7ADC8203D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9" r="2" b="17100"/>
          <a:stretch/>
        </p:blipFill>
        <p:spPr>
          <a:xfrm>
            <a:off x="9524" y="9624"/>
            <a:ext cx="4644753" cy="2292266"/>
          </a:xfrm>
        </p:spPr>
      </p:pic>
      <p:pic>
        <p:nvPicPr>
          <p:cNvPr id="9" name="Afbeelding 8" descr="Afbeelding met gebouw, lucht, buiten, grond&#10;&#10;Automatisch gegenereerde beschrijving">
            <a:extLst>
              <a:ext uri="{FF2B5EF4-FFF2-40B4-BE49-F238E27FC236}">
                <a16:creationId xmlns:a16="http://schemas.microsoft.com/office/drawing/2014/main" id="{B41C223D-C4EA-42C1-8D40-510C8D7AD9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 r="2" b="27016"/>
          <a:stretch/>
        </p:blipFill>
        <p:spPr>
          <a:xfrm>
            <a:off x="-3154" y="2303987"/>
            <a:ext cx="4647927" cy="2286000"/>
          </a:xfrm>
          <a:prstGeom prst="rect">
            <a:avLst/>
          </a:prstGeom>
        </p:spPr>
      </p:pic>
      <p:pic>
        <p:nvPicPr>
          <p:cNvPr id="7" name="Afbeelding 6" descr="Afbeelding met buiten, lucht, grond, boom&#10;&#10;Automatisch gegenereerde beschrijving">
            <a:extLst>
              <a:ext uri="{FF2B5EF4-FFF2-40B4-BE49-F238E27FC236}">
                <a16:creationId xmlns:a16="http://schemas.microsoft.com/office/drawing/2014/main" id="{E2732512-99A8-459F-8C53-174C0E7CF0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5060"/>
          <a:stretch/>
        </p:blipFill>
        <p:spPr>
          <a:xfrm>
            <a:off x="20" y="4594182"/>
            <a:ext cx="4647927" cy="226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41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BDF23B52-A9BE-4DD6-B2A7-FD8853FB7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0F73C1-D119-4C13-8F57-6D77C3D95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14" y="4487332"/>
            <a:ext cx="4205003" cy="1507067"/>
          </a:xfrm>
        </p:spPr>
        <p:txBody>
          <a:bodyPr>
            <a:normAutofit/>
          </a:bodyPr>
          <a:lstStyle/>
          <a:p>
            <a:endParaRPr lang="nl-BE" sz="3200" dirty="0"/>
          </a:p>
        </p:txBody>
      </p:sp>
      <p:sp>
        <p:nvSpPr>
          <p:cNvPr id="77" name="Snip Diagonal Corner Rectangle 20">
            <a:extLst>
              <a:ext uri="{FF2B5EF4-FFF2-40B4-BE49-F238E27FC236}">
                <a16:creationId xmlns:a16="http://schemas.microsoft.com/office/drawing/2014/main" id="{B3B22232-B94E-4FC4-B87D-7C1738BCB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01637" cy="5266944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Afbeeldingsresultaat voor kortemark molens">
            <a:extLst>
              <a:ext uri="{FF2B5EF4-FFF2-40B4-BE49-F238E27FC236}">
                <a16:creationId xmlns:a16="http://schemas.microsoft.com/office/drawing/2014/main" id="{A6C865FE-8818-4600-9597-60CA172FB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9" r="-4" b="-4"/>
          <a:stretch/>
        </p:blipFill>
        <p:spPr bwMode="auto">
          <a:xfrm>
            <a:off x="797205" y="786109"/>
            <a:ext cx="2356616" cy="2562724"/>
          </a:xfrm>
          <a:custGeom>
            <a:avLst/>
            <a:gdLst>
              <a:gd name="connsiteX0" fmla="*/ 478762 w 2338016"/>
              <a:gd name="connsiteY0" fmla="*/ 0 h 2562724"/>
              <a:gd name="connsiteX1" fmla="*/ 2338016 w 2338016"/>
              <a:gd name="connsiteY1" fmla="*/ 0 h 2562724"/>
              <a:gd name="connsiteX2" fmla="*/ 2338016 w 2338016"/>
              <a:gd name="connsiteY2" fmla="*/ 2562724 h 2562724"/>
              <a:gd name="connsiteX3" fmla="*/ 0 w 2338016"/>
              <a:gd name="connsiteY3" fmla="*/ 2562724 h 2562724"/>
              <a:gd name="connsiteX4" fmla="*/ 0 w 2338016"/>
              <a:gd name="connsiteY4" fmla="*/ 478762 h 256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016" h="2562724">
                <a:moveTo>
                  <a:pt x="478762" y="0"/>
                </a:moveTo>
                <a:lnTo>
                  <a:pt x="2338016" y="0"/>
                </a:lnTo>
                <a:lnTo>
                  <a:pt x="2338016" y="2562724"/>
                </a:lnTo>
                <a:lnTo>
                  <a:pt x="0" y="2562724"/>
                </a:lnTo>
                <a:lnTo>
                  <a:pt x="0" y="4787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apen van Kortemark">
            <a:extLst>
              <a:ext uri="{FF2B5EF4-FFF2-40B4-BE49-F238E27FC236}">
                <a16:creationId xmlns:a16="http://schemas.microsoft.com/office/drawing/2014/main" id="{53F61EBB-D4BD-4A16-A68A-BB3B8CBA6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15"/>
          <a:stretch/>
        </p:blipFill>
        <p:spPr bwMode="auto">
          <a:xfrm>
            <a:off x="3282510" y="786612"/>
            <a:ext cx="2324438" cy="256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kortemark molens">
            <a:extLst>
              <a:ext uri="{FF2B5EF4-FFF2-40B4-BE49-F238E27FC236}">
                <a16:creationId xmlns:a16="http://schemas.microsoft.com/office/drawing/2014/main" id="{C7087269-E1CE-4D82-88F8-C4D3131FA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4" r="-3" b="7546"/>
          <a:stretch/>
        </p:blipFill>
        <p:spPr bwMode="auto">
          <a:xfrm>
            <a:off x="797779" y="3461657"/>
            <a:ext cx="4809744" cy="2297931"/>
          </a:xfrm>
          <a:custGeom>
            <a:avLst/>
            <a:gdLst>
              <a:gd name="connsiteX0" fmla="*/ 0 w 4809744"/>
              <a:gd name="connsiteY0" fmla="*/ 0 h 2246151"/>
              <a:gd name="connsiteX1" fmla="*/ 4809744 w 4809744"/>
              <a:gd name="connsiteY1" fmla="*/ 0 h 2246151"/>
              <a:gd name="connsiteX2" fmla="*/ 4809744 w 4809744"/>
              <a:gd name="connsiteY2" fmla="*/ 1767389 h 2246151"/>
              <a:gd name="connsiteX3" fmla="*/ 4330982 w 4809744"/>
              <a:gd name="connsiteY3" fmla="*/ 2246151 h 2246151"/>
              <a:gd name="connsiteX4" fmla="*/ 0 w 4809744"/>
              <a:gd name="connsiteY4" fmla="*/ 2246151 h 224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9744" h="2246151">
                <a:moveTo>
                  <a:pt x="0" y="0"/>
                </a:moveTo>
                <a:lnTo>
                  <a:pt x="4809744" y="0"/>
                </a:lnTo>
                <a:lnTo>
                  <a:pt x="4809744" y="1767389"/>
                </a:lnTo>
                <a:lnTo>
                  <a:pt x="4330982" y="2246151"/>
                </a:lnTo>
                <a:lnTo>
                  <a:pt x="0" y="224615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5D85EA-DF4E-48CA-B16A-9ACF87FB2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685800"/>
            <a:ext cx="4819653" cy="3615267"/>
          </a:xfrm>
        </p:spPr>
        <p:txBody>
          <a:bodyPr>
            <a:normAutofit/>
          </a:bodyPr>
          <a:lstStyle/>
          <a:p>
            <a:r>
              <a:rPr lang="nl-BE" sz="1800"/>
              <a:t>Kortemark:</a:t>
            </a:r>
            <a:br>
              <a:rPr lang="nl-BE" sz="1800"/>
            </a:br>
            <a:r>
              <a:rPr lang="nl-BE" sz="1800"/>
              <a:t>	small village</a:t>
            </a:r>
            <a:br>
              <a:rPr lang="nl-BE" sz="1800"/>
            </a:br>
            <a:r>
              <a:rPr lang="nl-BE" sz="1800"/>
              <a:t>	population: over 12 000 people</a:t>
            </a:r>
            <a:br>
              <a:rPr lang="nl-BE" sz="1800"/>
            </a:br>
            <a:r>
              <a:rPr lang="nl-BE" sz="1800"/>
              <a:t>	near the Northsea</a:t>
            </a:r>
            <a:br>
              <a:rPr lang="nl-BE" sz="1800"/>
            </a:br>
            <a:r>
              <a:rPr lang="nl-BE" sz="1800"/>
              <a:t>	famous for it’s brewery and it’s mills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FFC36AD-3DD4-4CBD-B2A6-78674F34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73D8520-3355-461D-8EA6-7E640EF5A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EAFEF53-7B76-46E5-BD95-FE1F254A0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28B7F70-DD92-4964-B9C1-99E47CBEE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0FF380B-8F2F-497A-B24A-06B033EAA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444AF83-DBC4-4A00-881E-4C8483E29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4486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1B8A741-A6DF-4F2F-8BA5-0CA914328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0" t="10000" r="5297" b="6202"/>
          <a:stretch/>
        </p:blipFill>
        <p:spPr>
          <a:xfrm>
            <a:off x="508860" y="210800"/>
            <a:ext cx="11174279" cy="63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78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jdelijke aanduiding voor inhoud 2">
            <a:extLst>
              <a:ext uri="{FF2B5EF4-FFF2-40B4-BE49-F238E27FC236}">
                <a16:creationId xmlns:a16="http://schemas.microsoft.com/office/drawing/2014/main" id="{3CCB6B9F-0B8E-44BD-93FA-39958D0EC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r>
              <a:rPr lang="nl-BE" dirty="0" err="1">
                <a:solidFill>
                  <a:schemeClr val="tx1"/>
                </a:solidFill>
              </a:rPr>
              <a:t>Our</a:t>
            </a:r>
            <a:r>
              <a:rPr lang="nl-BE" dirty="0">
                <a:solidFill>
                  <a:schemeClr val="tx1"/>
                </a:solidFill>
              </a:rPr>
              <a:t> school:</a:t>
            </a:r>
          </a:p>
          <a:p>
            <a:r>
              <a:rPr lang="nl-BE" dirty="0">
                <a:solidFill>
                  <a:schemeClr val="tx1"/>
                </a:solidFill>
              </a:rPr>
              <a:t>70 </a:t>
            </a:r>
            <a:r>
              <a:rPr lang="nl-BE" dirty="0" err="1">
                <a:solidFill>
                  <a:schemeClr val="tx1"/>
                </a:solidFill>
              </a:rPr>
              <a:t>toddlers</a:t>
            </a:r>
            <a:r>
              <a:rPr lang="nl-BE" dirty="0">
                <a:solidFill>
                  <a:schemeClr val="tx1"/>
                </a:solidFill>
              </a:rPr>
              <a:t> (</a:t>
            </a:r>
            <a:r>
              <a:rPr lang="nl-BE" dirty="0" err="1">
                <a:solidFill>
                  <a:schemeClr val="tx1"/>
                </a:solidFill>
              </a:rPr>
              <a:t>devided</a:t>
            </a:r>
            <a:r>
              <a:rPr lang="nl-BE" dirty="0">
                <a:solidFill>
                  <a:schemeClr val="tx1"/>
                </a:solidFill>
              </a:rPr>
              <a:t> over 4 </a:t>
            </a:r>
            <a:r>
              <a:rPr lang="nl-BE" dirty="0" err="1">
                <a:solidFill>
                  <a:schemeClr val="tx1"/>
                </a:solidFill>
              </a:rPr>
              <a:t>groupes</a:t>
            </a:r>
            <a:r>
              <a:rPr lang="nl-BE" dirty="0">
                <a:solidFill>
                  <a:schemeClr val="tx1"/>
                </a:solidFill>
              </a:rPr>
              <a:t>): </a:t>
            </a:r>
            <a:r>
              <a:rPr lang="nl-BE" dirty="0" err="1">
                <a:solidFill>
                  <a:schemeClr val="tx1"/>
                </a:solidFill>
              </a:rPr>
              <a:t>ages</a:t>
            </a:r>
            <a:r>
              <a:rPr lang="nl-BE" dirty="0">
                <a:solidFill>
                  <a:schemeClr val="tx1"/>
                </a:solidFill>
              </a:rPr>
              <a:t> 2,5- 6</a:t>
            </a:r>
          </a:p>
          <a:p>
            <a:r>
              <a:rPr lang="nl-BE" dirty="0">
                <a:solidFill>
                  <a:schemeClr val="tx1"/>
                </a:solidFill>
              </a:rPr>
              <a:t>160 </a:t>
            </a:r>
            <a:r>
              <a:rPr lang="nl-BE" dirty="0" err="1">
                <a:solidFill>
                  <a:schemeClr val="tx1"/>
                </a:solidFill>
              </a:rPr>
              <a:t>pupils</a:t>
            </a:r>
            <a:r>
              <a:rPr lang="nl-BE" dirty="0">
                <a:solidFill>
                  <a:schemeClr val="tx1"/>
                </a:solidFill>
              </a:rPr>
              <a:t> (</a:t>
            </a:r>
            <a:r>
              <a:rPr lang="nl-BE" dirty="0" err="1">
                <a:solidFill>
                  <a:schemeClr val="tx1"/>
                </a:solidFill>
              </a:rPr>
              <a:t>devided</a:t>
            </a:r>
            <a:r>
              <a:rPr lang="nl-BE" dirty="0">
                <a:solidFill>
                  <a:schemeClr val="tx1"/>
                </a:solidFill>
              </a:rPr>
              <a:t> over 6 </a:t>
            </a:r>
            <a:r>
              <a:rPr lang="nl-BE" dirty="0" err="1">
                <a:solidFill>
                  <a:schemeClr val="tx1"/>
                </a:solidFill>
              </a:rPr>
              <a:t>groupes</a:t>
            </a:r>
            <a:r>
              <a:rPr lang="nl-BE" dirty="0">
                <a:solidFill>
                  <a:schemeClr val="tx1"/>
                </a:solidFill>
              </a:rPr>
              <a:t>): </a:t>
            </a:r>
            <a:r>
              <a:rPr lang="nl-BE" dirty="0" err="1">
                <a:solidFill>
                  <a:schemeClr val="tx1"/>
                </a:solidFill>
              </a:rPr>
              <a:t>ages</a:t>
            </a:r>
            <a:r>
              <a:rPr lang="nl-BE" dirty="0">
                <a:solidFill>
                  <a:schemeClr val="tx1"/>
                </a:solidFill>
              </a:rPr>
              <a:t> 6-12</a:t>
            </a:r>
          </a:p>
          <a:p>
            <a:r>
              <a:rPr lang="nl-BE" dirty="0" err="1">
                <a:solidFill>
                  <a:schemeClr val="tx1"/>
                </a:solidFill>
              </a:rPr>
              <a:t>Each</a:t>
            </a:r>
            <a:r>
              <a:rPr lang="nl-BE" dirty="0">
                <a:solidFill>
                  <a:schemeClr val="tx1"/>
                </a:solidFill>
              </a:rPr>
              <a:t> class has </a:t>
            </a:r>
            <a:r>
              <a:rPr lang="nl-BE" dirty="0" err="1">
                <a:solidFill>
                  <a:schemeClr val="tx1"/>
                </a:solidFill>
              </a:rPr>
              <a:t>about</a:t>
            </a:r>
            <a:r>
              <a:rPr lang="nl-BE" dirty="0">
                <a:solidFill>
                  <a:schemeClr val="tx1"/>
                </a:solidFill>
              </a:rPr>
              <a:t> 25 </a:t>
            </a:r>
            <a:r>
              <a:rPr lang="nl-BE" dirty="0" err="1">
                <a:solidFill>
                  <a:schemeClr val="tx1"/>
                </a:solidFill>
              </a:rPr>
              <a:t>children</a:t>
            </a:r>
            <a:endParaRPr lang="nl-BE" dirty="0">
              <a:solidFill>
                <a:schemeClr val="tx1"/>
              </a:solidFill>
            </a:endParaRPr>
          </a:p>
          <a:p>
            <a:r>
              <a:rPr lang="nl-BE" dirty="0">
                <a:solidFill>
                  <a:schemeClr val="tx1"/>
                </a:solidFill>
              </a:rPr>
              <a:t>22 </a:t>
            </a:r>
            <a:r>
              <a:rPr lang="nl-BE" dirty="0" err="1">
                <a:solidFill>
                  <a:schemeClr val="tx1"/>
                </a:solidFill>
              </a:rPr>
              <a:t>teachers</a:t>
            </a:r>
            <a:r>
              <a:rPr lang="nl-BE" dirty="0">
                <a:solidFill>
                  <a:schemeClr val="tx1"/>
                </a:solidFill>
              </a:rPr>
              <a:t> in </a:t>
            </a:r>
            <a:r>
              <a:rPr lang="nl-BE" dirty="0" err="1">
                <a:solidFill>
                  <a:schemeClr val="tx1"/>
                </a:solidFill>
              </a:rPr>
              <a:t>our</a:t>
            </a:r>
            <a:r>
              <a:rPr lang="nl-BE" dirty="0">
                <a:solidFill>
                  <a:schemeClr val="tx1"/>
                </a:solidFill>
              </a:rPr>
              <a:t> team (</a:t>
            </a:r>
            <a:r>
              <a:rPr lang="nl-BE" dirty="0" err="1">
                <a:solidFill>
                  <a:schemeClr val="tx1"/>
                </a:solidFill>
              </a:rPr>
              <a:t>teachers</a:t>
            </a:r>
            <a:r>
              <a:rPr lang="nl-BE" dirty="0">
                <a:solidFill>
                  <a:schemeClr val="tx1"/>
                </a:solidFill>
              </a:rPr>
              <a:t>, </a:t>
            </a:r>
            <a:r>
              <a:rPr lang="nl-BE" dirty="0" err="1">
                <a:solidFill>
                  <a:schemeClr val="tx1"/>
                </a:solidFill>
              </a:rPr>
              <a:t>religion</a:t>
            </a:r>
            <a:r>
              <a:rPr lang="nl-BE" dirty="0">
                <a:solidFill>
                  <a:schemeClr val="tx1"/>
                </a:solidFill>
              </a:rPr>
              <a:t>, </a:t>
            </a:r>
            <a:r>
              <a:rPr lang="nl-BE" dirty="0" err="1">
                <a:solidFill>
                  <a:schemeClr val="tx1"/>
                </a:solidFill>
              </a:rPr>
              <a:t>sports</a:t>
            </a:r>
            <a:r>
              <a:rPr lang="nl-BE" dirty="0">
                <a:solidFill>
                  <a:schemeClr val="tx1"/>
                </a:solidFill>
              </a:rPr>
              <a:t>, nurse </a:t>
            </a:r>
            <a:r>
              <a:rPr lang="nl-BE" dirty="0" err="1">
                <a:solidFill>
                  <a:schemeClr val="tx1"/>
                </a:solidFill>
              </a:rPr>
              <a:t>for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the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young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children</a:t>
            </a:r>
            <a:r>
              <a:rPr lang="nl-BE" dirty="0">
                <a:solidFill>
                  <a:schemeClr val="tx1"/>
                </a:solidFill>
              </a:rPr>
              <a:t>, </a:t>
            </a:r>
            <a:r>
              <a:rPr lang="nl-BE" dirty="0" err="1">
                <a:solidFill>
                  <a:schemeClr val="tx1"/>
                </a:solidFill>
              </a:rPr>
              <a:t>secretary</a:t>
            </a:r>
            <a:r>
              <a:rPr lang="nl-BE" dirty="0">
                <a:solidFill>
                  <a:schemeClr val="tx1"/>
                </a:solidFill>
              </a:rPr>
              <a:t>, </a:t>
            </a:r>
            <a:r>
              <a:rPr lang="nl-BE" dirty="0" err="1">
                <a:solidFill>
                  <a:schemeClr val="tx1"/>
                </a:solidFill>
              </a:rPr>
              <a:t>principal</a:t>
            </a:r>
            <a:r>
              <a:rPr lang="nl-BE" dirty="0">
                <a:solidFill>
                  <a:schemeClr val="tx1"/>
                </a:solidFill>
              </a:rPr>
              <a:t>…)</a:t>
            </a:r>
          </a:p>
          <a:p>
            <a:r>
              <a:rPr lang="nl-BE" dirty="0">
                <a:solidFill>
                  <a:schemeClr val="tx1"/>
                </a:solidFill>
              </a:rPr>
              <a:t>Small school </a:t>
            </a:r>
            <a:r>
              <a:rPr lang="nl-BE" dirty="0" err="1">
                <a:solidFill>
                  <a:schemeClr val="tx1"/>
                </a:solidFill>
              </a:rPr>
              <a:t>with</a:t>
            </a:r>
            <a:r>
              <a:rPr lang="nl-BE" dirty="0">
                <a:solidFill>
                  <a:schemeClr val="tx1"/>
                </a:solidFill>
              </a:rPr>
              <a:t> a </a:t>
            </a:r>
            <a:r>
              <a:rPr lang="nl-BE" dirty="0" err="1">
                <a:solidFill>
                  <a:schemeClr val="tx1"/>
                </a:solidFill>
              </a:rPr>
              <a:t>familial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atmosphere</a:t>
            </a:r>
            <a:r>
              <a:rPr lang="nl-BE" dirty="0">
                <a:solidFill>
                  <a:schemeClr val="tx1"/>
                </a:solidFill>
              </a:rPr>
              <a:t> (</a:t>
            </a:r>
            <a:r>
              <a:rPr lang="nl-BE" dirty="0" err="1">
                <a:solidFill>
                  <a:schemeClr val="tx1"/>
                </a:solidFill>
              </a:rPr>
              <a:t>everbody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knows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everyone</a:t>
            </a:r>
            <a:r>
              <a:rPr lang="nl-BE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050" name="Picture 2" descr="Afbeeldingsresultaat voor gemeenteschool kortemark">
            <a:extLst>
              <a:ext uri="{FF2B5EF4-FFF2-40B4-BE49-F238E27FC236}">
                <a16:creationId xmlns:a16="http://schemas.microsoft.com/office/drawing/2014/main" id="{8F86BB33-DB7B-4679-9559-B035985F4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91" y="1296474"/>
            <a:ext cx="3839215" cy="387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164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CD4A513-82AA-44AC-8AD9-7FA0CD9B5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290" y="941424"/>
            <a:ext cx="4144267" cy="4768713"/>
          </a:xfrm>
        </p:spPr>
        <p:txBody>
          <a:bodyPr>
            <a:noAutofit/>
          </a:bodyPr>
          <a:lstStyle/>
          <a:p>
            <a:pPr algn="ctr"/>
            <a:r>
              <a:rPr lang="nl-BE" sz="5400" dirty="0">
                <a:solidFill>
                  <a:srgbClr val="FFFFFF"/>
                </a:solidFill>
              </a:rPr>
              <a:t>School </a:t>
            </a:r>
            <a:r>
              <a:rPr lang="nl-BE" sz="5400" dirty="0" err="1">
                <a:solidFill>
                  <a:srgbClr val="FFFFFF"/>
                </a:solidFill>
              </a:rPr>
              <a:t>SYStem</a:t>
            </a:r>
            <a:r>
              <a:rPr lang="nl-BE" sz="5400" dirty="0">
                <a:solidFill>
                  <a:srgbClr val="FFFFFF"/>
                </a:solidFill>
              </a:rPr>
              <a:t> in </a:t>
            </a:r>
            <a:r>
              <a:rPr lang="nl-BE" sz="5400" dirty="0" err="1">
                <a:solidFill>
                  <a:srgbClr val="FFFFFF"/>
                </a:solidFill>
              </a:rPr>
              <a:t>belgium</a:t>
            </a:r>
            <a:endParaRPr lang="nl-BE" sz="5400" dirty="0">
              <a:solidFill>
                <a:srgbClr val="FFFFFF"/>
              </a:solidFill>
            </a:endParaRP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323B4D7F-F24B-41AD-BF87-9982551A6B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6066942"/>
              </p:ext>
            </p:extLst>
          </p:nvPr>
        </p:nvGraphicFramePr>
        <p:xfrm>
          <a:off x="659287" y="703048"/>
          <a:ext cx="6958755" cy="5164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8300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81396A-3CEF-496E-912D-E757FAB46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0"/>
            <a:ext cx="9932988" cy="6045200"/>
          </a:xfrm>
        </p:spPr>
        <p:txBody>
          <a:bodyPr/>
          <a:lstStyle/>
          <a:p>
            <a:r>
              <a:rPr lang="nl-BE" dirty="0"/>
              <a:t>School: 8.30 – 11.40 </a:t>
            </a:r>
            <a:r>
              <a:rPr lang="nl-BE" dirty="0" err="1"/>
              <a:t>am</a:t>
            </a:r>
            <a:br>
              <a:rPr lang="nl-BE" dirty="0"/>
            </a:br>
            <a:r>
              <a:rPr lang="nl-BE" dirty="0"/>
              <a:t>		     13.10 – 15.55 </a:t>
            </a:r>
            <a:r>
              <a:rPr lang="nl-BE" dirty="0" err="1"/>
              <a:t>pm</a:t>
            </a:r>
            <a:endParaRPr lang="nl-BE" dirty="0"/>
          </a:p>
          <a:p>
            <a:endParaRPr lang="nl-BE" dirty="0"/>
          </a:p>
          <a:p>
            <a:r>
              <a:rPr lang="nl-BE" u="sng" dirty="0"/>
              <a:t>School subjects:</a:t>
            </a:r>
          </a:p>
          <a:p>
            <a:pPr lvl="1"/>
            <a:r>
              <a:rPr lang="nl-BE" sz="2000" dirty="0" err="1"/>
              <a:t>Ages</a:t>
            </a:r>
            <a:r>
              <a:rPr lang="nl-BE" sz="2000" dirty="0"/>
              <a:t> 3-6: </a:t>
            </a:r>
            <a:r>
              <a:rPr lang="nl-BE" sz="2000" dirty="0" err="1"/>
              <a:t>working</a:t>
            </a:r>
            <a:r>
              <a:rPr lang="nl-BE" sz="2000" dirty="0"/>
              <a:t> </a:t>
            </a:r>
            <a:r>
              <a:rPr lang="nl-BE" sz="2000" dirty="0" err="1"/>
              <a:t>with</a:t>
            </a:r>
            <a:r>
              <a:rPr lang="nl-BE" sz="2000" dirty="0"/>
              <a:t> </a:t>
            </a:r>
            <a:r>
              <a:rPr lang="nl-BE" sz="2000" dirty="0" err="1"/>
              <a:t>theme</a:t>
            </a:r>
            <a:r>
              <a:rPr lang="nl-BE" sz="2000" dirty="0"/>
              <a:t>-weeks</a:t>
            </a:r>
            <a:br>
              <a:rPr lang="nl-BE" sz="2000" dirty="0"/>
            </a:br>
            <a:r>
              <a:rPr lang="nl-BE" sz="2000" dirty="0" err="1"/>
              <a:t>every</a:t>
            </a:r>
            <a:r>
              <a:rPr lang="nl-BE" sz="2000" dirty="0"/>
              <a:t> </a:t>
            </a:r>
            <a:r>
              <a:rPr lang="nl-BE" sz="2000" dirty="0" err="1"/>
              <a:t>theme</a:t>
            </a:r>
            <a:r>
              <a:rPr lang="nl-BE" sz="2000" dirty="0"/>
              <a:t>: </a:t>
            </a:r>
            <a:r>
              <a:rPr lang="nl-BE" sz="2000" dirty="0" err="1"/>
              <a:t>similar</a:t>
            </a:r>
            <a:r>
              <a:rPr lang="nl-BE" sz="2000" dirty="0"/>
              <a:t> subjects:</a:t>
            </a:r>
            <a:br>
              <a:rPr lang="nl-BE" sz="2000" dirty="0"/>
            </a:br>
            <a:r>
              <a:rPr lang="nl-BE" sz="2000" dirty="0" err="1"/>
              <a:t>initiation</a:t>
            </a:r>
            <a:r>
              <a:rPr lang="nl-BE" sz="2000" dirty="0"/>
              <a:t> </a:t>
            </a:r>
            <a:r>
              <a:rPr lang="nl-BE" sz="2000" dirty="0" err="1"/>
              <a:t>maths</a:t>
            </a:r>
            <a:r>
              <a:rPr lang="nl-BE" sz="2000" dirty="0"/>
              <a:t>, story, </a:t>
            </a:r>
            <a:r>
              <a:rPr lang="nl-BE" sz="2000" dirty="0" err="1"/>
              <a:t>language</a:t>
            </a:r>
            <a:r>
              <a:rPr lang="nl-BE" sz="2000" dirty="0"/>
              <a:t> </a:t>
            </a:r>
            <a:r>
              <a:rPr lang="nl-BE" sz="2000" dirty="0" err="1"/>
              <a:t>exercices</a:t>
            </a:r>
            <a:r>
              <a:rPr lang="nl-BE" sz="2000" dirty="0"/>
              <a:t>, </a:t>
            </a:r>
            <a:r>
              <a:rPr lang="nl-BE" sz="2000" dirty="0" err="1"/>
              <a:t>crafts</a:t>
            </a:r>
            <a:r>
              <a:rPr lang="nl-BE" sz="2000" dirty="0"/>
              <a:t>, </a:t>
            </a:r>
            <a:r>
              <a:rPr lang="nl-BE" sz="2000" dirty="0" err="1"/>
              <a:t>singing</a:t>
            </a:r>
            <a:r>
              <a:rPr lang="nl-BE" sz="2000" dirty="0"/>
              <a:t>, theater, </a:t>
            </a:r>
            <a:br>
              <a:rPr lang="nl-BE" sz="2000" dirty="0"/>
            </a:br>
            <a:r>
              <a:rPr lang="nl-BE" sz="2000" dirty="0"/>
              <a:t>5-6yrs </a:t>
            </a:r>
            <a:r>
              <a:rPr lang="nl-BE" sz="2000" dirty="0" err="1"/>
              <a:t>old</a:t>
            </a:r>
            <a:r>
              <a:rPr lang="nl-BE" sz="2000" dirty="0"/>
              <a:t>: contract </a:t>
            </a:r>
            <a:r>
              <a:rPr lang="nl-BE" sz="2000" dirty="0" err="1"/>
              <a:t>work</a:t>
            </a:r>
            <a:r>
              <a:rPr lang="nl-BE" sz="2000" dirty="0"/>
              <a:t>, </a:t>
            </a:r>
            <a:r>
              <a:rPr lang="nl-BE" sz="2000" dirty="0" err="1"/>
              <a:t>initiation</a:t>
            </a:r>
            <a:r>
              <a:rPr lang="nl-BE" sz="2000" dirty="0"/>
              <a:t> French</a:t>
            </a:r>
            <a:br>
              <a:rPr lang="nl-BE" sz="2000" dirty="0"/>
            </a:br>
            <a:r>
              <a:rPr lang="nl-BE" sz="2000" dirty="0"/>
              <a:t>2,5-3yrs </a:t>
            </a:r>
            <a:r>
              <a:rPr lang="nl-BE" sz="2000" dirty="0" err="1"/>
              <a:t>old</a:t>
            </a:r>
            <a:r>
              <a:rPr lang="nl-BE" sz="2000" dirty="0"/>
              <a:t>: </a:t>
            </a:r>
            <a:r>
              <a:rPr lang="nl-BE" sz="2000" dirty="0" err="1"/>
              <a:t>possibilty</a:t>
            </a:r>
            <a:r>
              <a:rPr lang="nl-BE" sz="2000" dirty="0"/>
              <a:t> </a:t>
            </a:r>
            <a:r>
              <a:rPr lang="nl-BE" sz="2000" dirty="0" err="1"/>
              <a:t>to</a:t>
            </a:r>
            <a:r>
              <a:rPr lang="nl-BE" sz="2000" dirty="0"/>
              <a:t> sleep in </a:t>
            </a:r>
            <a:r>
              <a:rPr lang="nl-BE" sz="2000" dirty="0" err="1"/>
              <a:t>our</a:t>
            </a:r>
            <a:r>
              <a:rPr lang="nl-BE" sz="2000" dirty="0"/>
              <a:t> </a:t>
            </a:r>
            <a:r>
              <a:rPr lang="nl-BE" sz="2000" dirty="0" err="1"/>
              <a:t>sleepingclass</a:t>
            </a:r>
            <a:endParaRPr lang="nl-BE" sz="2000" dirty="0"/>
          </a:p>
          <a:p>
            <a:pPr lvl="1"/>
            <a:r>
              <a:rPr lang="nl-BE" sz="2000" dirty="0" err="1"/>
              <a:t>Ages</a:t>
            </a:r>
            <a:r>
              <a:rPr lang="nl-BE" sz="2000" dirty="0"/>
              <a:t> 6-12: </a:t>
            </a:r>
            <a:r>
              <a:rPr lang="nl-BE" sz="2000" dirty="0" err="1"/>
              <a:t>mathematics</a:t>
            </a:r>
            <a:r>
              <a:rPr lang="nl-BE" sz="2000" dirty="0"/>
              <a:t>( 6 </a:t>
            </a:r>
            <a:r>
              <a:rPr lang="nl-BE" sz="2000" dirty="0" err="1"/>
              <a:t>hours</a:t>
            </a:r>
            <a:r>
              <a:rPr lang="nl-BE" sz="2000" dirty="0"/>
              <a:t>), </a:t>
            </a:r>
            <a:r>
              <a:rPr lang="nl-BE" sz="2000" dirty="0" err="1"/>
              <a:t>language</a:t>
            </a:r>
            <a:r>
              <a:rPr lang="nl-BE" sz="2000" dirty="0"/>
              <a:t>( 6 </a:t>
            </a:r>
            <a:r>
              <a:rPr lang="nl-BE" sz="2000" dirty="0" err="1"/>
              <a:t>hours</a:t>
            </a:r>
            <a:r>
              <a:rPr lang="nl-BE" sz="2000" dirty="0"/>
              <a:t> (Dutch, French), </a:t>
            </a:r>
            <a:r>
              <a:rPr lang="nl-BE" sz="2000" dirty="0" err="1"/>
              <a:t>crafts</a:t>
            </a:r>
            <a:r>
              <a:rPr lang="nl-BE" sz="2000" dirty="0"/>
              <a:t> </a:t>
            </a:r>
            <a:r>
              <a:rPr lang="nl-BE" sz="2000" dirty="0" err="1"/>
              <a:t>and</a:t>
            </a:r>
            <a:r>
              <a:rPr lang="nl-BE" sz="2000" dirty="0"/>
              <a:t> </a:t>
            </a:r>
            <a:r>
              <a:rPr lang="nl-BE" sz="2000" dirty="0" err="1"/>
              <a:t>music</a:t>
            </a:r>
            <a:r>
              <a:rPr lang="nl-BE" sz="2000" dirty="0"/>
              <a:t>( 4 </a:t>
            </a:r>
            <a:r>
              <a:rPr lang="nl-BE" sz="2000" dirty="0" err="1"/>
              <a:t>hours</a:t>
            </a:r>
            <a:r>
              <a:rPr lang="nl-BE" sz="2000" dirty="0"/>
              <a:t>), </a:t>
            </a:r>
            <a:r>
              <a:rPr lang="nl-BE" sz="2000" dirty="0" err="1"/>
              <a:t>world</a:t>
            </a:r>
            <a:r>
              <a:rPr lang="nl-BE" sz="2000" dirty="0"/>
              <a:t> </a:t>
            </a:r>
            <a:r>
              <a:rPr lang="nl-BE" sz="2000" dirty="0" err="1"/>
              <a:t>orientation</a:t>
            </a:r>
            <a:r>
              <a:rPr lang="nl-BE" sz="2000" dirty="0"/>
              <a:t>( 5 </a:t>
            </a:r>
            <a:r>
              <a:rPr lang="nl-BE" sz="2000" dirty="0" err="1"/>
              <a:t>hours</a:t>
            </a:r>
            <a:r>
              <a:rPr lang="nl-BE" sz="2000" dirty="0"/>
              <a:t> (</a:t>
            </a:r>
            <a:r>
              <a:rPr lang="nl-BE" sz="2000" dirty="0" err="1"/>
              <a:t>geography</a:t>
            </a:r>
            <a:r>
              <a:rPr lang="nl-BE" sz="2000" dirty="0"/>
              <a:t>, </a:t>
            </a:r>
            <a:r>
              <a:rPr lang="nl-BE" sz="2000" dirty="0" err="1"/>
              <a:t>biology</a:t>
            </a:r>
            <a:r>
              <a:rPr lang="nl-BE" sz="2000" dirty="0"/>
              <a:t>, nature </a:t>
            </a:r>
            <a:r>
              <a:rPr lang="nl-BE" sz="2000" dirty="0" err="1"/>
              <a:t>and</a:t>
            </a:r>
            <a:r>
              <a:rPr lang="nl-BE" sz="2000" dirty="0"/>
              <a:t> </a:t>
            </a:r>
            <a:r>
              <a:rPr lang="nl-BE" sz="2000" dirty="0" err="1"/>
              <a:t>science</a:t>
            </a:r>
            <a:r>
              <a:rPr lang="nl-BE" sz="2000" dirty="0"/>
              <a:t>…), </a:t>
            </a:r>
            <a:r>
              <a:rPr lang="nl-BE" sz="2000" dirty="0" err="1"/>
              <a:t>religion</a:t>
            </a:r>
            <a:r>
              <a:rPr lang="nl-BE" sz="2000" dirty="0"/>
              <a:t>( 2 </a:t>
            </a:r>
            <a:r>
              <a:rPr lang="nl-BE" sz="2000" dirty="0" err="1"/>
              <a:t>hours</a:t>
            </a:r>
            <a:r>
              <a:rPr lang="nl-BE" sz="2000" dirty="0"/>
              <a:t> (free </a:t>
            </a:r>
            <a:r>
              <a:rPr lang="nl-BE" sz="2000" dirty="0" err="1"/>
              <a:t>to</a:t>
            </a:r>
            <a:r>
              <a:rPr lang="nl-BE" sz="2000" dirty="0"/>
              <a:t> </a:t>
            </a:r>
            <a:r>
              <a:rPr lang="nl-BE" sz="2000" dirty="0" err="1"/>
              <a:t>choose</a:t>
            </a:r>
            <a:r>
              <a:rPr lang="nl-BE" sz="2000" dirty="0"/>
              <a:t>: </a:t>
            </a:r>
            <a:r>
              <a:rPr lang="nl-BE" sz="2000" dirty="0" err="1"/>
              <a:t>catholic</a:t>
            </a:r>
            <a:r>
              <a:rPr lang="nl-BE" sz="2000" dirty="0"/>
              <a:t>, protestant, </a:t>
            </a:r>
            <a:r>
              <a:rPr lang="nl-BE" sz="2000" dirty="0" err="1"/>
              <a:t>islamitic</a:t>
            </a:r>
            <a:r>
              <a:rPr lang="nl-BE" sz="2000" dirty="0"/>
              <a:t>… </a:t>
            </a:r>
            <a:r>
              <a:rPr lang="nl-BE" sz="2000" dirty="0" err="1"/>
              <a:t>religion</a:t>
            </a:r>
            <a:r>
              <a:rPr lang="nl-BE" sz="2000" dirty="0"/>
              <a:t>, </a:t>
            </a:r>
            <a:r>
              <a:rPr lang="nl-BE" sz="2000" dirty="0" err="1"/>
              <a:t>ethics</a:t>
            </a:r>
            <a:r>
              <a:rPr lang="nl-BE" sz="2000" dirty="0"/>
              <a:t>…), </a:t>
            </a:r>
            <a:r>
              <a:rPr lang="nl-BE" sz="2000" dirty="0" err="1"/>
              <a:t>sports</a:t>
            </a:r>
            <a:r>
              <a:rPr lang="nl-BE" sz="2000" dirty="0"/>
              <a:t>( 2 </a:t>
            </a:r>
            <a:r>
              <a:rPr lang="nl-BE" sz="2000" dirty="0" err="1"/>
              <a:t>hours</a:t>
            </a:r>
            <a:r>
              <a:rPr lang="nl-BE" sz="2000" dirty="0"/>
              <a:t>), </a:t>
            </a:r>
            <a:br>
              <a:rPr lang="nl-BE" sz="2000" dirty="0"/>
            </a:br>
            <a:r>
              <a:rPr lang="nl-BE" sz="2000" dirty="0"/>
              <a:t>3 </a:t>
            </a:r>
            <a:r>
              <a:rPr lang="nl-BE" sz="2000" dirty="0" err="1"/>
              <a:t>hours</a:t>
            </a:r>
            <a:r>
              <a:rPr lang="nl-BE" sz="2000" dirty="0"/>
              <a:t>: free </a:t>
            </a:r>
            <a:r>
              <a:rPr lang="nl-BE" sz="2000" dirty="0" err="1"/>
              <a:t>to</a:t>
            </a:r>
            <a:r>
              <a:rPr lang="nl-BE" sz="2000" dirty="0"/>
              <a:t> </a:t>
            </a:r>
            <a:r>
              <a:rPr lang="nl-BE" sz="2000" dirty="0" err="1"/>
              <a:t>choose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137393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132F9A-485B-4C94-84A7-B6A98A3E2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10504488" cy="5575300"/>
          </a:xfrm>
        </p:spPr>
        <p:txBody>
          <a:bodyPr>
            <a:normAutofit lnSpcReduction="10000"/>
          </a:bodyPr>
          <a:lstStyle/>
          <a:p>
            <a:r>
              <a:rPr lang="nl-BE" dirty="0"/>
              <a:t>Music (</a:t>
            </a:r>
            <a:r>
              <a:rPr lang="nl-BE" dirty="0" err="1"/>
              <a:t>learning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play</a:t>
            </a:r>
            <a:r>
              <a:rPr lang="nl-BE" dirty="0"/>
              <a:t> </a:t>
            </a:r>
            <a:r>
              <a:rPr lang="nl-BE" dirty="0" err="1"/>
              <a:t>an</a:t>
            </a:r>
            <a:r>
              <a:rPr lang="nl-BE" dirty="0"/>
              <a:t> instrument): on </a:t>
            </a:r>
            <a:r>
              <a:rPr lang="nl-BE" dirty="0" err="1"/>
              <a:t>Wednesday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Saturday</a:t>
            </a:r>
            <a:br>
              <a:rPr lang="nl-BE" dirty="0"/>
            </a:br>
            <a:r>
              <a:rPr lang="nl-BE" dirty="0" err="1"/>
              <a:t>not</a:t>
            </a:r>
            <a:r>
              <a:rPr lang="nl-BE" dirty="0"/>
              <a:t> in </a:t>
            </a:r>
            <a:r>
              <a:rPr lang="nl-BE" dirty="0" err="1"/>
              <a:t>our</a:t>
            </a:r>
            <a:r>
              <a:rPr lang="nl-BE" dirty="0"/>
              <a:t> school,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</a:t>
            </a:r>
            <a:r>
              <a:rPr lang="nl-BE" dirty="0" err="1"/>
              <a:t>own</a:t>
            </a:r>
            <a:r>
              <a:rPr lang="nl-BE" dirty="0"/>
              <a:t> </a:t>
            </a:r>
            <a:r>
              <a:rPr lang="nl-BE" dirty="0" err="1"/>
              <a:t>teachers</a:t>
            </a:r>
            <a:r>
              <a:rPr lang="nl-BE" dirty="0"/>
              <a:t> </a:t>
            </a:r>
          </a:p>
          <a:p>
            <a:r>
              <a:rPr lang="nl-BE" dirty="0"/>
              <a:t>Different </a:t>
            </a:r>
            <a:r>
              <a:rPr lang="nl-BE" dirty="0" err="1"/>
              <a:t>languages</a:t>
            </a:r>
            <a:r>
              <a:rPr lang="nl-BE" dirty="0"/>
              <a:t> in Belgium: Dutch, French en </a:t>
            </a:r>
            <a:r>
              <a:rPr lang="nl-BE" dirty="0" err="1"/>
              <a:t>German</a:t>
            </a:r>
            <a:br>
              <a:rPr lang="nl-BE" dirty="0"/>
            </a:br>
            <a:r>
              <a:rPr lang="nl-BE" dirty="0"/>
              <a:t>	In </a:t>
            </a:r>
            <a:r>
              <a:rPr lang="nl-BE" dirty="0" err="1"/>
              <a:t>primary</a:t>
            </a:r>
            <a:r>
              <a:rPr lang="nl-BE" dirty="0"/>
              <a:t> school: Dutch </a:t>
            </a:r>
            <a:br>
              <a:rPr lang="nl-BE" dirty="0"/>
            </a:br>
            <a:r>
              <a:rPr lang="nl-BE" dirty="0"/>
              <a:t>	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age</a:t>
            </a:r>
            <a:r>
              <a:rPr lang="nl-BE" dirty="0"/>
              <a:t> 6: French (</a:t>
            </a:r>
            <a:r>
              <a:rPr lang="nl-BE" dirty="0" err="1"/>
              <a:t>by</a:t>
            </a:r>
            <a:r>
              <a:rPr lang="nl-BE" dirty="0"/>
              <a:t> </a:t>
            </a:r>
            <a:r>
              <a:rPr lang="nl-BE" dirty="0" err="1"/>
              <a:t>playing</a:t>
            </a:r>
            <a:r>
              <a:rPr lang="nl-BE" dirty="0"/>
              <a:t> games, </a:t>
            </a:r>
            <a:r>
              <a:rPr lang="nl-BE" dirty="0" err="1"/>
              <a:t>singing</a:t>
            </a:r>
            <a:r>
              <a:rPr lang="nl-BE" dirty="0"/>
              <a:t> songs…)</a:t>
            </a:r>
            <a:br>
              <a:rPr lang="nl-BE" dirty="0"/>
            </a:br>
            <a:r>
              <a:rPr lang="nl-BE" dirty="0"/>
              <a:t>	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age</a:t>
            </a:r>
            <a:r>
              <a:rPr lang="nl-BE" dirty="0"/>
              <a:t> 11: </a:t>
            </a:r>
            <a:r>
              <a:rPr lang="nl-BE" dirty="0" err="1"/>
              <a:t>learning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language</a:t>
            </a:r>
            <a:br>
              <a:rPr lang="nl-BE" dirty="0"/>
            </a:br>
            <a:r>
              <a:rPr lang="nl-BE" dirty="0"/>
              <a:t>	In highschool: </a:t>
            </a:r>
            <a:r>
              <a:rPr lang="nl-BE" dirty="0" err="1"/>
              <a:t>Englisch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German</a:t>
            </a:r>
            <a:endParaRPr lang="nl-BE" dirty="0"/>
          </a:p>
          <a:p>
            <a:endParaRPr lang="nl-BE" dirty="0"/>
          </a:p>
          <a:p>
            <a:r>
              <a:rPr lang="nl-BE" dirty="0" err="1"/>
              <a:t>Projects</a:t>
            </a:r>
            <a:r>
              <a:rPr lang="nl-BE" dirty="0"/>
              <a:t> in </a:t>
            </a:r>
            <a:r>
              <a:rPr lang="nl-BE" dirty="0" err="1"/>
              <a:t>our</a:t>
            </a:r>
            <a:r>
              <a:rPr lang="nl-BE" dirty="0"/>
              <a:t> school:</a:t>
            </a:r>
          </a:p>
          <a:p>
            <a:pPr lvl="1"/>
            <a:r>
              <a:rPr lang="nl-BE" dirty="0" err="1"/>
              <a:t>Sportprojects</a:t>
            </a:r>
            <a:r>
              <a:rPr lang="nl-BE" dirty="0"/>
              <a:t> </a:t>
            </a:r>
          </a:p>
          <a:p>
            <a:pPr lvl="1"/>
            <a:r>
              <a:rPr lang="nl-BE" dirty="0" err="1"/>
              <a:t>Healthproject</a:t>
            </a:r>
            <a:r>
              <a:rPr lang="nl-BE" dirty="0"/>
              <a:t>: </a:t>
            </a:r>
            <a:r>
              <a:rPr lang="nl-BE" dirty="0" err="1"/>
              <a:t>healthy</a:t>
            </a:r>
            <a:r>
              <a:rPr lang="nl-BE" dirty="0"/>
              <a:t> </a:t>
            </a:r>
            <a:r>
              <a:rPr lang="nl-BE" dirty="0" err="1"/>
              <a:t>breakfast</a:t>
            </a:r>
            <a:r>
              <a:rPr lang="nl-BE" dirty="0"/>
              <a:t>, </a:t>
            </a:r>
            <a:r>
              <a:rPr lang="nl-BE" dirty="0" err="1"/>
              <a:t>learning</a:t>
            </a:r>
            <a:r>
              <a:rPr lang="nl-BE" dirty="0"/>
              <a:t> </a:t>
            </a:r>
            <a:r>
              <a:rPr lang="nl-BE" dirty="0" err="1"/>
              <a:t>about</a:t>
            </a:r>
            <a:r>
              <a:rPr lang="nl-BE" dirty="0"/>
              <a:t> </a:t>
            </a:r>
            <a:r>
              <a:rPr lang="nl-BE" dirty="0" err="1"/>
              <a:t>teeth</a:t>
            </a:r>
            <a:r>
              <a:rPr lang="nl-BE" dirty="0"/>
              <a:t>, </a:t>
            </a:r>
            <a:r>
              <a:rPr lang="nl-BE" dirty="0" err="1"/>
              <a:t>hygiene</a:t>
            </a:r>
            <a:r>
              <a:rPr lang="nl-BE" dirty="0"/>
              <a:t>, food </a:t>
            </a:r>
            <a:r>
              <a:rPr lang="nl-BE" dirty="0" err="1"/>
              <a:t>triangle</a:t>
            </a:r>
            <a:r>
              <a:rPr lang="nl-BE" dirty="0"/>
              <a:t>…</a:t>
            </a:r>
          </a:p>
          <a:p>
            <a:pPr lvl="1"/>
            <a:r>
              <a:rPr lang="nl-BE" dirty="0"/>
              <a:t>Different </a:t>
            </a:r>
            <a:r>
              <a:rPr lang="nl-BE" dirty="0" err="1"/>
              <a:t>excursions</a:t>
            </a:r>
            <a:r>
              <a:rPr lang="nl-BE" dirty="0"/>
              <a:t> (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ijzertoren (</a:t>
            </a:r>
            <a:r>
              <a:rPr lang="nl-BE" dirty="0" err="1"/>
              <a:t>world</a:t>
            </a:r>
            <a:r>
              <a:rPr lang="nl-BE" dirty="0"/>
              <a:t> war </a:t>
            </a:r>
            <a:r>
              <a:rPr lang="nl-BE" dirty="0" err="1"/>
              <a:t>one</a:t>
            </a:r>
            <a:r>
              <a:rPr lang="nl-BE" dirty="0"/>
              <a:t>), </a:t>
            </a:r>
            <a:r>
              <a:rPr lang="nl-BE" dirty="0" err="1"/>
              <a:t>cosmix</a:t>
            </a:r>
            <a:r>
              <a:rPr lang="nl-BE" dirty="0"/>
              <a:t> (</a:t>
            </a:r>
            <a:r>
              <a:rPr lang="nl-BE" dirty="0" err="1"/>
              <a:t>solar</a:t>
            </a:r>
            <a:r>
              <a:rPr lang="nl-BE" dirty="0"/>
              <a:t> system), </a:t>
            </a:r>
            <a:r>
              <a:rPr lang="nl-BE" dirty="0" err="1"/>
              <a:t>forest</a:t>
            </a:r>
            <a:r>
              <a:rPr lang="nl-BE" dirty="0"/>
              <a:t>, farm…)</a:t>
            </a:r>
          </a:p>
          <a:p>
            <a:pPr lvl="1"/>
            <a:r>
              <a:rPr lang="nl-BE" dirty="0" err="1"/>
              <a:t>Picking</a:t>
            </a:r>
            <a:r>
              <a:rPr lang="nl-BE" dirty="0"/>
              <a:t> up </a:t>
            </a:r>
            <a:r>
              <a:rPr lang="nl-BE" dirty="0" err="1"/>
              <a:t>litter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streets</a:t>
            </a:r>
            <a:endParaRPr lang="nl-BE" dirty="0"/>
          </a:p>
          <a:p>
            <a:pPr lvl="1"/>
            <a:r>
              <a:rPr lang="nl-BE" dirty="0"/>
              <a:t>…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56204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D779A0-D111-4CFD-B7EE-9D14C07E7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Afbeelding 8" descr="Afbeelding met binnen, tafel, plafond, vloer&#10;&#10;Automatisch gegenereerde beschrijving">
            <a:extLst>
              <a:ext uri="{FF2B5EF4-FFF2-40B4-BE49-F238E27FC236}">
                <a16:creationId xmlns:a16="http://schemas.microsoft.com/office/drawing/2014/main" id="{36C37379-A22B-4F09-B519-66729A89B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8" y="188449"/>
            <a:ext cx="5469410" cy="4102058"/>
          </a:xfrm>
          <a:prstGeom prst="rect">
            <a:avLst/>
          </a:prstGeom>
        </p:spPr>
      </p:pic>
      <p:pic>
        <p:nvPicPr>
          <p:cNvPr id="11" name="Afbeelding 10" descr="Afbeelding met binnen, plafond, vloer, tafel&#10;&#10;Automatisch gegenereerde beschrijving">
            <a:extLst>
              <a:ext uri="{FF2B5EF4-FFF2-40B4-BE49-F238E27FC236}">
                <a16:creationId xmlns:a16="http://schemas.microsoft.com/office/drawing/2014/main" id="{8B2DCB10-9375-4A2F-9839-C07FEF27F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58" y="2090053"/>
            <a:ext cx="5896037" cy="4422028"/>
          </a:xfrm>
          <a:prstGeom prst="rect">
            <a:avLst/>
          </a:prstGeom>
        </p:spPr>
      </p:pic>
      <p:sp>
        <p:nvSpPr>
          <p:cNvPr id="18" name="Tijdelijke aanduiding voor inhoud 17">
            <a:extLst>
              <a:ext uri="{FF2B5EF4-FFF2-40B4-BE49-F238E27FC236}">
                <a16:creationId xmlns:a16="http://schemas.microsoft.com/office/drawing/2014/main" id="{CC365F53-ABE2-4B4B-90A6-437A8E452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676" y="1482811"/>
            <a:ext cx="7982936" cy="2818256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73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85C4F5-FB85-44D7-AF4B-229DDBEA6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560B604-B532-4F00-82B2-A78D22F56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49117"/>
            <a:ext cx="8534400" cy="639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13001"/>
      </p:ext>
    </p:extLst>
  </p:cSld>
  <p:clrMapOvr>
    <a:masterClrMapping/>
  </p:clrMapOvr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393</Words>
  <Application>Microsoft Office PowerPoint</Application>
  <PresentationFormat>Breedbeeld</PresentationFormat>
  <Paragraphs>26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6" baseType="lpstr">
      <vt:lpstr>Century Gothic</vt:lpstr>
      <vt:lpstr>Wingdings 3</vt:lpstr>
      <vt:lpstr>Segment</vt:lpstr>
      <vt:lpstr>GBS De Kreke Kortemark Belgium</vt:lpstr>
      <vt:lpstr>PowerPoint-presentatie</vt:lpstr>
      <vt:lpstr>PowerPoint-presentatie</vt:lpstr>
      <vt:lpstr>PowerPoint-presentatie</vt:lpstr>
      <vt:lpstr>School SYStem in belgium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GBS De Kreke Kortemark Belgium</dc:title>
  <dc:creator>Jelle Ovyn</dc:creator>
  <cp:lastModifiedBy>Bardijn Delphine</cp:lastModifiedBy>
  <cp:revision>8</cp:revision>
  <dcterms:created xsi:type="dcterms:W3CDTF">2019-09-21T15:02:50Z</dcterms:created>
  <dcterms:modified xsi:type="dcterms:W3CDTF">2019-11-21T14:49:58Z</dcterms:modified>
</cp:coreProperties>
</file>