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14E897-CA01-4DE9-B9CE-3F65E4A6425A}" type="datetimeFigureOut">
              <a:rPr lang="el-GR" smtClean="0"/>
              <a:t>30/5/2022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4107616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14E897-CA01-4DE9-B9CE-3F65E4A6425A}" type="datetimeFigureOut">
              <a:rPr lang="el-GR" smtClean="0"/>
              <a:t>30/5/2022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272692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14E897-CA01-4DE9-B9CE-3F65E4A6425A}" type="datetimeFigureOut">
              <a:rPr lang="el-GR" smtClean="0"/>
              <a:t>30/5/2022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59ABC8-8E33-4EF7-9A53-B97227870D3B}"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39304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14E897-CA01-4DE9-B9CE-3F65E4A6425A}" type="datetimeFigureOut">
              <a:rPr lang="el-GR" smtClean="0"/>
              <a:t>30/5/2022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4043869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14E897-CA01-4DE9-B9CE-3F65E4A6425A}" type="datetimeFigureOut">
              <a:rPr lang="el-GR" smtClean="0"/>
              <a:t>30/5/2022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59ABC8-8E33-4EF7-9A53-B97227870D3B}"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4451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14E897-CA01-4DE9-B9CE-3F65E4A6425A}" type="datetimeFigureOut">
              <a:rPr lang="el-GR" smtClean="0"/>
              <a:t>30/5/2022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523263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4E897-CA01-4DE9-B9CE-3F65E4A6425A}" type="datetimeFigureOut">
              <a:rPr lang="el-GR" smtClean="0"/>
              <a:t>30/5/2022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1966978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4E897-CA01-4DE9-B9CE-3F65E4A6425A}" type="datetimeFigureOut">
              <a:rPr lang="el-GR" smtClean="0"/>
              <a:t>30/5/2022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41714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4E897-CA01-4DE9-B9CE-3F65E4A6425A}" type="datetimeFigureOut">
              <a:rPr lang="el-GR" smtClean="0"/>
              <a:t>30/5/2022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207727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14E897-CA01-4DE9-B9CE-3F65E4A6425A}" type="datetimeFigureOut">
              <a:rPr lang="el-GR" smtClean="0"/>
              <a:t>30/5/2022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702881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14E897-CA01-4DE9-B9CE-3F65E4A6425A}" type="datetimeFigureOut">
              <a:rPr lang="el-GR" smtClean="0"/>
              <a:t>30/5/2022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54514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14E897-CA01-4DE9-B9CE-3F65E4A6425A}" type="datetimeFigureOut">
              <a:rPr lang="el-GR" smtClean="0"/>
              <a:t>30/5/2022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3649929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14E897-CA01-4DE9-B9CE-3F65E4A6425A}" type="datetimeFigureOut">
              <a:rPr lang="el-GR" smtClean="0"/>
              <a:t>30/5/2022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3783333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4E897-CA01-4DE9-B9CE-3F65E4A6425A}" type="datetimeFigureOut">
              <a:rPr lang="el-GR" smtClean="0"/>
              <a:t>30/5/2022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501743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14E897-CA01-4DE9-B9CE-3F65E4A6425A}" type="datetimeFigureOut">
              <a:rPr lang="el-GR" smtClean="0"/>
              <a:t>30/5/2022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289503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14E897-CA01-4DE9-B9CE-3F65E4A6425A}" type="datetimeFigureOut">
              <a:rPr lang="el-GR" smtClean="0"/>
              <a:t>30/5/2022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059ABC8-8E33-4EF7-9A53-B97227870D3B}" type="slidenum">
              <a:rPr lang="el-GR" smtClean="0"/>
              <a:t>‹#›</a:t>
            </a:fld>
            <a:endParaRPr lang="el-GR"/>
          </a:p>
        </p:txBody>
      </p:sp>
    </p:spTree>
    <p:extLst>
      <p:ext uri="{BB962C8B-B14F-4D97-AF65-F5344CB8AC3E}">
        <p14:creationId xmlns:p14="http://schemas.microsoft.com/office/powerpoint/2010/main" val="2169630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14E897-CA01-4DE9-B9CE-3F65E4A6425A}" type="datetimeFigureOut">
              <a:rPr lang="el-GR" smtClean="0"/>
              <a:t>30/5/2022</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59ABC8-8E33-4EF7-9A53-B97227870D3B}" type="slidenum">
              <a:rPr lang="el-GR" smtClean="0"/>
              <a:t>‹#›</a:t>
            </a:fld>
            <a:endParaRPr lang="el-GR"/>
          </a:p>
        </p:txBody>
      </p:sp>
    </p:spTree>
    <p:extLst>
      <p:ext uri="{BB962C8B-B14F-4D97-AF65-F5344CB8AC3E}">
        <p14:creationId xmlns:p14="http://schemas.microsoft.com/office/powerpoint/2010/main" val="222648066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80DBD48-68B7-4130-8753-3BB4E10CE0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895850" cy="6927069"/>
          </a:xfrm>
          <a:prstGeom prst="rect">
            <a:avLst/>
          </a:prstGeom>
        </p:spPr>
      </p:pic>
      <p:pic>
        <p:nvPicPr>
          <p:cNvPr id="7" name="Picture 6">
            <a:extLst>
              <a:ext uri="{FF2B5EF4-FFF2-40B4-BE49-F238E27FC236}">
                <a16:creationId xmlns:a16="http://schemas.microsoft.com/office/drawing/2014/main" id="{54486ECE-BADD-40C2-ACAE-82AFF6AB55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2052" y="1000125"/>
            <a:ext cx="4648200" cy="4648200"/>
          </a:xfrm>
          <a:prstGeom prst="rect">
            <a:avLst/>
          </a:prstGeom>
        </p:spPr>
      </p:pic>
    </p:spTree>
    <p:extLst>
      <p:ext uri="{BB962C8B-B14F-4D97-AF65-F5344CB8AC3E}">
        <p14:creationId xmlns:p14="http://schemas.microsoft.com/office/powerpoint/2010/main" val="273896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7A198-9826-4BE4-8D86-28474E89C4CF}"/>
              </a:ext>
            </a:extLst>
          </p:cNvPr>
          <p:cNvSpPr>
            <a:spLocks noGrp="1"/>
          </p:cNvSpPr>
          <p:nvPr>
            <p:ph type="title"/>
          </p:nvPr>
        </p:nvSpPr>
        <p:spPr/>
        <p:txBody>
          <a:bodyPr/>
          <a:lstStyle/>
          <a:p>
            <a:r>
              <a:rPr lang="en-US" dirty="0"/>
              <a:t>1.Were you interested in the activities carried out?</a:t>
            </a:r>
            <a:endParaRPr lang="el-GR" dirty="0"/>
          </a:p>
        </p:txBody>
      </p:sp>
      <p:sp>
        <p:nvSpPr>
          <p:cNvPr id="3" name="Content Placeholder 2">
            <a:extLst>
              <a:ext uri="{FF2B5EF4-FFF2-40B4-BE49-F238E27FC236}">
                <a16:creationId xmlns:a16="http://schemas.microsoft.com/office/drawing/2014/main" id="{0B8A3461-16AF-47F9-88F1-0785030FDEEF}"/>
              </a:ext>
            </a:extLst>
          </p:cNvPr>
          <p:cNvSpPr>
            <a:spLocks noGrp="1"/>
          </p:cNvSpPr>
          <p:nvPr>
            <p:ph idx="1"/>
          </p:nvPr>
        </p:nvSpPr>
        <p:spPr/>
        <p:txBody>
          <a:bodyPr/>
          <a:lstStyle/>
          <a:p>
            <a:pPr algn="just">
              <a:lnSpc>
                <a:spcPct val="150000"/>
              </a:lnSpc>
            </a:pPr>
            <a:r>
              <a:rPr lang="en-US" sz="2200" dirty="0">
                <a:effectLst/>
                <a:latin typeface="Cambria" panose="02040503050406030204" pitchFamily="18" charset="0"/>
                <a:ea typeface="Cambria" panose="02040503050406030204" pitchFamily="18" charset="0"/>
              </a:rPr>
              <a:t>Our questionnaire was completed by 42 students who attended the project. A high percentage of 98% of the students stated that they were interested in the activities carried out and that the project gave them something new to learn about the environment.</a:t>
            </a:r>
            <a:endParaRPr lang="el-GR" sz="2200" dirty="0">
              <a:effectLst/>
              <a:latin typeface="Cambria" panose="02040503050406030204" pitchFamily="18" charset="0"/>
              <a:ea typeface="Cambria" panose="02040503050406030204" pitchFamily="18" charset="0"/>
            </a:endParaRPr>
          </a:p>
          <a:p>
            <a:endParaRPr lang="el-GR" dirty="0"/>
          </a:p>
        </p:txBody>
      </p:sp>
    </p:spTree>
    <p:extLst>
      <p:ext uri="{BB962C8B-B14F-4D97-AF65-F5344CB8AC3E}">
        <p14:creationId xmlns:p14="http://schemas.microsoft.com/office/powerpoint/2010/main" val="3874518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ADB7B-B50E-46E6-8AE7-74F77E9B3114}"/>
              </a:ext>
            </a:extLst>
          </p:cNvPr>
          <p:cNvSpPr>
            <a:spLocks noGrp="1"/>
          </p:cNvSpPr>
          <p:nvPr>
            <p:ph type="title"/>
          </p:nvPr>
        </p:nvSpPr>
        <p:spPr/>
        <p:txBody>
          <a:bodyPr/>
          <a:lstStyle/>
          <a:p>
            <a:r>
              <a:rPr lang="en-US" dirty="0"/>
              <a:t>2.In which ways did you learn about the topics during this project?</a:t>
            </a:r>
            <a:endParaRPr lang="el-GR" dirty="0"/>
          </a:p>
        </p:txBody>
      </p:sp>
      <p:sp>
        <p:nvSpPr>
          <p:cNvPr id="3" name="Content Placeholder 2">
            <a:extLst>
              <a:ext uri="{FF2B5EF4-FFF2-40B4-BE49-F238E27FC236}">
                <a16:creationId xmlns:a16="http://schemas.microsoft.com/office/drawing/2014/main" id="{855210D3-B2A2-4DBB-8C23-78EFA9F43E37}"/>
              </a:ext>
            </a:extLst>
          </p:cNvPr>
          <p:cNvSpPr>
            <a:spLocks noGrp="1"/>
          </p:cNvSpPr>
          <p:nvPr>
            <p:ph idx="1"/>
          </p:nvPr>
        </p:nvSpPr>
        <p:spPr/>
        <p:txBody>
          <a:bodyPr/>
          <a:lstStyle/>
          <a:p>
            <a:pPr algn="just">
              <a:lnSpc>
                <a:spcPct val="150000"/>
              </a:lnSpc>
            </a:pPr>
            <a:r>
              <a:rPr lang="en-US" sz="2000" dirty="0">
                <a:effectLst/>
                <a:latin typeface="Bookman Old Style" panose="02050604050505020204" pitchFamily="18" charset="0"/>
                <a:ea typeface="Times New Roman" panose="02020603050405020304" pitchFamily="18" charset="0"/>
              </a:rPr>
              <a:t>The most preferable way in which they learned about the topics was group work, followed by outdoor activities, arts and crafts. What was impressive was the fact that digital devices and watching videos were the last options to be mentioned, something that proves students need to stay away from screens and spend more time in the open.</a:t>
            </a:r>
            <a:endParaRPr lang="el-GR" sz="20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837771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C7FDB-7978-4664-8932-0B4E26509EB3}"/>
              </a:ext>
            </a:extLst>
          </p:cNvPr>
          <p:cNvSpPr>
            <a:spLocks noGrp="1"/>
          </p:cNvSpPr>
          <p:nvPr>
            <p:ph type="title"/>
          </p:nvPr>
        </p:nvSpPr>
        <p:spPr/>
        <p:txBody>
          <a:bodyPr>
            <a:normAutofit/>
          </a:bodyPr>
          <a:lstStyle/>
          <a:p>
            <a:r>
              <a:rPr lang="en-US" dirty="0"/>
              <a:t>3.Mention one interesting thing you have learnt while working on GEAR project?</a:t>
            </a:r>
            <a:endParaRPr lang="el-GR" dirty="0"/>
          </a:p>
        </p:txBody>
      </p:sp>
      <p:sp>
        <p:nvSpPr>
          <p:cNvPr id="3" name="Content Placeholder 2">
            <a:extLst>
              <a:ext uri="{FF2B5EF4-FFF2-40B4-BE49-F238E27FC236}">
                <a16:creationId xmlns:a16="http://schemas.microsoft.com/office/drawing/2014/main" id="{893A6CF1-4656-46B5-B9A5-D858CF7E846C}"/>
              </a:ext>
            </a:extLst>
          </p:cNvPr>
          <p:cNvSpPr>
            <a:spLocks noGrp="1"/>
          </p:cNvSpPr>
          <p:nvPr>
            <p:ph idx="1"/>
          </p:nvPr>
        </p:nvSpPr>
        <p:spPr/>
        <p:txBody>
          <a:bodyPr/>
          <a:lstStyle/>
          <a:p>
            <a:pPr>
              <a:lnSpc>
                <a:spcPct val="150000"/>
              </a:lnSpc>
            </a:pPr>
            <a:r>
              <a:rPr lang="en-US" sz="2000" dirty="0">
                <a:effectLst/>
                <a:latin typeface="Bookman Old Style" panose="02050604050505020204" pitchFamily="18" charset="0"/>
                <a:ea typeface="Times New Roman" panose="02020603050405020304" pitchFamily="18" charset="0"/>
              </a:rPr>
              <a:t>The most interesting thing the students claimed to have learnt was respect to the environment, how valuable water is and how to recycle in the right way.</a:t>
            </a:r>
            <a:endParaRPr lang="el-GR" sz="20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60613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7CD43-8B0A-4BDE-AC6B-877EF711AC2C}"/>
              </a:ext>
            </a:extLst>
          </p:cNvPr>
          <p:cNvSpPr>
            <a:spLocks noGrp="1"/>
          </p:cNvSpPr>
          <p:nvPr>
            <p:ph type="title"/>
          </p:nvPr>
        </p:nvSpPr>
        <p:spPr/>
        <p:txBody>
          <a:bodyPr>
            <a:normAutofit fontScale="90000"/>
          </a:bodyPr>
          <a:lstStyle/>
          <a:p>
            <a:r>
              <a:rPr lang="en-US" dirty="0"/>
              <a:t>4.What kind of topics would you like to learn about in this type of projects in the future?</a:t>
            </a:r>
            <a:endParaRPr lang="el-GR" dirty="0"/>
          </a:p>
        </p:txBody>
      </p:sp>
      <p:sp>
        <p:nvSpPr>
          <p:cNvPr id="3" name="Content Placeholder 2">
            <a:extLst>
              <a:ext uri="{FF2B5EF4-FFF2-40B4-BE49-F238E27FC236}">
                <a16:creationId xmlns:a16="http://schemas.microsoft.com/office/drawing/2014/main" id="{B328AC0D-F375-406C-B7C3-E8A6CBDCB0CD}"/>
              </a:ext>
            </a:extLst>
          </p:cNvPr>
          <p:cNvSpPr>
            <a:spLocks noGrp="1"/>
          </p:cNvSpPr>
          <p:nvPr>
            <p:ph idx="1"/>
          </p:nvPr>
        </p:nvSpPr>
        <p:spPr/>
        <p:txBody>
          <a:bodyPr/>
          <a:lstStyle/>
          <a:p>
            <a:pPr>
              <a:lnSpc>
                <a:spcPct val="150000"/>
              </a:lnSpc>
            </a:pPr>
            <a:r>
              <a:rPr lang="en-US" sz="2200" dirty="0">
                <a:effectLst/>
                <a:latin typeface="Bookman Old Style" panose="02050604050505020204" pitchFamily="18" charset="0"/>
                <a:ea typeface="Times New Roman" panose="02020603050405020304" pitchFamily="18" charset="0"/>
              </a:rPr>
              <a:t>The next more interesting topics that they would like to learn about were Sports, History and Mythology, Animals in extinction, Space and Arts/Music.</a:t>
            </a:r>
            <a:endParaRPr lang="el-GR" sz="22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276845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4DBCC-A621-4316-814B-59A8B8AF913B}"/>
              </a:ext>
            </a:extLst>
          </p:cNvPr>
          <p:cNvSpPr>
            <a:spLocks noGrp="1"/>
          </p:cNvSpPr>
          <p:nvPr>
            <p:ph type="title"/>
          </p:nvPr>
        </p:nvSpPr>
        <p:spPr/>
        <p:txBody>
          <a:bodyPr>
            <a:normAutofit/>
          </a:bodyPr>
          <a:lstStyle/>
          <a:p>
            <a:r>
              <a:rPr lang="en-US" dirty="0"/>
              <a:t>5.How would you like to participate in future projects with other countries?</a:t>
            </a:r>
            <a:endParaRPr lang="el-GR" dirty="0"/>
          </a:p>
        </p:txBody>
      </p:sp>
      <p:sp>
        <p:nvSpPr>
          <p:cNvPr id="3" name="Content Placeholder 2">
            <a:extLst>
              <a:ext uri="{FF2B5EF4-FFF2-40B4-BE49-F238E27FC236}">
                <a16:creationId xmlns:a16="http://schemas.microsoft.com/office/drawing/2014/main" id="{5057F6DB-FF47-4570-BE42-2BC102845F5A}"/>
              </a:ext>
            </a:extLst>
          </p:cNvPr>
          <p:cNvSpPr>
            <a:spLocks noGrp="1"/>
          </p:cNvSpPr>
          <p:nvPr>
            <p:ph idx="1"/>
          </p:nvPr>
        </p:nvSpPr>
        <p:spPr/>
        <p:txBody>
          <a:bodyPr/>
          <a:lstStyle/>
          <a:p>
            <a:pPr>
              <a:lnSpc>
                <a:spcPct val="150000"/>
              </a:lnSpc>
            </a:pPr>
            <a:r>
              <a:rPr lang="en-US" sz="2200" dirty="0">
                <a:effectLst/>
                <a:latin typeface="Bookman Old Style" panose="02050604050505020204" pitchFamily="18" charset="0"/>
                <a:ea typeface="Times New Roman" panose="02020603050405020304" pitchFamily="18" charset="0"/>
              </a:rPr>
              <a:t>Finally, the most encouraging fact was that 41 out of 42 students claimed that they would be very much interested in participating in similar future projects with other countries.</a:t>
            </a:r>
            <a:endParaRPr lang="el-GR" sz="22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487927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81A10-EE7D-4C65-A0EC-7FE957EF0367}"/>
              </a:ext>
            </a:extLst>
          </p:cNvPr>
          <p:cNvSpPr>
            <a:spLocks noGrp="1"/>
          </p:cNvSpPr>
          <p:nvPr>
            <p:ph type="title"/>
          </p:nvPr>
        </p:nvSpPr>
        <p:spPr/>
        <p:txBody>
          <a:bodyPr/>
          <a:lstStyle/>
          <a:p>
            <a:pPr algn="ctr"/>
            <a:r>
              <a:rPr lang="en-US" dirty="0"/>
              <a:t>FINAL CONCLUSION</a:t>
            </a:r>
            <a:endParaRPr lang="el-GR" dirty="0"/>
          </a:p>
        </p:txBody>
      </p:sp>
      <p:sp>
        <p:nvSpPr>
          <p:cNvPr id="3" name="Content Placeholder 2">
            <a:extLst>
              <a:ext uri="{FF2B5EF4-FFF2-40B4-BE49-F238E27FC236}">
                <a16:creationId xmlns:a16="http://schemas.microsoft.com/office/drawing/2014/main" id="{4FA001CC-39B0-4108-B206-2EBEB9E71495}"/>
              </a:ext>
            </a:extLst>
          </p:cNvPr>
          <p:cNvSpPr>
            <a:spLocks noGrp="1"/>
          </p:cNvSpPr>
          <p:nvPr>
            <p:ph idx="1"/>
          </p:nvPr>
        </p:nvSpPr>
        <p:spPr/>
        <p:txBody>
          <a:bodyPr/>
          <a:lstStyle/>
          <a:p>
            <a:pPr algn="just">
              <a:lnSpc>
                <a:spcPct val="150000"/>
              </a:lnSpc>
            </a:pPr>
            <a:r>
              <a:rPr lang="en-US" sz="2200" dirty="0">
                <a:effectLst/>
                <a:latin typeface="Bookman Old Style" panose="02050604050505020204" pitchFamily="18" charset="0"/>
                <a:ea typeface="Times New Roman" panose="02020603050405020304" pitchFamily="18" charset="0"/>
              </a:rPr>
              <a:t>To conclude, following the students’ demand, let’s plan and work for more Erasmus projects designed according to their needs and preferences.</a:t>
            </a:r>
            <a:endParaRPr lang="el-GR" sz="22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99476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4C4D05D-18AE-4D6A-B474-F1ABDBA1BB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25376">
            <a:off x="3114674" y="1184097"/>
            <a:ext cx="5124450" cy="4489807"/>
          </a:xfrm>
          <a:prstGeom prst="rect">
            <a:avLst/>
          </a:prstGeom>
        </p:spPr>
      </p:pic>
    </p:spTree>
    <p:extLst>
      <p:ext uri="{BB962C8B-B14F-4D97-AF65-F5344CB8AC3E}">
        <p14:creationId xmlns:p14="http://schemas.microsoft.com/office/powerpoint/2010/main" val="33720562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TotalTime>
  <Words>300</Words>
  <Application>Microsoft Office PowerPoint</Application>
  <PresentationFormat>Widescreen</PresentationFormat>
  <Paragraphs>12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Bookman Old Style</vt:lpstr>
      <vt:lpstr>Cambria</vt:lpstr>
      <vt:lpstr>Times New Roman</vt:lpstr>
      <vt:lpstr>Trebuchet MS</vt:lpstr>
      <vt:lpstr>Wingdings 3</vt:lpstr>
      <vt:lpstr>Facet</vt:lpstr>
      <vt:lpstr>PowerPoint Presentation</vt:lpstr>
      <vt:lpstr>1.Were you interested in the activities carried out?</vt:lpstr>
      <vt:lpstr>2.In which ways did you learn about the topics during this project?</vt:lpstr>
      <vt:lpstr>3.Mention one interesting thing you have learnt while working on GEAR project?</vt:lpstr>
      <vt:lpstr>4.What kind of topics would you like to learn about in this type of projects in the future?</vt:lpstr>
      <vt:lpstr>5.How would you like to participate in future projects with other countries?</vt:lpstr>
      <vt:lpstr>FINAL 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irini mani</dc:creator>
  <cp:lastModifiedBy>irini mani</cp:lastModifiedBy>
  <cp:revision>3</cp:revision>
  <dcterms:created xsi:type="dcterms:W3CDTF">2022-05-30T07:53:14Z</dcterms:created>
  <dcterms:modified xsi:type="dcterms:W3CDTF">2022-05-30T08:10:40Z</dcterms:modified>
</cp:coreProperties>
</file>