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52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474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668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90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667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425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910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03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66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83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59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55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641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81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462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577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37D95-32F6-4079-A1A7-EB3CCB47BDED}" type="datetimeFigureOut">
              <a:rPr lang="nl-BE" smtClean="0"/>
              <a:t>24/05/2022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476A05-CB7F-4B39-8157-8DD739D6FB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710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F87C5-F21B-045F-EF12-016DC9666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48" y="467827"/>
            <a:ext cx="9426701" cy="1908265"/>
          </a:xfrm>
        </p:spPr>
        <p:txBody>
          <a:bodyPr/>
          <a:lstStyle/>
          <a:p>
            <a:pPr algn="ctr"/>
            <a:r>
              <a:rPr lang="nl-BE" sz="4800" dirty="0"/>
              <a:t>At </a:t>
            </a:r>
            <a:r>
              <a:rPr lang="nl-BE" sz="4800" dirty="0" err="1"/>
              <a:t>the</a:t>
            </a:r>
            <a:r>
              <a:rPr lang="nl-BE" sz="4800" dirty="0"/>
              <a:t> end of </a:t>
            </a:r>
            <a:r>
              <a:rPr lang="nl-BE" sz="4800" dirty="0" err="1"/>
              <a:t>the</a:t>
            </a:r>
            <a:r>
              <a:rPr lang="nl-BE" sz="4800" dirty="0"/>
              <a:t> project, </a:t>
            </a:r>
            <a:r>
              <a:rPr lang="nl-BE" sz="4800" dirty="0" err="1"/>
              <a:t>did</a:t>
            </a:r>
            <a:r>
              <a:rPr lang="nl-BE" sz="4800" dirty="0"/>
              <a:t> </a:t>
            </a:r>
            <a:r>
              <a:rPr lang="nl-BE" sz="4800" dirty="0" err="1"/>
              <a:t>you</a:t>
            </a:r>
            <a:r>
              <a:rPr lang="nl-BE" sz="4800" dirty="0"/>
              <a:t> </a:t>
            </a:r>
            <a:r>
              <a:rPr lang="nl-BE" sz="4800" dirty="0" err="1"/>
              <a:t>learn</a:t>
            </a:r>
            <a:r>
              <a:rPr lang="nl-BE" sz="4800" dirty="0"/>
              <a:t> new </a:t>
            </a:r>
            <a:r>
              <a:rPr lang="nl-BE" sz="4800" dirty="0" err="1"/>
              <a:t>thing</a:t>
            </a:r>
            <a:r>
              <a:rPr lang="nl-BE" sz="4800" dirty="0"/>
              <a:t> </a:t>
            </a:r>
            <a:r>
              <a:rPr lang="nl-BE" sz="4800" dirty="0" err="1"/>
              <a:t>about</a:t>
            </a:r>
            <a:r>
              <a:rPr lang="nl-BE" sz="4800" dirty="0"/>
              <a:t> </a:t>
            </a:r>
            <a:r>
              <a:rPr lang="nl-BE" sz="4800" dirty="0" err="1"/>
              <a:t>the</a:t>
            </a:r>
            <a:r>
              <a:rPr lang="nl-BE" sz="4800" dirty="0"/>
              <a:t> environment?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297ECF-D0B7-A054-9AC3-33A1C555C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Diagram met antwoorden op het Formulier. Titel van de vraag: Op het einde van het project, heb je da nieuwe dingen geleerd over het milieu?. Aantal antwoorden: 47 antwoorden.">
            <a:extLst>
              <a:ext uri="{FF2B5EF4-FFF2-40B4-BE49-F238E27FC236}">
                <a16:creationId xmlns:a16="http://schemas.microsoft.com/office/drawing/2014/main" id="{F23123CE-9A0C-33AA-E935-A2006CFE75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1" t="23809" r="18772" b="9571"/>
          <a:stretch/>
        </p:blipFill>
        <p:spPr bwMode="auto">
          <a:xfrm>
            <a:off x="1507067" y="2773382"/>
            <a:ext cx="7919634" cy="341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0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D3713-1BFB-B16F-F0D1-D1ED6BC1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Where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 </a:t>
            </a:r>
            <a:r>
              <a:rPr lang="nl-BE" dirty="0" err="1"/>
              <a:t>interested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carried</a:t>
            </a:r>
            <a:r>
              <a:rPr lang="nl-BE" dirty="0"/>
              <a:t> out </a:t>
            </a:r>
            <a:r>
              <a:rPr lang="nl-BE" dirty="0" err="1"/>
              <a:t>activities</a:t>
            </a:r>
            <a:r>
              <a:rPr lang="nl-BE" dirty="0"/>
              <a:t>?</a:t>
            </a:r>
          </a:p>
        </p:txBody>
      </p:sp>
      <p:pic>
        <p:nvPicPr>
          <p:cNvPr id="2050" name="Picture 2" descr="Diagram met antwoorden op het Formulier. Titel van de vraag: Was je geïnteresseerd in de activiteiten die we deden?. Aantal antwoorden: 47 antwoorden.">
            <a:extLst>
              <a:ext uri="{FF2B5EF4-FFF2-40B4-BE49-F238E27FC236}">
                <a16:creationId xmlns:a16="http://schemas.microsoft.com/office/drawing/2014/main" id="{BDC2BE06-C3FB-DE23-4DE7-EC83F95236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6" t="24450" r="20444" b="8279"/>
          <a:stretch/>
        </p:blipFill>
        <p:spPr bwMode="auto">
          <a:xfrm>
            <a:off x="923537" y="2293749"/>
            <a:ext cx="7334944" cy="334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40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0F6C6-46D4-E491-FF3A-F1CDA76B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92D050"/>
                </a:solidFill>
                <a:effectLst/>
                <a:latin typeface="Segoe UI Semibold" panose="020B0702040204020203" pitchFamily="34" charset="0"/>
              </a:rPr>
              <a:t>In which ways did you learn about the topics during this project?</a:t>
            </a:r>
            <a:endParaRPr lang="nl-BE" dirty="0">
              <a:solidFill>
                <a:srgbClr val="92D050"/>
              </a:solidFill>
            </a:endParaRPr>
          </a:p>
        </p:txBody>
      </p:sp>
      <p:pic>
        <p:nvPicPr>
          <p:cNvPr id="3074" name="Picture 2" descr="Diagram met antwoorden op het Formulier. Titel van de vraag: Op welke manier heb je geleerd over de verschillende onderwerpen tijdens dit project:. Aantal antwoorden: 47 antwoorden.">
            <a:extLst>
              <a:ext uri="{FF2B5EF4-FFF2-40B4-BE49-F238E27FC236}">
                <a16:creationId xmlns:a16="http://schemas.microsoft.com/office/drawing/2014/main" id="{0A27CC56-5BD4-782F-0AF2-DB5FED5292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1" t="20732" r="6989" b="8930"/>
          <a:stretch/>
        </p:blipFill>
        <p:spPr bwMode="auto">
          <a:xfrm>
            <a:off x="783771" y="1957978"/>
            <a:ext cx="9026436" cy="3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91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D3A13-5C9E-B644-BD98-AD9DB0427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92D050"/>
                </a:solidFill>
                <a:effectLst/>
                <a:latin typeface="Segoe UI Semibold" panose="020B0702040204020203" pitchFamily="34" charset="0"/>
              </a:rPr>
              <a:t>If you answered "Something else", please describe in your own words how you learned.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1FE7928-BF3E-A8D5-4E58-DB511ACB207D}"/>
              </a:ext>
            </a:extLst>
          </p:cNvPr>
          <p:cNvSpPr txBox="1"/>
          <p:nvPr/>
        </p:nvSpPr>
        <p:spPr>
          <a:xfrm>
            <a:off x="1246617" y="2578602"/>
            <a:ext cx="64212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We </a:t>
            </a:r>
            <a:r>
              <a:rPr lang="nl-NL" sz="2400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wrote</a:t>
            </a: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nl-NL" sz="2400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what</a:t>
            </a: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we </a:t>
            </a:r>
            <a:r>
              <a:rPr lang="nl-NL" sz="2400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did</a:t>
            </a: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on a poster</a:t>
            </a:r>
          </a:p>
          <a:p>
            <a:pPr marL="285750" indent="-285750" algn="l">
              <a:buFontTx/>
              <a:buChar char="-"/>
            </a:pPr>
            <a:r>
              <a:rPr lang="nl-NL" sz="2400" dirty="0" err="1">
                <a:solidFill>
                  <a:srgbClr val="202124"/>
                </a:solidFill>
                <a:latin typeface="Roboto" panose="020B0604020202020204" pitchFamily="2" charset="0"/>
              </a:rPr>
              <a:t>Picking</a:t>
            </a:r>
            <a:r>
              <a:rPr lang="nl-NL" sz="2400" dirty="0">
                <a:solidFill>
                  <a:srgbClr val="202124"/>
                </a:solidFill>
                <a:latin typeface="Roboto" panose="020B0604020202020204" pitchFamily="2" charset="0"/>
              </a:rPr>
              <a:t> up </a:t>
            </a:r>
            <a:r>
              <a:rPr lang="nl-NL" sz="2400" dirty="0" err="1">
                <a:solidFill>
                  <a:srgbClr val="202124"/>
                </a:solidFill>
                <a:latin typeface="Roboto" panose="020B0604020202020204" pitchFamily="2" charset="0"/>
              </a:rPr>
              <a:t>the</a:t>
            </a:r>
            <a:r>
              <a:rPr lang="nl-NL" sz="2400" dirty="0">
                <a:solidFill>
                  <a:srgbClr val="202124"/>
                </a:solidFill>
                <a:latin typeface="Roboto" panose="020B0604020202020204" pitchFamily="2" charset="0"/>
              </a:rPr>
              <a:t> </a:t>
            </a:r>
            <a:r>
              <a:rPr lang="nl-NL" sz="2400" dirty="0" err="1">
                <a:solidFill>
                  <a:srgbClr val="202124"/>
                </a:solidFill>
                <a:latin typeface="Roboto" panose="020B0604020202020204" pitchFamily="2" charset="0"/>
              </a:rPr>
              <a:t>litter</a:t>
            </a:r>
            <a:endParaRPr lang="nl-NL" sz="2400" dirty="0">
              <a:solidFill>
                <a:srgbClr val="202124"/>
              </a:solidFill>
              <a:latin typeface="Roboto" panose="020B0604020202020204" pitchFamily="2" charset="0"/>
            </a:endParaRPr>
          </a:p>
          <a:p>
            <a:pPr marL="285750" indent="-285750" algn="l">
              <a:buFontTx/>
              <a:buChar char="-"/>
            </a:pP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Making a </a:t>
            </a:r>
            <a:r>
              <a:rPr lang="nl-NL" sz="2400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snowflake</a:t>
            </a:r>
            <a:endParaRPr lang="nl-NL" sz="2400" b="0" i="0" dirty="0">
              <a:solidFill>
                <a:srgbClr val="202124"/>
              </a:solidFill>
              <a:effectLst/>
              <a:latin typeface="Roboto" panose="020B0604020202020204" pitchFamily="2" charset="0"/>
            </a:endParaRPr>
          </a:p>
          <a:p>
            <a:pPr marL="285750" indent="-285750" algn="l">
              <a:buFontTx/>
              <a:buChar char="-"/>
            </a:pP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We made a </a:t>
            </a:r>
            <a:r>
              <a:rPr lang="nl-NL" sz="2400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newspaper</a:t>
            </a:r>
            <a:r>
              <a:rPr lang="nl-NL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nl-NL" sz="2400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wit</a:t>
            </a:r>
            <a:r>
              <a:rPr lang="nl-NL" sz="2400" dirty="0" err="1">
                <a:solidFill>
                  <a:srgbClr val="202124"/>
                </a:solidFill>
                <a:latin typeface="Roboto" panose="020B0604020202020204" pitchFamily="2" charset="0"/>
              </a:rPr>
              <a:t>h</a:t>
            </a:r>
            <a:r>
              <a:rPr lang="nl-NL" sz="2400" dirty="0">
                <a:solidFill>
                  <a:srgbClr val="202124"/>
                </a:solidFill>
                <a:latin typeface="Roboto" panose="020B0604020202020204" pitchFamily="2" charset="0"/>
              </a:rPr>
              <a:t> </a:t>
            </a:r>
            <a:r>
              <a:rPr lang="nl-NL" sz="2400" dirty="0" err="1">
                <a:solidFill>
                  <a:srgbClr val="202124"/>
                </a:solidFill>
                <a:latin typeface="Roboto" panose="020B0604020202020204" pitchFamily="2" charset="0"/>
              </a:rPr>
              <a:t>the</a:t>
            </a:r>
            <a:r>
              <a:rPr lang="nl-NL" sz="2400" dirty="0">
                <a:solidFill>
                  <a:srgbClr val="202124"/>
                </a:solidFill>
                <a:latin typeface="Roboto" panose="020B0604020202020204" pitchFamily="2" charset="0"/>
              </a:rPr>
              <a:t> class</a:t>
            </a:r>
            <a:endParaRPr lang="nl-NL" sz="2400" b="0" i="0" dirty="0">
              <a:solidFill>
                <a:srgbClr val="202124"/>
              </a:solidFill>
              <a:effectLst/>
              <a:latin typeface="Roboto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3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3E0CA-E92E-8989-5688-41D83BEB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92D050"/>
                </a:solidFill>
                <a:effectLst/>
                <a:latin typeface="Segoe UI Semibold" panose="020B0702040204020203" pitchFamily="34" charset="0"/>
              </a:rPr>
              <a:t>Mention one interesting thing you have learnt while working on GEAR project?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C16269-2A33-0692-5D72-3944264DE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crafts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Water</a:t>
            </a: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gardening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Learning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about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earth</a:t>
            </a:r>
            <a:endParaRPr lang="nl-NL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Picking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up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the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trash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in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the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streets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Learning a song</a:t>
            </a: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Learning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about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planets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and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solar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system</a:t>
            </a:r>
          </a:p>
          <a:p>
            <a:pPr algn="l"/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That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we have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to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take care of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our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planet</a:t>
            </a:r>
            <a:endParaRPr lang="nl-NL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Wind</a:t>
            </a: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solarsystem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About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waste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Plastic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soup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we made a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newspaper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8372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A9871-5CC6-4D65-9314-2014F4987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92D050"/>
                </a:solidFill>
                <a:effectLst/>
                <a:latin typeface="Segoe UI Semibold" panose="020B0702040204020203" pitchFamily="34" charset="0"/>
              </a:rPr>
              <a:t>What kind of topics would you like to learn about in this type of projects in the future?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E4810A-9CE2-C7B2-7E5E-242BDAC76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776549"/>
            <a:ext cx="4184034" cy="4264812"/>
          </a:xfrm>
        </p:spPr>
        <p:txBody>
          <a:bodyPr>
            <a:normAutofit/>
          </a:bodyPr>
          <a:lstStyle/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How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it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all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began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About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other</a:t>
            </a:r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countries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Wind</a:t>
            </a: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waste</a:t>
            </a: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sun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Planets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Water</a:t>
            </a: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space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history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The environment</a:t>
            </a:r>
          </a:p>
          <a:p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4C60C7-F115-FFB1-9E62-24DBD0B71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776549"/>
            <a:ext cx="4276099" cy="4264813"/>
          </a:xfrm>
        </p:spPr>
        <p:txBody>
          <a:bodyPr>
            <a:normAutofit/>
          </a:bodyPr>
          <a:lstStyle/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animals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war</a:t>
            </a: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cars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windmills</a:t>
            </a:r>
            <a:endParaRPr lang="nl-NL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How nature </a:t>
            </a:r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works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gardening</a:t>
            </a:r>
            <a:endParaRPr lang="nl-NL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socker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Healthcare in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other</a:t>
            </a:r>
            <a:r>
              <a:rPr lang="nl-NL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dirty="0" err="1">
                <a:solidFill>
                  <a:srgbClr val="202124"/>
                </a:solidFill>
                <a:latin typeface="Roboto" panose="02000000000000000000" pitchFamily="2" charset="0"/>
              </a:rPr>
              <a:t>countries</a:t>
            </a:r>
            <a:endParaRPr lang="nl-NL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7005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A2768-A6A6-BD28-CD9C-D0ED8A00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026" y="283029"/>
            <a:ext cx="8596668" cy="1320800"/>
          </a:xfrm>
        </p:spPr>
        <p:txBody>
          <a:bodyPr/>
          <a:lstStyle/>
          <a:p>
            <a:r>
              <a:rPr lang="en-US" b="0" i="0" dirty="0">
                <a:solidFill>
                  <a:srgbClr val="92D050"/>
                </a:solidFill>
                <a:effectLst/>
                <a:latin typeface="Segoe UI Semibold" panose="020B0702040204020203" pitchFamily="34" charset="0"/>
              </a:rPr>
              <a:t>How would you like to participate in future projects with other countries?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BD5141-BFB2-1C04-41F2-1CD502B4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829"/>
            <a:ext cx="8596668" cy="5084354"/>
          </a:xfrm>
        </p:spPr>
        <p:txBody>
          <a:bodyPr>
            <a:normAutofit/>
          </a:bodyPr>
          <a:lstStyle/>
          <a:p>
            <a:pPr algn="l"/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socker</a:t>
            </a:r>
            <a:endParaRPr lang="nl-NL" sz="20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talking</a:t>
            </a:r>
            <a:endParaRPr lang="nl-NL" sz="20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Singing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a song</a:t>
            </a:r>
          </a:p>
          <a:p>
            <a:pPr algn="l"/>
            <a:r>
              <a:rPr lang="nl-NL" sz="2000" dirty="0">
                <a:solidFill>
                  <a:srgbClr val="202124"/>
                </a:solidFill>
                <a:latin typeface="Roboto" panose="02000000000000000000" pitchFamily="2" charset="0"/>
              </a:rPr>
              <a:t>Making </a:t>
            </a:r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crafts</a:t>
            </a:r>
            <a:endParaRPr lang="nl-NL" sz="20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Learning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another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language</a:t>
            </a:r>
            <a:endParaRPr lang="nl-NL" sz="20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Playing</a:t>
            </a:r>
            <a:r>
              <a:rPr lang="nl-NL" sz="2000" dirty="0">
                <a:solidFill>
                  <a:srgbClr val="202124"/>
                </a:solidFill>
                <a:latin typeface="Roboto" panose="02000000000000000000" pitchFamily="2" charset="0"/>
              </a:rPr>
              <a:t> games</a:t>
            </a:r>
          </a:p>
          <a:p>
            <a:pPr algn="l"/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Learning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things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about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other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countries</a:t>
            </a:r>
            <a:endParaRPr lang="nl-NL" sz="20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Helping</a:t>
            </a:r>
            <a:r>
              <a:rPr lang="nl-NL" sz="2000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eachother</a:t>
            </a:r>
            <a:r>
              <a:rPr lang="nl-NL" sz="2000" dirty="0">
                <a:solidFill>
                  <a:srgbClr val="202124"/>
                </a:solidFill>
                <a:latin typeface="Roboto" panose="02000000000000000000" pitchFamily="2" charset="0"/>
              </a:rPr>
              <a:t> out</a:t>
            </a:r>
          </a:p>
          <a:p>
            <a:pPr algn="l"/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Fixing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cars</a:t>
            </a:r>
            <a:endParaRPr lang="nl-NL" sz="20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Going</a:t>
            </a:r>
            <a:r>
              <a:rPr lang="nl-NL" sz="2000" dirty="0">
                <a:solidFill>
                  <a:srgbClr val="202124"/>
                </a:solidFill>
                <a:latin typeface="Roboto" panose="02000000000000000000" pitchFamily="2" charset="0"/>
              </a:rPr>
              <a:t> </a:t>
            </a:r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to</a:t>
            </a:r>
            <a:r>
              <a:rPr lang="nl-NL" sz="2000" dirty="0">
                <a:solidFill>
                  <a:srgbClr val="202124"/>
                </a:solidFill>
                <a:latin typeface="Roboto" panose="02000000000000000000" pitchFamily="2" charset="0"/>
              </a:rPr>
              <a:t> Disneyland </a:t>
            </a:r>
            <a:r>
              <a:rPr lang="nl-NL" sz="2000" dirty="0" err="1">
                <a:solidFill>
                  <a:srgbClr val="202124"/>
                </a:solidFill>
                <a:latin typeface="Roboto" panose="02000000000000000000" pitchFamily="2" charset="0"/>
              </a:rPr>
              <a:t>together</a:t>
            </a:r>
            <a:endParaRPr lang="nl-NL" sz="20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Picking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up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trash</a:t>
            </a:r>
            <a:r>
              <a:rPr lang="nl-NL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NL" sz="20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together</a:t>
            </a:r>
            <a:endParaRPr lang="nl-NL" sz="20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247398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226</Words>
  <Application>Microsoft Office PowerPoint</Application>
  <PresentationFormat>Breedbeeld</PresentationFormat>
  <Paragraphs>53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Roboto</vt:lpstr>
      <vt:lpstr>Segoe UI Semibold</vt:lpstr>
      <vt:lpstr>Trebuchet MS</vt:lpstr>
      <vt:lpstr>Wingdings 3</vt:lpstr>
      <vt:lpstr>Facet</vt:lpstr>
      <vt:lpstr>At the end of the project, did you learn new thing about the environment?</vt:lpstr>
      <vt:lpstr>Where you interested in the carried out activities?</vt:lpstr>
      <vt:lpstr>In which ways did you learn about the topics during this project?</vt:lpstr>
      <vt:lpstr>If you answered "Something else", please describe in your own words how you learned.</vt:lpstr>
      <vt:lpstr>Mention one interesting thing you have learnt while working on GEAR project?</vt:lpstr>
      <vt:lpstr>What kind of topics would you like to learn about in this type of projects in the future?</vt:lpstr>
      <vt:lpstr>How would you like to participate in future projects with other countries?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end of the project, did you learn new thing about the environment?</dc:title>
  <dc:creator>Bardijn Delphine</dc:creator>
  <cp:lastModifiedBy>Bardijn Delphine</cp:lastModifiedBy>
  <cp:revision>1</cp:revision>
  <cp:lastPrinted>2022-05-24T13:54:02Z</cp:lastPrinted>
  <dcterms:created xsi:type="dcterms:W3CDTF">2022-05-24T13:19:19Z</dcterms:created>
  <dcterms:modified xsi:type="dcterms:W3CDTF">2022-05-24T13:54:18Z</dcterms:modified>
</cp:coreProperties>
</file>