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68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0" r:id="rId14"/>
    <p:sldId id="281" r:id="rId15"/>
    <p:sldId id="28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FE7AAB-1799-13D4-699B-74001BDB5B96}" v="9" dt="2020-11-16T05:42:37.708"/>
    <p1510:client id="{A66E99C9-C880-C5FA-1908-AF78C5BA3A93}" v="38" dt="2020-11-18T08:48:59.0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F3E2D-EC96-4FD3-A691-825825EF9BC6}" type="datetimeFigureOut">
              <a:rPr lang="fi-FI"/>
              <a:t>23.11.2020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0E698-CA9F-4D6E-A88C-EBF43A6BE691}" type="slidenum">
              <a:rPr lang="fi-FI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7320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0E698-CA9F-4D6E-A88C-EBF43A6BE691}" type="slidenum">
              <a:rPr lang="fi-FI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0433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are the mandalas that we made. </a:t>
            </a:r>
          </a:p>
          <a:p>
            <a:r>
              <a:rPr lang="en-US"/>
              <a:t>Many of us used wood, fir cones, and stones to make them.</a:t>
            </a:r>
            <a:endParaRPr lang="en-US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0E698-CA9F-4D6E-A88C-EBF43A6BE691}" type="slidenum">
              <a:rPr lang="fi-FI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3063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0E698-CA9F-4D6E-A88C-EBF43A6BE691}" type="slidenum">
              <a:rPr lang="fi-FI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59679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The mandalas turned out really nicely and we had fun making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0E698-CA9F-4D6E-A88C-EBF43A6BE691}" type="slidenum">
              <a:rPr lang="fi-FI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801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way back to school, we were treated to some ski jumping.</a:t>
            </a:r>
          </a:p>
          <a:p>
            <a:r>
              <a:rPr lang="en-US" dirty="0"/>
              <a:t>People come from different countries to train on the </a:t>
            </a:r>
            <a:r>
              <a:rPr lang="en-US" err="1"/>
              <a:t>Puijo</a:t>
            </a:r>
            <a:r>
              <a:rPr lang="en-US" dirty="0"/>
              <a:t> ski-jump hills.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We were watching men training, but women also come here to train for ski jumping.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0E698-CA9F-4D6E-A88C-EBF43A6BE691}" type="slidenum">
              <a:rPr lang="fi-FI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9698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winter, the ski hills are covered with snow, but people can still train during the summer months. </a:t>
            </a:r>
          </a:p>
          <a:p>
            <a:r>
              <a:rPr lang="en-US" dirty="0"/>
              <a:t>They use a special plastic cover and water.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Now you know a little bit about Puijo.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We are really lucky to have such a big outdoor classroom nearby.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Thank you for listening.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0E698-CA9F-4D6E-A88C-EBF43A6BE691}" type="slidenum">
              <a:rPr lang="fi-FI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470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 Puijo nature area is very close to our school. </a:t>
            </a:r>
          </a:p>
          <a:p>
            <a:r>
              <a:rPr lang="en-US" dirty="0"/>
              <a:t>The area includes a primeval forest with nature paths. </a:t>
            </a:r>
            <a:endParaRPr lang="en-US" dirty="0">
              <a:cs typeface="Calibri"/>
            </a:endParaRPr>
          </a:p>
          <a:p>
            <a:r>
              <a:rPr lang="en-US" dirty="0"/>
              <a:t>The total area of </a:t>
            </a:r>
            <a:r>
              <a:rPr lang="en-US" err="1"/>
              <a:t>Puijo</a:t>
            </a:r>
            <a:r>
              <a:rPr lang="en-US" dirty="0"/>
              <a:t> is about 660 hectares.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0E698-CA9F-4D6E-A88C-EBF43A6BE691}" type="slidenum">
              <a:rPr lang="fi-FI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0764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is a tower that is used as a viewing tower. </a:t>
            </a:r>
          </a:p>
          <a:p>
            <a:r>
              <a:rPr lang="en-US" dirty="0"/>
              <a:t>It also has a café and a revolving restaurant where you can have a nice meal and see views of the whole city.</a:t>
            </a:r>
          </a:p>
          <a:p>
            <a:r>
              <a:rPr lang="en-US">
                <a:cs typeface="Calibri"/>
              </a:rPr>
              <a:t>Sometimes in the winter, they organise different activities for kids here, like sledging.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0E698-CA9F-4D6E-A88C-EBF43A6BE691}" type="slidenum">
              <a:rPr lang="fi-FI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3436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set off from school one day to use </a:t>
            </a:r>
            <a:r>
              <a:rPr lang="en-US" dirty="0" err="1"/>
              <a:t>Puijo</a:t>
            </a:r>
            <a:r>
              <a:rPr lang="en-US" dirty="0"/>
              <a:t> as our classroom for the day.</a:t>
            </a:r>
          </a:p>
          <a:p>
            <a:r>
              <a:rPr lang="en-US" dirty="0"/>
              <a:t>We had to keep a safety distance.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It took us about 15 minutes to walk there.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This picture only shows the school building, but we have lots of trees and green areas as well as swings.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0E698-CA9F-4D6E-A88C-EBF43A6BE691}" type="slidenum">
              <a:rPr lang="fi-FI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5694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way to </a:t>
            </a:r>
            <a:r>
              <a:rPr lang="en-US" dirty="0" err="1"/>
              <a:t>Puijo</a:t>
            </a:r>
            <a:r>
              <a:rPr lang="en-US" dirty="0"/>
              <a:t>, we passed some very tall trees and some boulders.</a:t>
            </a:r>
          </a:p>
          <a:p>
            <a:r>
              <a:rPr lang="en-US">
                <a:cs typeface="Calibri"/>
              </a:rPr>
              <a:t>The tree is at least ten times bigger than our classmate. Can you see him in the picture?</a:t>
            </a:r>
            <a:endParaRPr lang="en-US" dirty="0"/>
          </a:p>
          <a:p>
            <a:r>
              <a:rPr lang="en-US" dirty="0"/>
              <a:t>In the old days, people used to think that the boulders in the middle of forests had been left behind by giants.</a:t>
            </a:r>
            <a:endParaRPr lang="en-US" dirty="0">
              <a:cs typeface="Calibri"/>
            </a:endParaRPr>
          </a:p>
          <a:p>
            <a:r>
              <a:rPr lang="en-US" dirty="0"/>
              <a:t>Today we know that they were left behind by the melting ice after the Ice Age.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0E698-CA9F-4D6E-A88C-EBF43A6BE691}" type="slidenum">
              <a:rPr lang="fi-FI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7482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got to </a:t>
            </a:r>
            <a:r>
              <a:rPr lang="en-US" dirty="0" err="1"/>
              <a:t>Puijo</a:t>
            </a:r>
            <a:r>
              <a:rPr lang="en-US" dirty="0"/>
              <a:t>, we passed the three ski jumps. </a:t>
            </a:r>
          </a:p>
          <a:p>
            <a:r>
              <a:rPr lang="en-US" dirty="0"/>
              <a:t>We had to climb the </a:t>
            </a:r>
            <a:r>
              <a:rPr lang="en-US" err="1"/>
              <a:t>Puijo</a:t>
            </a:r>
            <a:r>
              <a:rPr lang="en-US" dirty="0"/>
              <a:t> stairs to get to the top of the hill.</a:t>
            </a:r>
            <a:endParaRPr lang="en-US" dirty="0">
              <a:cs typeface="Calibri"/>
            </a:endParaRPr>
          </a:p>
          <a:p>
            <a:r>
              <a:rPr lang="en-US"/>
              <a:t>There are 376 stairs right beside the ski jumps.</a:t>
            </a:r>
            <a:endParaRPr lang="en-US">
              <a:cs typeface="Calibri"/>
            </a:endParaRPr>
          </a:p>
          <a:p>
            <a:r>
              <a:rPr lang="en-US" dirty="0"/>
              <a:t>Lots of people use the stairs to train and exercise.</a:t>
            </a:r>
            <a:endParaRPr lang="en-US" dirty="0">
              <a:cs typeface="Calibri"/>
            </a:endParaRPr>
          </a:p>
          <a:p>
            <a:r>
              <a:rPr lang="en-US">
                <a:cs typeface="Calibri"/>
              </a:rPr>
              <a:t>When you are training on the stairs, you can see beautiful nature all around you.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0E698-CA9F-4D6E-A88C-EBF43A6BE691}" type="slidenum">
              <a:rPr lang="fi-FI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02003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Because the Puijo forest is primeval, when a tree fall down, they do not clear it away. </a:t>
            </a:r>
          </a:p>
          <a:p>
            <a:r>
              <a:rPr lang="en-US">
                <a:cs typeface="Calibri"/>
              </a:rPr>
              <a:t>They just leave it where it falls.</a:t>
            </a:r>
          </a:p>
          <a:p>
            <a:r>
              <a:rPr lang="en-US">
                <a:cs typeface="Calibri"/>
              </a:rPr>
              <a:t>These fallen trees provide shelter and homes for different types of animals.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0E698-CA9F-4D6E-A88C-EBF43A6BE691}" type="slidenum">
              <a:rPr lang="fi-FI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265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had gone to Puijo to make mandalas from what we could find in the forest.</a:t>
            </a:r>
          </a:p>
          <a:p>
            <a:r>
              <a:rPr lang="en-US"/>
              <a:t>We were going to make circle patterns, so we go to work finding the materials that we would use.</a:t>
            </a:r>
          </a:p>
          <a:p>
            <a:endParaRPr lang="en-US" dirty="0">
              <a:cs typeface="Calibri"/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0E698-CA9F-4D6E-A88C-EBF43A6BE691}" type="slidenum">
              <a:rPr lang="fi-FI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5210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worked in pairs to create our mandalas.</a:t>
            </a:r>
            <a:endParaRPr lang="en-US" dirty="0"/>
          </a:p>
          <a:p>
            <a:r>
              <a:rPr lang="en-US"/>
              <a:t>Mandala is a Sanscrit word that means ‘circle'.</a:t>
            </a:r>
            <a:endParaRPr lang="fi-FI"/>
          </a:p>
          <a:p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0E698-CA9F-4D6E-A88C-EBF43A6BE691}" type="slidenum">
              <a:rPr lang="fi-FI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4332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21682873-5540-4FC9-B99A-F9A0223A1809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398C38B8-1C6A-4671-88D8-4C1C6FC3C635}" type="slidenum">
              <a:rPr lang="en-GB" smtClean="0"/>
              <a:t>‹#›</a:t>
            </a:fld>
            <a:endParaRPr lang="en-GB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8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2873-5540-4FC9-B99A-F9A0223A1809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C38B8-1C6A-4671-88D8-4C1C6FC3C6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830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1682873-5540-4FC9-B99A-F9A0223A1809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398C38B8-1C6A-4671-88D8-4C1C6FC3C63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33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2873-5540-4FC9-B99A-F9A0223A1809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C38B8-1C6A-4671-88D8-4C1C6FC3C6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937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1682873-5540-4FC9-B99A-F9A0223A1809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98C38B8-1C6A-4671-88D8-4C1C6FC3C635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701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2873-5540-4FC9-B99A-F9A0223A1809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C38B8-1C6A-4671-88D8-4C1C6FC3C6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758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2873-5540-4FC9-B99A-F9A0223A1809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C38B8-1C6A-4671-88D8-4C1C6FC3C6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03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2873-5540-4FC9-B99A-F9A0223A1809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C38B8-1C6A-4671-88D8-4C1C6FC3C6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586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82873-5540-4FC9-B99A-F9A0223A1809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C38B8-1C6A-4671-88D8-4C1C6FC3C6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371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21682873-5540-4FC9-B99A-F9A0223A1809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398C38B8-1C6A-4671-88D8-4C1C6FC3C6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15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21682873-5540-4FC9-B99A-F9A0223A1809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398C38B8-1C6A-4671-88D8-4C1C6FC3C6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88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21682873-5540-4FC9-B99A-F9A0223A1809}" type="datetimeFigureOut">
              <a:rPr lang="en-GB" smtClean="0"/>
              <a:t>23/11/2020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398C38B8-1C6A-4671-88D8-4C1C6FC3C635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02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body of water&#10;&#10;Description automatically generated">
            <a:extLst>
              <a:ext uri="{FF2B5EF4-FFF2-40B4-BE49-F238E27FC236}">
                <a16:creationId xmlns:a16="http://schemas.microsoft.com/office/drawing/2014/main" id="{DF4B43F0-1C0A-4694-B7A1-BA49DDE319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3339"/>
          <a:stretch/>
        </p:blipFill>
        <p:spPr>
          <a:xfrm>
            <a:off x="-231" y="10"/>
            <a:ext cx="12192000" cy="686270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91ADBF54-6108-400F-95E2-9A0C201FB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9" name="Freeform 206">
              <a:extLst>
                <a:ext uri="{FF2B5EF4-FFF2-40B4-BE49-F238E27FC236}">
                  <a16:creationId xmlns:a16="http://schemas.microsoft.com/office/drawing/2014/main" id="{FBF13EAC-FB0E-4EDA-8F28-702CBCD4B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0" name="Freeform 211">
              <a:extLst>
                <a:ext uri="{FF2B5EF4-FFF2-40B4-BE49-F238E27FC236}">
                  <a16:creationId xmlns:a16="http://schemas.microsoft.com/office/drawing/2014/main" id="{D2608C7B-6249-4D85-87C7-A2243843C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73D092A-B9DC-4BFD-9B00-F921C2D23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 bwMode="white"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8209237-003D-4A14-A037-0BDE147D1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>
            <a:normAutofit/>
          </a:bodyPr>
          <a:lstStyle/>
          <a:p>
            <a:r>
              <a:rPr lang="fi-FI" b="1"/>
              <a:t>Out and About in our Local Environment</a:t>
            </a:r>
            <a:endParaRPr lang="en-GB" b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5D32D-90F6-48E6-BBC8-BDC7659BD1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>
            <a:normAutofit/>
          </a:bodyPr>
          <a:lstStyle/>
          <a:p>
            <a:r>
              <a:rPr lang="fi-FI" b="1"/>
              <a:t>Making Mandalas at Puijo</a:t>
            </a: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1319996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FC7FB3-F019-4045-AD98-2CED44BF2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06BF6B-98B9-433C-8178-EEBF00858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686E3-F204-4300-9999-C1A28BFB47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3" r="2" b="3663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23F068-805C-4242-9FA1-53E05071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&#10;&#10;Description automatically generated">
            <a:extLst>
              <a:ext uri="{FF2B5EF4-FFF2-40B4-BE49-F238E27FC236}">
                <a16:creationId xmlns:a16="http://schemas.microsoft.com/office/drawing/2014/main" id="{FBAF5B3B-1F00-437B-91AF-2BC2BA3682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6" r="2" b="2100"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58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FC7FB3-F019-4045-AD98-2CED44BF2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06BF6B-98B9-433C-8178-EEBF00858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some grass&#10;&#10;Description automatically generated">
            <a:extLst>
              <a:ext uri="{FF2B5EF4-FFF2-40B4-BE49-F238E27FC236}">
                <a16:creationId xmlns:a16="http://schemas.microsoft.com/office/drawing/2014/main" id="{C72EFD9D-E14B-40F1-8152-A5BF6B18CA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7" r="2" b="5669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23F068-805C-4242-9FA1-53E05071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reptile&#10;&#10;Description automatically generated">
            <a:extLst>
              <a:ext uri="{FF2B5EF4-FFF2-40B4-BE49-F238E27FC236}">
                <a16:creationId xmlns:a16="http://schemas.microsoft.com/office/drawing/2014/main" id="{8207DA5F-E32D-4FAD-9FAF-FE2F89F0F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6" r="10380" b="-1"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38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25E8CD-A609-4962-9BD0-ACE5B3F04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466" y="409575"/>
            <a:ext cx="64770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89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437BFA-06CD-47C1-AC6C-893D55E8A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12" y="200025"/>
            <a:ext cx="4886325" cy="6457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B699B9-6C1C-425A-9644-A659E1BF1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311" y="200025"/>
            <a:ext cx="4838862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46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28BBFA-ACDD-40B7-8FC3-751B8BB8D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33375"/>
            <a:ext cx="3657600" cy="6191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AB9098-4CF0-41D8-8A14-0E388F798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8537" y="445371"/>
            <a:ext cx="4526920" cy="607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1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7">
            <a:extLst>
              <a:ext uri="{FF2B5EF4-FFF2-40B4-BE49-F238E27FC236}">
                <a16:creationId xmlns:a16="http://schemas.microsoft.com/office/drawing/2014/main" id="{21623799-6B7F-41B1-B7B4-F78C2828C7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967C15C7-3131-4066-AB4E-483601721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664FD385-BAB9-4368-8D28-0D361A9F58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E6A741B7-D871-4BE0-AE84-6ABD96DF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26" name="Freeform 57">
            <a:extLst>
              <a:ext uri="{FF2B5EF4-FFF2-40B4-BE49-F238E27FC236}">
                <a16:creationId xmlns:a16="http://schemas.microsoft.com/office/drawing/2014/main" id="{9A396EE4-73AE-42F5-B20D-3AC542A59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27" name="Group 34">
            <a:extLst>
              <a:ext uri="{FF2B5EF4-FFF2-40B4-BE49-F238E27FC236}">
                <a16:creationId xmlns:a16="http://schemas.microsoft.com/office/drawing/2014/main" id="{CDA05887-E135-471E-BF04-F3572A305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36" name="Freeform 206">
              <a:extLst>
                <a:ext uri="{FF2B5EF4-FFF2-40B4-BE49-F238E27FC236}">
                  <a16:creationId xmlns:a16="http://schemas.microsoft.com/office/drawing/2014/main" id="{2526E7F7-EE92-4AED-8B13-22818008E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37" name="Freeform 211">
              <a:extLst>
                <a:ext uri="{FF2B5EF4-FFF2-40B4-BE49-F238E27FC236}">
                  <a16:creationId xmlns:a16="http://schemas.microsoft.com/office/drawing/2014/main" id="{EDF5FBA7-23EA-4304-96CB-E695B5B12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1D9F16C-94B8-4AD0-8D90-B71DD3F558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Kuva 4" descr="Kuva, joka sisältää kohteen henkilö, istuminen, sisä, huonekalu&#10;&#10;Kuvaus luotu automaattisesti">
            <a:extLst>
              <a:ext uri="{FF2B5EF4-FFF2-40B4-BE49-F238E27FC236}">
                <a16:creationId xmlns:a16="http://schemas.microsoft.com/office/drawing/2014/main" id="{BDF48009-EDF0-4FAD-AF8F-63F3B058E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45" b="40148"/>
          <a:stretch/>
        </p:blipFill>
        <p:spPr>
          <a:xfrm>
            <a:off x="86033" y="10"/>
            <a:ext cx="12192000" cy="4551027"/>
          </a:xfrm>
          <a:prstGeom prst="rect">
            <a:avLst/>
          </a:prstGeom>
        </p:spPr>
      </p:pic>
      <p:sp>
        <p:nvSpPr>
          <p:cNvPr id="32" name="Rectangle 39">
            <a:extLst>
              <a:ext uri="{FF2B5EF4-FFF2-40B4-BE49-F238E27FC236}">
                <a16:creationId xmlns:a16="http://schemas.microsoft.com/office/drawing/2014/main" id="{710F0297-FEF4-4E6B-9809-BB2DC8066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1" y="4551038"/>
            <a:ext cx="12192231" cy="230696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9FF075F-712C-40C5-BFDE-7B8512F78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35" y="4974036"/>
            <a:ext cx="6888864" cy="12634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05000"/>
              </a:lnSpc>
            </a:pPr>
            <a:r>
              <a:rPr lang="en-US" sz="3900">
                <a:solidFill>
                  <a:schemeClr val="bg2"/>
                </a:solidFill>
              </a:rPr>
              <a:t>Thank you for listening</a:t>
            </a:r>
          </a:p>
        </p:txBody>
      </p:sp>
      <p:cxnSp>
        <p:nvCxnSpPr>
          <p:cNvPr id="34" name="Straight Connector 41">
            <a:extLst>
              <a:ext uri="{FF2B5EF4-FFF2-40B4-BE49-F238E27FC236}">
                <a16:creationId xmlns:a16="http://schemas.microsoft.com/office/drawing/2014/main" id="{46E3062D-7269-40D3-A48B-577B21ED29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 rot="16200000">
            <a:off x="7294942" y="5605776"/>
            <a:ext cx="69494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386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A5ABD0-58C0-40CC-8E4F-24AED3BF2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82EC46-E6FC-47C8-8A96-E39D03CBD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5400">
            <a:solidFill>
              <a:srgbClr val="78B2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ree in the middle of a field&#10;&#10;Description automatically generated">
            <a:extLst>
              <a:ext uri="{FF2B5EF4-FFF2-40B4-BE49-F238E27FC236}">
                <a16:creationId xmlns:a16="http://schemas.microsoft.com/office/drawing/2014/main" id="{6EC5FDC1-61DD-4159-9622-4E3A3B577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4" r="1" b="1716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2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BA5ABD0-58C0-40CC-8E4F-24AED3BF2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D82EC46-E6FC-47C8-8A96-E39D03CBD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5400">
            <a:solidFill>
              <a:srgbClr val="80A4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in front of a mountain&#10;&#10;Description automatically generated">
            <a:extLst>
              <a:ext uri="{FF2B5EF4-FFF2-40B4-BE49-F238E27FC236}">
                <a16:creationId xmlns:a16="http://schemas.microsoft.com/office/drawing/2014/main" id="{BC9CE4A4-3CA3-4CD1-A829-D3A37955E2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6" r="1" b="66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20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A5ABD0-58C0-40CC-8E4F-24AED3BF2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82EC46-E6FC-47C8-8A96-E39D03CBD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5400">
            <a:solidFill>
              <a:srgbClr val="42E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314E0A3C-7451-43E4-82ED-3057806CFC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5" r="-1" b="3639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65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FC7FB3-F019-4045-AD98-2CED44BF2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06BF6B-98B9-433C-8178-EEBF00858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tree in a forest&#10;&#10;Description automatically generated">
            <a:extLst>
              <a:ext uri="{FF2B5EF4-FFF2-40B4-BE49-F238E27FC236}">
                <a16:creationId xmlns:a16="http://schemas.microsoft.com/office/drawing/2014/main" id="{8F09EB13-A820-42C9-ABAF-22B2A3909F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3" r="2" b="8753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23F068-805C-4242-9FA1-53E05071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F19A302F-CECA-429C-9B12-A84B1D303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4" r="2" b="3212"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96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FC7FB3-F019-4045-AD98-2CED44BF2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06BF6B-98B9-433C-8178-EEBF00858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tree in a park&#10;&#10;Description automatically generated">
            <a:extLst>
              <a:ext uri="{FF2B5EF4-FFF2-40B4-BE49-F238E27FC236}">
                <a16:creationId xmlns:a16="http://schemas.microsoft.com/office/drawing/2014/main" id="{C1C85043-2ECC-4025-B8F0-AA62D866BB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2" r="2" b="13194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23F068-805C-4242-9FA1-53E05071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iver running through a fence&#10;&#10;Description automatically generated">
            <a:extLst>
              <a:ext uri="{FF2B5EF4-FFF2-40B4-BE49-F238E27FC236}">
                <a16:creationId xmlns:a16="http://schemas.microsoft.com/office/drawing/2014/main" id="{00DA997B-F7D1-4954-A814-AA753BF684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5" r="2" b="7381"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99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87A2E7DA-4DF2-4296-BCCB-A8167BBB59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20" y="101212"/>
            <a:ext cx="4991682" cy="6655576"/>
          </a:xfrm>
          <a:prstGeom prst="rect">
            <a:avLst/>
          </a:prstGeom>
        </p:spPr>
      </p:pic>
      <p:pic>
        <p:nvPicPr>
          <p:cNvPr id="5" name="Picture 4" descr="A tree in a forest&#10;&#10;Description automatically generated">
            <a:extLst>
              <a:ext uri="{FF2B5EF4-FFF2-40B4-BE49-F238E27FC236}">
                <a16:creationId xmlns:a16="http://schemas.microsoft.com/office/drawing/2014/main" id="{B6F61BA2-E49D-4CB1-A678-69576B4D6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095" y="884903"/>
            <a:ext cx="6784259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84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FC7FB3-F019-4045-AD98-2CED44BF2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06BF6B-98B9-433C-8178-EEBF00858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road, riding, person&#10;&#10;Description automatically generated">
            <a:extLst>
              <a:ext uri="{FF2B5EF4-FFF2-40B4-BE49-F238E27FC236}">
                <a16:creationId xmlns:a16="http://schemas.microsoft.com/office/drawing/2014/main" id="{67FC0EC3-A6B5-4FF0-8127-213A0DD108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566"/>
          <a:stretch/>
        </p:blipFill>
        <p:spPr>
          <a:xfrm>
            <a:off x="643467" y="643467"/>
            <a:ext cx="5130799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423F068-805C-4242-9FA1-53E05071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4171F558-3FFD-414F-A9A5-7DB7F9EF62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8566"/>
          <a:stretch/>
        </p:blipFill>
        <p:spPr>
          <a:xfrm>
            <a:off x="6423321" y="643467"/>
            <a:ext cx="5130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77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94C112-C9E6-42DC-9255-F4A02C03A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78EABE-1D84-4ECE-BC1D-0FA1250D3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laying frisbee in a forest&#10;&#10;Description automatically generated">
            <a:extLst>
              <a:ext uri="{FF2B5EF4-FFF2-40B4-BE49-F238E27FC236}">
                <a16:creationId xmlns:a16="http://schemas.microsoft.com/office/drawing/2014/main" id="{CBB1708F-F3AA-4024-9F7D-FE6E9E22B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414463"/>
            <a:ext cx="5372099" cy="4029074"/>
          </a:xfrm>
          <a:prstGeom prst="rect">
            <a:avLst/>
          </a:prstGeom>
        </p:spPr>
      </p:pic>
      <p:pic>
        <p:nvPicPr>
          <p:cNvPr id="3" name="Picture 2" descr="A child that is sitting in the grass&#10;&#10;Description automatically generated">
            <a:extLst>
              <a:ext uri="{FF2B5EF4-FFF2-40B4-BE49-F238E27FC236}">
                <a16:creationId xmlns:a16="http://schemas.microsoft.com/office/drawing/2014/main" id="{4DECDBC7-58F8-4CAD-A425-03DB00B12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433" y="1414463"/>
            <a:ext cx="5372099" cy="40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496962"/>
      </p:ext>
    </p:extLst>
  </p:cSld>
  <p:clrMapOvr>
    <a:masterClrMapping/>
  </p:clrMapOvr>
</p:sld>
</file>

<file path=ppt/theme/theme1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550</Words>
  <Application>Microsoft Office PowerPoint</Application>
  <PresentationFormat>Widescreen</PresentationFormat>
  <Paragraphs>56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Century Schoolbook</vt:lpstr>
      <vt:lpstr>Corbel</vt:lpstr>
      <vt:lpstr>Feathered</vt:lpstr>
      <vt:lpstr>Out and About in our Local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 and About in our Local Environment</dc:title>
  <dc:creator>Jalkanen Joanne</dc:creator>
  <cp:lastModifiedBy>Jalkanen Joanne</cp:lastModifiedBy>
  <cp:revision>113</cp:revision>
  <dcterms:created xsi:type="dcterms:W3CDTF">2020-11-15T10:55:17Z</dcterms:created>
  <dcterms:modified xsi:type="dcterms:W3CDTF">2020-11-23T17:48:15Z</dcterms:modified>
</cp:coreProperties>
</file>