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10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62408CD-B0A2-4B47-B6A9-2CA0534B3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28EEEBDB-2CCE-4A89-AE08-58BED8DC6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4E659341-B675-4B52-ACA5-B2E1969B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10984B75-1B8F-48FC-B9EF-F4B93D85F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C665FA2-49A5-4036-AA1C-030897DC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29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A291B7A-089D-4DC9-912E-41722387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A7122D96-7259-46C5-93F1-1CDFF67E7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A873BC3-2A6A-4A18-83B8-F7CBAF03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14874E10-BF0B-443D-8427-CBA7F12F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2D4389F-3A78-43EB-89FF-D8BDF855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480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50EEDE4B-F382-491B-8CF3-5066A1282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769E3117-4893-41B8-96CB-CD61EBA1D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732C3ED5-E823-40A5-92DE-AAD3A743F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62A23FF7-0F5F-43B5-8AD2-FF6AEC38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77F49643-94D2-4827-9645-F1354740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62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D6CF5B8-4211-4096-BFC2-37E82D66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2F40147-E4A6-42DE-8930-6C0E9C6FC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9D2BFE5-3B8C-47EF-9797-58557BC4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4949C1DF-15C7-4641-8347-8F5105B1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17FFA77-1260-4F2E-A978-75C3AF10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847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7925A77-E8D4-4EDE-AA34-7E130AEB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97861879-72EB-4340-A046-B25BAB4A9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8384BB0-C0F0-40DF-AC84-BBFF4945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4F77650-B795-4F22-885F-08C8B236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AB898AA-6A00-49BD-9C39-603054FCB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24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20DDA05-0993-4E4B-8AC9-6C4C075AE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3AFD857-63EB-4B91-9976-61FD68EE8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B5403DD0-633F-4294-8EAE-EF90D1CE1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4C2CDEF3-2B27-4F16-B455-5F572DB5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D87373E5-9FF9-43C2-9FEA-10C7A005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2369B911-796D-4CB0-B576-49F8F1D3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94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3215878-3973-41FD-854E-4909F0CB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062ED31C-0B6E-4E2F-B17C-0E0FAF8E9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D6FE4D06-5608-46DF-A0D7-5424A161B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AEABAA35-2933-4294-B953-39EF556B9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7DFB27A3-ECD3-49A2-A7D0-2170C172C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15DCA70A-83F1-4C90-B144-C8F14FA8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24986B48-EE79-4DD0-BB5A-366D875F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A9876D28-FE1C-4024-B798-3A17617A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1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0FFD66C-F24B-4D6E-92AF-84A777A49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8A7DD258-ECDF-4708-AB4C-806A716B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63AC0A76-BE19-4734-B807-C5741C1BA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73053CC9-38C2-4884-8E5F-AC2C02A7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38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A9CA5BBA-C4C0-41CB-96DA-21BBAA48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7C63B065-E84E-416C-8538-4B4612F6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DB081262-B4BF-4F74-9DD9-348085FA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05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C0286BA-11B9-40A9-B29D-E0C1D7C7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9FC6BEB-509E-4347-A8D5-B1C0EFF2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57B55576-DE6A-4A71-84F9-9718CB6D9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7197AF12-5559-40B5-B953-9FD9D527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01C18B93-70BB-409C-8A13-03E98B7D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8BDE2887-4EB3-47CE-9F89-1A4AE0AC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64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188A3BB-E5A8-4FA1-8A0F-82E76D58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A3401070-7976-4CE5-9181-34B1897A8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D7908E91-698A-434A-9947-E4B9AFABC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D35A299E-5B08-4D49-9983-6A41CBEB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BB37701A-F937-40CC-AB15-43A068AB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56BB0F95-D7A2-4074-B661-D1D3A93D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0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7DB04A9F-52A4-45E9-B298-AE8E9AFC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C92DD0EB-58FB-4706-9E30-795D9B138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0EACDE6-FE15-4081-AF77-F8AEF62B7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12D1-BCC7-4331-A2A7-E807C742A9E7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CAD5397E-BBBF-4B6B-A8DF-8B2C6E8F5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BDF9743-42FB-4393-83F0-DA00AFDD6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8FC82-BE74-4CFF-8538-8F3FB1C259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6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rinko 20">
            <a:extLst>
              <a:ext uri="{FF2B5EF4-FFF2-40B4-BE49-F238E27FC236}">
                <a16:creationId xmlns:a16="http://schemas.microsoft.com/office/drawing/2014/main" xmlns="" id="{9D76D462-3CD0-4532-A2EF-CDA256D1D75E}"/>
              </a:ext>
            </a:extLst>
          </p:cNvPr>
          <p:cNvSpPr/>
          <p:nvPr/>
        </p:nvSpPr>
        <p:spPr>
          <a:xfrm>
            <a:off x="973358" y="1762"/>
            <a:ext cx="4527118" cy="485335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Kansainvälisyys ja yhteistyö ulkopuolisten toimijoiden kanssa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xmlns="" id="{3DABE626-A47B-4CC0-83C7-FB2748CA8227}"/>
              </a:ext>
            </a:extLst>
          </p:cNvPr>
          <p:cNvSpPr/>
          <p:nvPr/>
        </p:nvSpPr>
        <p:spPr>
          <a:xfrm>
            <a:off x="5160864" y="2793979"/>
            <a:ext cx="1152940" cy="41015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Opitaan elämään yhdessä toisten kanssa toisia kunnioittaen.</a:t>
            </a:r>
          </a:p>
        </p:txBody>
      </p:sp>
      <p:sp>
        <p:nvSpPr>
          <p:cNvPr id="5" name="Puolisuunnikas 4">
            <a:extLst>
              <a:ext uri="{FF2B5EF4-FFF2-40B4-BE49-F238E27FC236}">
                <a16:creationId xmlns:a16="http://schemas.microsoft.com/office/drawing/2014/main" xmlns="" id="{4E22FF17-E27A-40F1-A531-4359BFE35FDF}"/>
              </a:ext>
            </a:extLst>
          </p:cNvPr>
          <p:cNvSpPr/>
          <p:nvPr/>
        </p:nvSpPr>
        <p:spPr>
          <a:xfrm rot="10800000">
            <a:off x="4232245" y="853453"/>
            <a:ext cx="2913440" cy="1940526"/>
          </a:xfrm>
          <a:prstGeom prst="trapezoid">
            <a:avLst>
              <a:gd name="adj" fmla="val 3285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i-FI" dirty="0"/>
              <a:t>Vastuullisuus rehellisyys </a:t>
            </a:r>
          </a:p>
          <a:p>
            <a:pPr algn="ctr"/>
            <a:r>
              <a:rPr lang="fi-FI" dirty="0"/>
              <a:t>terve itsetunto ja toisten huomioiminen</a:t>
            </a:r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xmlns="" id="{1B2239A3-A7C9-490D-B17E-2DEA772C58D6}"/>
              </a:ext>
            </a:extLst>
          </p:cNvPr>
          <p:cNvSpPr/>
          <p:nvPr/>
        </p:nvSpPr>
        <p:spPr>
          <a:xfrm>
            <a:off x="9565003" y="3076147"/>
            <a:ext cx="942535" cy="9706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Suorakulmio: Pyöristetyt kulmat 6">
            <a:extLst>
              <a:ext uri="{FF2B5EF4-FFF2-40B4-BE49-F238E27FC236}">
                <a16:creationId xmlns:a16="http://schemas.microsoft.com/office/drawing/2014/main" xmlns="" id="{90A8C348-291D-4851-B605-7DF69B0F77F1}"/>
              </a:ext>
            </a:extLst>
          </p:cNvPr>
          <p:cNvSpPr/>
          <p:nvPr/>
        </p:nvSpPr>
        <p:spPr>
          <a:xfrm>
            <a:off x="9536866" y="4054881"/>
            <a:ext cx="998807" cy="1688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xmlns="" id="{848F4890-D720-4FA9-86F3-B76BB554B8F8}"/>
              </a:ext>
            </a:extLst>
          </p:cNvPr>
          <p:cNvSpPr/>
          <p:nvPr/>
        </p:nvSpPr>
        <p:spPr>
          <a:xfrm>
            <a:off x="10268388" y="5734941"/>
            <a:ext cx="239150" cy="110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xmlns="" id="{41B920A5-B014-4116-8FD9-652BC226BBEA}"/>
              </a:ext>
            </a:extLst>
          </p:cNvPr>
          <p:cNvSpPr/>
          <p:nvPr/>
        </p:nvSpPr>
        <p:spPr>
          <a:xfrm>
            <a:off x="9776018" y="5734941"/>
            <a:ext cx="260252" cy="110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xmlns="" id="{106A28D7-DDB8-46AE-B290-FBFC7BE2A8D5}"/>
              </a:ext>
            </a:extLst>
          </p:cNvPr>
          <p:cNvSpPr/>
          <p:nvPr/>
        </p:nvSpPr>
        <p:spPr>
          <a:xfrm rot="20495413">
            <a:off x="8679000" y="4356832"/>
            <a:ext cx="928467" cy="239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xmlns="" id="{97A357C3-E7FB-4CFB-A51C-F09D185FC502}"/>
              </a:ext>
            </a:extLst>
          </p:cNvPr>
          <p:cNvSpPr/>
          <p:nvPr/>
        </p:nvSpPr>
        <p:spPr>
          <a:xfrm rot="890003">
            <a:off x="8663995" y="3927243"/>
            <a:ext cx="928467" cy="239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Ajatuskupla: Pilvi 14">
            <a:extLst>
              <a:ext uri="{FF2B5EF4-FFF2-40B4-BE49-F238E27FC236}">
                <a16:creationId xmlns:a16="http://schemas.microsoft.com/office/drawing/2014/main" xmlns="" id="{B757E885-BF72-466A-95A6-B92D1BCE66F9}"/>
              </a:ext>
            </a:extLst>
          </p:cNvPr>
          <p:cNvSpPr/>
          <p:nvPr/>
        </p:nvSpPr>
        <p:spPr>
          <a:xfrm>
            <a:off x="7081035" y="290444"/>
            <a:ext cx="2852225" cy="2837072"/>
          </a:xfrm>
          <a:prstGeom prst="cloudCallout">
            <a:avLst>
              <a:gd name="adj1" fmla="val 37367"/>
              <a:gd name="adj2" fmla="val 669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>
                <a:solidFill>
                  <a:schemeClr val="tx1"/>
                </a:solidFill>
              </a:rPr>
              <a:t>avarakatseinen</a:t>
            </a:r>
          </a:p>
          <a:p>
            <a:r>
              <a:rPr lang="fi-FI" dirty="0">
                <a:solidFill>
                  <a:schemeClr val="tx1"/>
                </a:solidFill>
              </a:rPr>
              <a:t>suvaitsevainen</a:t>
            </a:r>
          </a:p>
          <a:p>
            <a:r>
              <a:rPr lang="fi-FI" dirty="0">
                <a:solidFill>
                  <a:schemeClr val="tx1"/>
                </a:solidFill>
              </a:rPr>
              <a:t>aktiivinen</a:t>
            </a:r>
          </a:p>
          <a:p>
            <a:r>
              <a:rPr lang="fi-FI" dirty="0">
                <a:solidFill>
                  <a:schemeClr val="tx1"/>
                </a:solidFill>
              </a:rPr>
              <a:t>kriittinen tiedonhankkija</a:t>
            </a:r>
          </a:p>
          <a:p>
            <a:r>
              <a:rPr lang="fi-FI" dirty="0">
                <a:solidFill>
                  <a:schemeClr val="tx1"/>
                </a:solidFill>
              </a:rPr>
              <a:t>innokas uuden oppija</a:t>
            </a:r>
          </a:p>
        </p:txBody>
      </p:sp>
      <p:sp>
        <p:nvSpPr>
          <p:cNvPr id="16" name="Suorakulmio 15">
            <a:extLst>
              <a:ext uri="{FF2B5EF4-FFF2-40B4-BE49-F238E27FC236}">
                <a16:creationId xmlns:a16="http://schemas.microsoft.com/office/drawing/2014/main" xmlns="" id="{54B25AEC-6FC4-4BA4-8CF4-740544EE9D1F}"/>
              </a:ext>
            </a:extLst>
          </p:cNvPr>
          <p:cNvSpPr/>
          <p:nvPr/>
        </p:nvSpPr>
        <p:spPr>
          <a:xfrm>
            <a:off x="5112495" y="418384"/>
            <a:ext cx="1152940" cy="45381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: Pyöristetyt kulmat 16">
            <a:extLst>
              <a:ext uri="{FF2B5EF4-FFF2-40B4-BE49-F238E27FC236}">
                <a16:creationId xmlns:a16="http://schemas.microsoft.com/office/drawing/2014/main" xmlns="" id="{7465A0CB-8A15-4886-84A5-0CBD45C4820B}"/>
              </a:ext>
            </a:extLst>
          </p:cNvPr>
          <p:cNvSpPr/>
          <p:nvPr/>
        </p:nvSpPr>
        <p:spPr>
          <a:xfrm>
            <a:off x="10563810" y="2471237"/>
            <a:ext cx="1519310" cy="330823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jatko-opinnoissa ja yhteis-kunnassa yleisesti tarvittavat tiedot, taidot ja valmiudet sekä halu oppia uutta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xmlns="" id="{21EEDBF9-52A8-406E-A1AF-6699854075F2}"/>
              </a:ext>
            </a:extLst>
          </p:cNvPr>
          <p:cNvSpPr/>
          <p:nvPr/>
        </p:nvSpPr>
        <p:spPr>
          <a:xfrm>
            <a:off x="10688378" y="1191077"/>
            <a:ext cx="1394742" cy="126609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Aalto 23">
            <a:extLst>
              <a:ext uri="{FF2B5EF4-FFF2-40B4-BE49-F238E27FC236}">
                <a16:creationId xmlns:a16="http://schemas.microsoft.com/office/drawing/2014/main" xmlns="" id="{E163DB7F-49E9-4EC8-9072-99DCF6307A31}"/>
              </a:ext>
            </a:extLst>
          </p:cNvPr>
          <p:cNvSpPr/>
          <p:nvPr/>
        </p:nvSpPr>
        <p:spPr>
          <a:xfrm>
            <a:off x="277661" y="2046092"/>
            <a:ext cx="2037942" cy="1515390"/>
          </a:xfrm>
          <a:prstGeom prst="wav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dirty="0">
                <a:solidFill>
                  <a:schemeClr val="tx1"/>
                </a:solidFill>
              </a:rPr>
              <a:t>Yhteistyö</a:t>
            </a:r>
          </a:p>
        </p:txBody>
      </p:sp>
      <p:sp>
        <p:nvSpPr>
          <p:cNvPr id="25" name="Suorakulmio 24">
            <a:extLst>
              <a:ext uri="{FF2B5EF4-FFF2-40B4-BE49-F238E27FC236}">
                <a16:creationId xmlns:a16="http://schemas.microsoft.com/office/drawing/2014/main" xmlns="" id="{871EBC5A-94EA-4D8E-A27E-212967B1677E}"/>
              </a:ext>
            </a:extLst>
          </p:cNvPr>
          <p:cNvSpPr/>
          <p:nvPr/>
        </p:nvSpPr>
        <p:spPr>
          <a:xfrm>
            <a:off x="69950" y="2160103"/>
            <a:ext cx="227818" cy="46791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Aalto 1">
            <a:extLst>
              <a:ext uri="{FF2B5EF4-FFF2-40B4-BE49-F238E27FC236}">
                <a16:creationId xmlns:a16="http://schemas.microsoft.com/office/drawing/2014/main" xmlns="" id="{1BC4DC0B-598A-44E2-8912-C9D1AE6F4102}"/>
              </a:ext>
            </a:extLst>
          </p:cNvPr>
          <p:cNvSpPr/>
          <p:nvPr/>
        </p:nvSpPr>
        <p:spPr>
          <a:xfrm>
            <a:off x="2581428" y="4618574"/>
            <a:ext cx="1679805" cy="468879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Vuorovaikutus</a:t>
            </a:r>
          </a:p>
        </p:txBody>
      </p:sp>
      <p:sp>
        <p:nvSpPr>
          <p:cNvPr id="12" name="Aalto 11">
            <a:extLst>
              <a:ext uri="{FF2B5EF4-FFF2-40B4-BE49-F238E27FC236}">
                <a16:creationId xmlns:a16="http://schemas.microsoft.com/office/drawing/2014/main" xmlns="" id="{B4D35D87-1E5C-4E81-9F39-67CE5F1A21E0}"/>
              </a:ext>
            </a:extLst>
          </p:cNvPr>
          <p:cNvSpPr/>
          <p:nvPr/>
        </p:nvSpPr>
        <p:spPr>
          <a:xfrm>
            <a:off x="1123458" y="5165273"/>
            <a:ext cx="1679805" cy="45837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Moniäänisyys</a:t>
            </a:r>
          </a:p>
        </p:txBody>
      </p:sp>
      <p:sp>
        <p:nvSpPr>
          <p:cNvPr id="13" name="Aalto 12">
            <a:extLst>
              <a:ext uri="{FF2B5EF4-FFF2-40B4-BE49-F238E27FC236}">
                <a16:creationId xmlns:a16="http://schemas.microsoft.com/office/drawing/2014/main" xmlns="" id="{CC345C39-D281-4F2B-B93C-4990A54F38DF}"/>
              </a:ext>
            </a:extLst>
          </p:cNvPr>
          <p:cNvSpPr/>
          <p:nvPr/>
        </p:nvSpPr>
        <p:spPr>
          <a:xfrm>
            <a:off x="2635387" y="5936787"/>
            <a:ext cx="1679805" cy="45057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Asiantuntijuus</a:t>
            </a:r>
          </a:p>
        </p:txBody>
      </p:sp>
    </p:spTree>
    <p:extLst>
      <p:ext uri="{BB962C8B-B14F-4D97-AF65-F5344CB8AC3E}">
        <p14:creationId xmlns:p14="http://schemas.microsoft.com/office/powerpoint/2010/main" val="154882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B14F634E55190488C91F80045132C14" ma:contentTypeVersion="4" ma:contentTypeDescription="Luo uusi asiakirja." ma:contentTypeScope="" ma:versionID="7397203f603be984bfb671f38429a257">
  <xsd:schema xmlns:xsd="http://www.w3.org/2001/XMLSchema" xmlns:xs="http://www.w3.org/2001/XMLSchema" xmlns:p="http://schemas.microsoft.com/office/2006/metadata/properties" xmlns:ns2="4b84aa60-1c24-4218-a356-18be7a2a3fc9" xmlns:ns3="8e9518e3-c23a-4d27-a4a3-adb5a465aeec" targetNamespace="http://schemas.microsoft.com/office/2006/metadata/properties" ma:root="true" ma:fieldsID="95d3b35d15a578d3f055174b1eb77f25" ns2:_="" ns3:_="">
    <xsd:import namespace="4b84aa60-1c24-4218-a356-18be7a2a3fc9"/>
    <xsd:import namespace="8e9518e3-c23a-4d27-a4a3-adb5a465aee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4aa60-1c24-4218-a356-18be7a2a3fc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518e3-c23a-4d27-a4a3-adb5a465a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DE78B2-0B29-40D5-9683-17EF29772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84aa60-1c24-4218-a356-18be7a2a3fc9"/>
    <ds:schemaRef ds:uri="8e9518e3-c23a-4d27-a4a3-adb5a465ae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00BDAC-7D9C-450B-9C45-88C5B42B0B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E77F0-6DC6-47F9-857E-214C335ECC98}">
  <ds:schemaRefs>
    <ds:schemaRef ds:uri="4b84aa60-1c24-4218-a356-18be7a2a3fc9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8e9518e3-c23a-4d27-a4a3-adb5a465ae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47</Words>
  <Application>Microsoft Office PowerPoint</Application>
  <PresentationFormat>Mukautettu</PresentationFormat>
  <Paragraphs>14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Kokkonen Tuukka Ilmari</dc:creator>
  <cp:lastModifiedBy>Karttunen Jari</cp:lastModifiedBy>
  <cp:revision>7</cp:revision>
  <dcterms:created xsi:type="dcterms:W3CDTF">2018-05-08T14:00:43Z</dcterms:created>
  <dcterms:modified xsi:type="dcterms:W3CDTF">2018-08-29T06:40:06Z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0x010100BB14F634E55190488C91F80045132C14</vt:lpwstr>
  </property>
</Properties>
</file>