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D756A4-79C1-0402-6ECD-C0A820D3382D}" v="25" dt="2023-10-30T07:55:50.038"/>
    <p1510:client id="{1BB9B173-2599-7312-FD64-CCE03CD44402}" v="203" dt="2023-09-11T08:43:46.043"/>
    <p1510:client id="{318AC646-5565-DEF7-3EEE-C719D9687830}" v="2" dt="2023-09-11T08:50:54.483"/>
    <p1510:client id="{3A0875A0-181A-2EA1-777F-B1ECA4FE5155}" v="26" dt="2023-09-12T06:59:00.829"/>
    <p1510:client id="{984BD664-447D-4DE3-2500-D1FBCA08837F}" v="51" dt="2023-09-24T18:18:10.289"/>
    <p1510:client id="{A570E135-2A5E-83EB-82B5-10820DEE3239}" v="205" dt="2023-10-23T18:12:59.437"/>
    <p1510:client id="{AD63669E-0ED0-1462-39D6-473EE60E5B54}" v="6" dt="2023-09-11T08:47:34.470"/>
    <p1510:client id="{B6490B21-B359-6741-B6A2-E7521758A2B0}" v="487" dt="2023-11-13T07:34:20.614"/>
    <p1510:client id="{C0B28FAF-A64C-F51C-E92C-80A6E590FFBF}" v="43" dt="2023-09-11T17:28:25.284"/>
    <p1510:client id="{C27C5030-C6FD-163F-ECEB-D23F7A0276BC}" v="424" dt="2023-10-23T07:51:49.733"/>
    <p1510:client id="{C448C882-0080-C49C-D1F5-0F45794C4762}" v="170" dt="2023-11-13T08:07:39.161"/>
    <p1510:client id="{CDD5C488-9573-ABFB-E49A-2AEDF3A219F0}" v="12" dt="2023-09-25T06:47:52.477"/>
    <p1510:client id="{E3875243-C3B2-634C-E2E3-D8D7DB844BA1}" v="394" dt="2023-09-24T18:16:29.491"/>
    <p1510:client id="{E938B5F0-87A9-EB93-5785-12D60005B3B7}" v="16" dt="2023-09-24T17:29:57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984BD664-447D-4DE3-2500-D1FBCA08837F}"/>
    <pc:docChg chg="modSld">
      <pc:chgData name="" userId="" providerId="" clId="Web-{984BD664-447D-4DE3-2500-D1FBCA08837F}" dt="2023-09-24T18:17:14.788" v="0" actId="20577"/>
      <pc:docMkLst>
        <pc:docMk/>
      </pc:docMkLst>
      <pc:sldChg chg="modSp">
        <pc:chgData name="" userId="" providerId="" clId="Web-{984BD664-447D-4DE3-2500-D1FBCA08837F}" dt="2023-09-24T18:17:14.788" v="0" actId="20577"/>
        <pc:sldMkLst>
          <pc:docMk/>
          <pc:sldMk cId="782385677" sldId="256"/>
        </pc:sldMkLst>
        <pc:spChg chg="mod">
          <ac:chgData name="" userId="" providerId="" clId="Web-{984BD664-447D-4DE3-2500-D1FBCA08837F}" dt="2023-09-24T18:17:14.788" v="0" actId="20577"/>
          <ac:spMkLst>
            <pc:docMk/>
            <pc:sldMk cId="782385677" sldId="256"/>
            <ac:spMk id="3" creationId="{00000000-0000-0000-0000-000000000000}"/>
          </ac:spMkLst>
        </pc:spChg>
      </pc:sldChg>
    </pc:docChg>
  </pc:docChgLst>
  <pc:docChgLst>
    <pc:chgData name="Eronen Joonas Tapio Samuli" userId="S::joonas.eronen@opedu.kuopio.fi::58a8b5cc-66ca-4131-99d5-611b5ff5bdbb" providerId="AD" clId="Web-{3A0875A0-181A-2EA1-777F-B1ECA4FE5155}"/>
    <pc:docChg chg="modSld">
      <pc:chgData name="Eronen Joonas Tapio Samuli" userId="S::joonas.eronen@opedu.kuopio.fi::58a8b5cc-66ca-4131-99d5-611b5ff5bdbb" providerId="AD" clId="Web-{3A0875A0-181A-2EA1-777F-B1ECA4FE5155}" dt="2023-09-12T06:58:56.969" v="23" actId="20577"/>
      <pc:docMkLst>
        <pc:docMk/>
      </pc:docMkLst>
      <pc:sldChg chg="modSp">
        <pc:chgData name="Eronen Joonas Tapio Samuli" userId="S::joonas.eronen@opedu.kuopio.fi::58a8b5cc-66ca-4131-99d5-611b5ff5bdbb" providerId="AD" clId="Web-{3A0875A0-181A-2EA1-777F-B1ECA4FE5155}" dt="2023-09-12T06:58:56.969" v="23" actId="20577"/>
        <pc:sldMkLst>
          <pc:docMk/>
          <pc:sldMk cId="289005152" sldId="257"/>
        </pc:sldMkLst>
        <pc:spChg chg="mod">
          <ac:chgData name="Eronen Joonas Tapio Samuli" userId="S::joonas.eronen@opedu.kuopio.fi::58a8b5cc-66ca-4131-99d5-611b5ff5bdbb" providerId="AD" clId="Web-{3A0875A0-181A-2EA1-777F-B1ECA4FE5155}" dt="2023-09-12T06:58:56.969" v="23" actId="20577"/>
          <ac:spMkLst>
            <pc:docMk/>
            <pc:sldMk cId="289005152" sldId="257"/>
            <ac:spMk id="3" creationId="{B5FBD630-77B1-361F-8409-EA0096C1C74F}"/>
          </ac:spMkLst>
        </pc:spChg>
      </pc:sldChg>
      <pc:sldChg chg="delSp modSp">
        <pc:chgData name="Eronen Joonas Tapio Samuli" userId="S::joonas.eronen@opedu.kuopio.fi::58a8b5cc-66ca-4131-99d5-611b5ff5bdbb" providerId="AD" clId="Web-{3A0875A0-181A-2EA1-777F-B1ECA4FE5155}" dt="2023-09-12T06:57:37.890" v="22" actId="20577"/>
        <pc:sldMkLst>
          <pc:docMk/>
          <pc:sldMk cId="3534132326" sldId="258"/>
        </pc:sldMkLst>
        <pc:spChg chg="del">
          <ac:chgData name="Eronen Joonas Tapio Samuli" userId="S::joonas.eronen@opedu.kuopio.fi::58a8b5cc-66ca-4131-99d5-611b5ff5bdbb" providerId="AD" clId="Web-{3A0875A0-181A-2EA1-777F-B1ECA4FE5155}" dt="2023-09-12T06:55:26.856" v="9"/>
          <ac:spMkLst>
            <pc:docMk/>
            <pc:sldMk cId="3534132326" sldId="258"/>
            <ac:spMk id="2" creationId="{349E0B16-29F4-5252-DCB0-CAD14EA61301}"/>
          </ac:spMkLst>
        </pc:spChg>
        <pc:spChg chg="mod">
          <ac:chgData name="Eronen Joonas Tapio Samuli" userId="S::joonas.eronen@opedu.kuopio.fi::58a8b5cc-66ca-4131-99d5-611b5ff5bdbb" providerId="AD" clId="Web-{3A0875A0-181A-2EA1-777F-B1ECA4FE5155}" dt="2023-09-12T06:57:37.890" v="22" actId="20577"/>
          <ac:spMkLst>
            <pc:docMk/>
            <pc:sldMk cId="3534132326" sldId="258"/>
            <ac:spMk id="3" creationId="{22D49E29-7FA5-6E8C-8599-71EE904EF8A3}"/>
          </ac:spMkLst>
        </pc:spChg>
      </pc:sldChg>
    </pc:docChg>
  </pc:docChgLst>
  <pc:docChgLst>
    <pc:chgData name="Eronen Joonas Tapio Samuli" userId="S::joonas.eronen@opedu.kuopio.fi::58a8b5cc-66ca-4131-99d5-611b5ff5bdbb" providerId="AD" clId="Web-{AD63669E-0ED0-1462-39D6-473EE60E5B54}"/>
    <pc:docChg chg="modSld">
      <pc:chgData name="Eronen Joonas Tapio Samuli" userId="S::joonas.eronen@opedu.kuopio.fi::58a8b5cc-66ca-4131-99d5-611b5ff5bdbb" providerId="AD" clId="Web-{AD63669E-0ED0-1462-39D6-473EE60E5B54}" dt="2023-09-11T08:47:31.892" v="4" actId="20577"/>
      <pc:docMkLst>
        <pc:docMk/>
      </pc:docMkLst>
      <pc:sldChg chg="modSp">
        <pc:chgData name="Eronen Joonas Tapio Samuli" userId="S::joonas.eronen@opedu.kuopio.fi::58a8b5cc-66ca-4131-99d5-611b5ff5bdbb" providerId="AD" clId="Web-{AD63669E-0ED0-1462-39D6-473EE60E5B54}" dt="2023-09-11T08:47:31.892" v="4" actId="20577"/>
        <pc:sldMkLst>
          <pc:docMk/>
          <pc:sldMk cId="289005152" sldId="257"/>
        </pc:sldMkLst>
        <pc:spChg chg="mod">
          <ac:chgData name="Eronen Joonas Tapio Samuli" userId="S::joonas.eronen@opedu.kuopio.fi::58a8b5cc-66ca-4131-99d5-611b5ff5bdbb" providerId="AD" clId="Web-{AD63669E-0ED0-1462-39D6-473EE60E5B54}" dt="2023-09-11T08:47:31.892" v="4" actId="20577"/>
          <ac:spMkLst>
            <pc:docMk/>
            <pc:sldMk cId="289005152" sldId="257"/>
            <ac:spMk id="3" creationId="{B5FBD630-77B1-361F-8409-EA0096C1C74F}"/>
          </ac:spMkLst>
        </pc:spChg>
      </pc:sldChg>
    </pc:docChg>
  </pc:docChgLst>
  <pc:docChgLst>
    <pc:chgData name="Eronen Joonas Tapio Samuli" userId="S::joonas.eronen@opedu.kuopio.fi::58a8b5cc-66ca-4131-99d5-611b5ff5bdbb" providerId="AD" clId="Web-{13D756A4-79C1-0402-6ECD-C0A820D3382D}"/>
    <pc:docChg chg="addSld modSld sldOrd">
      <pc:chgData name="Eronen Joonas Tapio Samuli" userId="S::joonas.eronen@opedu.kuopio.fi::58a8b5cc-66ca-4131-99d5-611b5ff5bdbb" providerId="AD" clId="Web-{13D756A4-79C1-0402-6ECD-C0A820D3382D}" dt="2023-10-30T07:55:50.038" v="25"/>
      <pc:docMkLst>
        <pc:docMk/>
      </pc:docMkLst>
      <pc:sldChg chg="ord">
        <pc:chgData name="Eronen Joonas Tapio Samuli" userId="S::joonas.eronen@opedu.kuopio.fi::58a8b5cc-66ca-4131-99d5-611b5ff5bdbb" providerId="AD" clId="Web-{13D756A4-79C1-0402-6ECD-C0A820D3382D}" dt="2023-10-30T07:55:50.038" v="25"/>
        <pc:sldMkLst>
          <pc:docMk/>
          <pc:sldMk cId="2597586441" sldId="262"/>
        </pc:sldMkLst>
      </pc:sldChg>
      <pc:sldChg chg="modSp">
        <pc:chgData name="Eronen Joonas Tapio Samuli" userId="S::joonas.eronen@opedu.kuopio.fi::58a8b5cc-66ca-4131-99d5-611b5ff5bdbb" providerId="AD" clId="Web-{13D756A4-79C1-0402-6ECD-C0A820D3382D}" dt="2023-10-30T07:46:41.159" v="21" actId="20577"/>
        <pc:sldMkLst>
          <pc:docMk/>
          <pc:sldMk cId="3946989977" sldId="263"/>
        </pc:sldMkLst>
        <pc:spChg chg="mod">
          <ac:chgData name="Eronen Joonas Tapio Samuli" userId="S::joonas.eronen@opedu.kuopio.fi::58a8b5cc-66ca-4131-99d5-611b5ff5bdbb" providerId="AD" clId="Web-{13D756A4-79C1-0402-6ECD-C0A820D3382D}" dt="2023-10-30T07:46:41.159" v="21" actId="20577"/>
          <ac:spMkLst>
            <pc:docMk/>
            <pc:sldMk cId="3946989977" sldId="263"/>
            <ac:spMk id="15" creationId="{11FB9F09-4F42-EB6B-4117-2C5E6C6E56F3}"/>
          </ac:spMkLst>
        </pc:spChg>
      </pc:sldChg>
      <pc:sldChg chg="addSp delSp modSp new mod setBg">
        <pc:chgData name="Eronen Joonas Tapio Samuli" userId="S::joonas.eronen@opedu.kuopio.fi::58a8b5cc-66ca-4131-99d5-611b5ff5bdbb" providerId="AD" clId="Web-{13D756A4-79C1-0402-6ECD-C0A820D3382D}" dt="2023-10-30T07:50:00.072" v="24"/>
        <pc:sldMkLst>
          <pc:docMk/>
          <pc:sldMk cId="768592659" sldId="264"/>
        </pc:sldMkLst>
        <pc:spChg chg="del">
          <ac:chgData name="Eronen Joonas Tapio Samuli" userId="S::joonas.eronen@opedu.kuopio.fi::58a8b5cc-66ca-4131-99d5-611b5ff5bdbb" providerId="AD" clId="Web-{13D756A4-79C1-0402-6ECD-C0A820D3382D}" dt="2023-10-30T07:50:00.072" v="24"/>
          <ac:spMkLst>
            <pc:docMk/>
            <pc:sldMk cId="768592659" sldId="264"/>
            <ac:spMk id="2" creationId="{021E011C-9F5F-C920-C8DB-440F8F47F941}"/>
          </ac:spMkLst>
        </pc:spChg>
        <pc:spChg chg="del">
          <ac:chgData name="Eronen Joonas Tapio Samuli" userId="S::joonas.eronen@opedu.kuopio.fi::58a8b5cc-66ca-4131-99d5-611b5ff5bdbb" providerId="AD" clId="Web-{13D756A4-79C1-0402-6ECD-C0A820D3382D}" dt="2023-10-30T07:49:55.088" v="23"/>
          <ac:spMkLst>
            <pc:docMk/>
            <pc:sldMk cId="768592659" sldId="264"/>
            <ac:spMk id="3" creationId="{BD7DAD7F-E681-8945-DA67-FADC028052FB}"/>
          </ac:spMkLst>
        </pc:spChg>
        <pc:spChg chg="add">
          <ac:chgData name="Eronen Joonas Tapio Samuli" userId="S::joonas.eronen@opedu.kuopio.fi::58a8b5cc-66ca-4131-99d5-611b5ff5bdbb" providerId="AD" clId="Web-{13D756A4-79C1-0402-6ECD-C0A820D3382D}" dt="2023-10-30T07:50:00.072" v="24"/>
          <ac:spMkLst>
            <pc:docMk/>
            <pc:sldMk cId="768592659" sldId="264"/>
            <ac:spMk id="9" creationId="{42A4FC2C-047E-45A5-965D-8E1E3BF09BC6}"/>
          </ac:spMkLst>
        </pc:spChg>
        <pc:picChg chg="add mod ord">
          <ac:chgData name="Eronen Joonas Tapio Samuli" userId="S::joonas.eronen@opedu.kuopio.fi::58a8b5cc-66ca-4131-99d5-611b5ff5bdbb" providerId="AD" clId="Web-{13D756A4-79C1-0402-6ECD-C0A820D3382D}" dt="2023-10-30T07:50:00.072" v="24"/>
          <ac:picMkLst>
            <pc:docMk/>
            <pc:sldMk cId="768592659" sldId="264"/>
            <ac:picMk id="4" creationId="{7969AE44-9C43-D2EF-91B6-E14D00374B89}"/>
          </ac:picMkLst>
        </pc:picChg>
      </pc:sldChg>
    </pc:docChg>
  </pc:docChgLst>
  <pc:docChgLst>
    <pc:chgData name="Eronen Joonas Tapio Samuli" userId="S::joonas.eronen@opedu.kuopio.fi::58a8b5cc-66ca-4131-99d5-611b5ff5bdbb" providerId="AD" clId="Web-{A570E135-2A5E-83EB-82B5-10820DEE3239}"/>
    <pc:docChg chg="addSld modSld">
      <pc:chgData name="Eronen Joonas Tapio Samuli" userId="S::joonas.eronen@opedu.kuopio.fi::58a8b5cc-66ca-4131-99d5-611b5ff5bdbb" providerId="AD" clId="Web-{A570E135-2A5E-83EB-82B5-10820DEE3239}" dt="2023-10-23T18:13:26.937" v="207"/>
      <pc:docMkLst>
        <pc:docMk/>
      </pc:docMkLst>
      <pc:sldChg chg="modSp">
        <pc:chgData name="Eronen Joonas Tapio Samuli" userId="S::joonas.eronen@opedu.kuopio.fi::58a8b5cc-66ca-4131-99d5-611b5ff5bdbb" providerId="AD" clId="Web-{A570E135-2A5E-83EB-82B5-10820DEE3239}" dt="2023-10-23T18:00:33.048" v="73" actId="20577"/>
        <pc:sldMkLst>
          <pc:docMk/>
          <pc:sldMk cId="782385677" sldId="256"/>
        </pc:sldMkLst>
        <pc:spChg chg="mod">
          <ac:chgData name="Eronen Joonas Tapio Samuli" userId="S::joonas.eronen@opedu.kuopio.fi::58a8b5cc-66ca-4131-99d5-611b5ff5bdbb" providerId="AD" clId="Web-{A570E135-2A5E-83EB-82B5-10820DEE3239}" dt="2023-10-23T18:00:33.048" v="73" actId="20577"/>
          <ac:spMkLst>
            <pc:docMk/>
            <pc:sldMk cId="782385677" sldId="256"/>
            <ac:spMk id="3" creationId="{00000000-0000-0000-0000-000000000000}"/>
          </ac:spMkLst>
        </pc:spChg>
      </pc:sldChg>
      <pc:sldChg chg="modSp">
        <pc:chgData name="Eronen Joonas Tapio Samuli" userId="S::joonas.eronen@opedu.kuopio.fi::58a8b5cc-66ca-4131-99d5-611b5ff5bdbb" providerId="AD" clId="Web-{A570E135-2A5E-83EB-82B5-10820DEE3239}" dt="2023-10-23T18:12:59.437" v="206" actId="20577"/>
        <pc:sldMkLst>
          <pc:docMk/>
          <pc:sldMk cId="2253372353" sldId="261"/>
        </pc:sldMkLst>
        <pc:spChg chg="mod">
          <ac:chgData name="Eronen Joonas Tapio Samuli" userId="S::joonas.eronen@opedu.kuopio.fi::58a8b5cc-66ca-4131-99d5-611b5ff5bdbb" providerId="AD" clId="Web-{A570E135-2A5E-83EB-82B5-10820DEE3239}" dt="2023-10-23T18:12:59.437" v="206" actId="20577"/>
          <ac:spMkLst>
            <pc:docMk/>
            <pc:sldMk cId="2253372353" sldId="261"/>
            <ac:spMk id="2" creationId="{65EDE1C4-4D85-4FF4-8E89-1B24378A5135}"/>
          </ac:spMkLst>
        </pc:spChg>
        <pc:spChg chg="mod">
          <ac:chgData name="Eronen Joonas Tapio Samuli" userId="S::joonas.eronen@opedu.kuopio.fi::58a8b5cc-66ca-4131-99d5-611b5ff5bdbb" providerId="AD" clId="Web-{A570E135-2A5E-83EB-82B5-10820DEE3239}" dt="2023-10-23T17:57:53.498" v="13" actId="20577"/>
          <ac:spMkLst>
            <pc:docMk/>
            <pc:sldMk cId="2253372353" sldId="261"/>
            <ac:spMk id="3" creationId="{9F069518-CE82-D477-D9FD-09C93898DF6A}"/>
          </ac:spMkLst>
        </pc:spChg>
      </pc:sldChg>
      <pc:sldChg chg="addSp delSp modSp new mod setBg">
        <pc:chgData name="Eronen Joonas Tapio Samuli" userId="S::joonas.eronen@opedu.kuopio.fi::58a8b5cc-66ca-4131-99d5-611b5ff5bdbb" providerId="AD" clId="Web-{A570E135-2A5E-83EB-82B5-10820DEE3239}" dt="2023-10-23T18:13:26.937" v="207"/>
        <pc:sldMkLst>
          <pc:docMk/>
          <pc:sldMk cId="3946989977" sldId="263"/>
        </pc:sldMkLst>
        <pc:spChg chg="mod">
          <ac:chgData name="Eronen Joonas Tapio Samuli" userId="S::joonas.eronen@opedu.kuopio.fi::58a8b5cc-66ca-4131-99d5-611b5ff5bdbb" providerId="AD" clId="Web-{A570E135-2A5E-83EB-82B5-10820DEE3239}" dt="2023-10-23T18:13:26.937" v="207"/>
          <ac:spMkLst>
            <pc:docMk/>
            <pc:sldMk cId="3946989977" sldId="263"/>
            <ac:spMk id="2" creationId="{26D191F0-45AC-5F32-675A-A62FEC2A5A4A}"/>
          </ac:spMkLst>
        </pc:spChg>
        <pc:spChg chg="del">
          <ac:chgData name="Eronen Joonas Tapio Samuli" userId="S::joonas.eronen@opedu.kuopio.fi::58a8b5cc-66ca-4131-99d5-611b5ff5bdbb" providerId="AD" clId="Web-{A570E135-2A5E-83EB-82B5-10820DEE3239}" dt="2023-10-23T18:00:43.829" v="75"/>
          <ac:spMkLst>
            <pc:docMk/>
            <pc:sldMk cId="3946989977" sldId="263"/>
            <ac:spMk id="3" creationId="{53A36047-975F-41AB-8A07-E758E430DE2B}"/>
          </ac:spMkLst>
        </pc:spChg>
        <pc:spChg chg="del">
          <ac:chgData name="Eronen Joonas Tapio Samuli" userId="S::joonas.eronen@opedu.kuopio.fi::58a8b5cc-66ca-4131-99d5-611b5ff5bdbb" providerId="AD" clId="Web-{A570E135-2A5E-83EB-82B5-10820DEE3239}" dt="2023-10-23T18:01:05.752" v="76"/>
          <ac:spMkLst>
            <pc:docMk/>
            <pc:sldMk cId="3946989977" sldId="263"/>
            <ac:spMk id="4" creationId="{D80C8902-413C-2160-EAFB-DF328EC7141D}"/>
          </ac:spMkLst>
        </pc:spChg>
        <pc:spChg chg="add del">
          <ac:chgData name="Eronen Joonas Tapio Samuli" userId="S::joonas.eronen@opedu.kuopio.fi::58a8b5cc-66ca-4131-99d5-611b5ff5bdbb" providerId="AD" clId="Web-{A570E135-2A5E-83EB-82B5-10820DEE3239}" dt="2023-10-23T18:02:07.018" v="94"/>
          <ac:spMkLst>
            <pc:docMk/>
            <pc:sldMk cId="3946989977" sldId="263"/>
            <ac:spMk id="11" creationId="{022BDE4A-8A20-4A69-9C5A-581C82036A4D}"/>
          </ac:spMkLst>
        </pc:spChg>
        <pc:spChg chg="add mod ord">
          <ac:chgData name="Eronen Joonas Tapio Samuli" userId="S::joonas.eronen@opedu.kuopio.fi::58a8b5cc-66ca-4131-99d5-611b5ff5bdbb" providerId="AD" clId="Web-{A570E135-2A5E-83EB-82B5-10820DEE3239}" dt="2023-10-23T18:13:26.937" v="207"/>
          <ac:spMkLst>
            <pc:docMk/>
            <pc:sldMk cId="3946989977" sldId="263"/>
            <ac:spMk id="15" creationId="{11FB9F09-4F42-EB6B-4117-2C5E6C6E56F3}"/>
          </ac:spMkLst>
        </pc:spChg>
        <pc:spChg chg="add del">
          <ac:chgData name="Eronen Joonas Tapio Samuli" userId="S::joonas.eronen@opedu.kuopio.fi::58a8b5cc-66ca-4131-99d5-611b5ff5bdbb" providerId="AD" clId="Web-{A570E135-2A5E-83EB-82B5-10820DEE3239}" dt="2023-10-23T18:02:07.003" v="93"/>
          <ac:spMkLst>
            <pc:docMk/>
            <pc:sldMk cId="3946989977" sldId="263"/>
            <ac:spMk id="16" creationId="{679245A0-EF2A-46FE-AC09-8CD34B197288}"/>
          </ac:spMkLst>
        </pc:spChg>
        <pc:spChg chg="add del">
          <ac:chgData name="Eronen Joonas Tapio Samuli" userId="S::joonas.eronen@opedu.kuopio.fi::58a8b5cc-66ca-4131-99d5-611b5ff5bdbb" providerId="AD" clId="Web-{A570E135-2A5E-83EB-82B5-10820DEE3239}" dt="2023-10-23T18:13:26.937" v="207"/>
          <ac:spMkLst>
            <pc:docMk/>
            <pc:sldMk cId="3946989977" sldId="263"/>
            <ac:spMk id="18" creationId="{B712E947-0734-45F9-9C4F-41114EC3A33E}"/>
          </ac:spMkLst>
        </pc:spChg>
        <pc:spChg chg="add del">
          <ac:chgData name="Eronen Joonas Tapio Samuli" userId="S::joonas.eronen@opedu.kuopio.fi::58a8b5cc-66ca-4131-99d5-611b5ff5bdbb" providerId="AD" clId="Web-{A570E135-2A5E-83EB-82B5-10820DEE3239}" dt="2023-10-23T18:13:26.937" v="207"/>
          <ac:spMkLst>
            <pc:docMk/>
            <pc:sldMk cId="3946989977" sldId="263"/>
            <ac:spMk id="20" creationId="{5A65989E-BBD5-44D7-AA86-7AFD5D46BBC0}"/>
          </ac:spMkLst>
        </pc:spChg>
        <pc:spChg chg="add del">
          <ac:chgData name="Eronen Joonas Tapio Samuli" userId="S::joonas.eronen@opedu.kuopio.fi::58a8b5cc-66ca-4131-99d5-611b5ff5bdbb" providerId="AD" clId="Web-{A570E135-2A5E-83EB-82B5-10820DEE3239}" dt="2023-10-23T18:13:26.937" v="207"/>
          <ac:spMkLst>
            <pc:docMk/>
            <pc:sldMk cId="3946989977" sldId="263"/>
            <ac:spMk id="22" creationId="{231A2881-D8D7-4A7D-ACA3-E9F849F853D8}"/>
          </ac:spMkLst>
        </pc:spChg>
        <pc:picChg chg="add mod ord">
          <ac:chgData name="Eronen Joonas Tapio Samuli" userId="S::joonas.eronen@opedu.kuopio.fi::58a8b5cc-66ca-4131-99d5-611b5ff5bdbb" providerId="AD" clId="Web-{A570E135-2A5E-83EB-82B5-10820DEE3239}" dt="2023-10-23T18:13:26.937" v="207"/>
          <ac:picMkLst>
            <pc:docMk/>
            <pc:sldMk cId="3946989977" sldId="263"/>
            <ac:picMk id="5" creationId="{71081F18-08EB-3450-86B8-0C4B80369BC0}"/>
          </ac:picMkLst>
        </pc:picChg>
        <pc:picChg chg="add mod ord">
          <ac:chgData name="Eronen Joonas Tapio Samuli" userId="S::joonas.eronen@opedu.kuopio.fi::58a8b5cc-66ca-4131-99d5-611b5ff5bdbb" providerId="AD" clId="Web-{A570E135-2A5E-83EB-82B5-10820DEE3239}" dt="2023-10-23T18:13:26.937" v="207"/>
          <ac:picMkLst>
            <pc:docMk/>
            <pc:sldMk cId="3946989977" sldId="263"/>
            <ac:picMk id="6" creationId="{D73B8280-083A-7C0F-0F06-D734BA72DAD6}"/>
          </ac:picMkLst>
        </pc:picChg>
        <pc:cxnChg chg="add">
          <ac:chgData name="Eronen Joonas Tapio Samuli" userId="S::joonas.eronen@opedu.kuopio.fi::58a8b5cc-66ca-4131-99d5-611b5ff5bdbb" providerId="AD" clId="Web-{A570E135-2A5E-83EB-82B5-10820DEE3239}" dt="2023-10-23T18:13:26.937" v="207"/>
          <ac:cxnSpMkLst>
            <pc:docMk/>
            <pc:sldMk cId="3946989977" sldId="263"/>
            <ac:cxnSpMk id="27" creationId="{37C77032-C865-6057-7D7A-E2743CFA20F9}"/>
          </ac:cxnSpMkLst>
        </pc:cxnChg>
      </pc:sldChg>
    </pc:docChg>
  </pc:docChgLst>
  <pc:docChgLst>
    <pc:chgData name="Eronen Joonas Tapio Samuli" userId="S::joonas.eronen@opedu.kuopio.fi::58a8b5cc-66ca-4131-99d5-611b5ff5bdbb" providerId="AD" clId="Web-{B6490B21-B359-6741-B6A2-E7521758A2B0}"/>
    <pc:docChg chg="addSld modSld">
      <pc:chgData name="Eronen Joonas Tapio Samuli" userId="S::joonas.eronen@opedu.kuopio.fi::58a8b5cc-66ca-4131-99d5-611b5ff5bdbb" providerId="AD" clId="Web-{B6490B21-B359-6741-B6A2-E7521758A2B0}" dt="2023-11-13T07:34:20.614" v="487" actId="20577"/>
      <pc:docMkLst>
        <pc:docMk/>
      </pc:docMkLst>
      <pc:sldChg chg="modSp">
        <pc:chgData name="Eronen Joonas Tapio Samuli" userId="S::joonas.eronen@opedu.kuopio.fi::58a8b5cc-66ca-4131-99d5-611b5ff5bdbb" providerId="AD" clId="Web-{B6490B21-B359-6741-B6A2-E7521758A2B0}" dt="2023-11-13T07:16:52.903" v="19" actId="14100"/>
        <pc:sldMkLst>
          <pc:docMk/>
          <pc:sldMk cId="782385677" sldId="256"/>
        </pc:sldMkLst>
        <pc:spChg chg="mod">
          <ac:chgData name="Eronen Joonas Tapio Samuli" userId="S::joonas.eronen@opedu.kuopio.fi::58a8b5cc-66ca-4131-99d5-611b5ff5bdbb" providerId="AD" clId="Web-{B6490B21-B359-6741-B6A2-E7521758A2B0}" dt="2023-11-13T07:16:52.903" v="19" actId="14100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Eronen Joonas Tapio Samuli" userId="S::joonas.eronen@opedu.kuopio.fi::58a8b5cc-66ca-4131-99d5-611b5ff5bdbb" providerId="AD" clId="Web-{B6490B21-B359-6741-B6A2-E7521758A2B0}" dt="2023-11-13T07:16:42.871" v="8" actId="20577"/>
          <ac:spMkLst>
            <pc:docMk/>
            <pc:sldMk cId="782385677" sldId="256"/>
            <ac:spMk id="3" creationId="{00000000-0000-0000-0000-000000000000}"/>
          </ac:spMkLst>
        </pc:spChg>
      </pc:sldChg>
      <pc:sldChg chg="addSp delSp modSp new mod setBg">
        <pc:chgData name="Eronen Joonas Tapio Samuli" userId="S::joonas.eronen@opedu.kuopio.fi::58a8b5cc-66ca-4131-99d5-611b5ff5bdbb" providerId="AD" clId="Web-{B6490B21-B359-6741-B6A2-E7521758A2B0}" dt="2023-11-13T07:21:03.725" v="124" actId="20577"/>
        <pc:sldMkLst>
          <pc:docMk/>
          <pc:sldMk cId="2992708335" sldId="265"/>
        </pc:sldMkLst>
        <pc:spChg chg="mod">
          <ac:chgData name="Eronen Joonas Tapio Samuli" userId="S::joonas.eronen@opedu.kuopio.fi::58a8b5cc-66ca-4131-99d5-611b5ff5bdbb" providerId="AD" clId="Web-{B6490B21-B359-6741-B6A2-E7521758A2B0}" dt="2023-11-13T07:20:28.989" v="115"/>
          <ac:spMkLst>
            <pc:docMk/>
            <pc:sldMk cId="2992708335" sldId="265"/>
            <ac:spMk id="2" creationId="{43528BAA-D75F-8F77-BB22-DDAFC04B4F8C}"/>
          </ac:spMkLst>
        </pc:spChg>
        <pc:spChg chg="mod ord">
          <ac:chgData name="Eronen Joonas Tapio Samuli" userId="S::joonas.eronen@opedu.kuopio.fi::58a8b5cc-66ca-4131-99d5-611b5ff5bdbb" providerId="AD" clId="Web-{B6490B21-B359-6741-B6A2-E7521758A2B0}" dt="2023-11-13T07:21:03.725" v="124" actId="20577"/>
          <ac:spMkLst>
            <pc:docMk/>
            <pc:sldMk cId="2992708335" sldId="265"/>
            <ac:spMk id="3" creationId="{890B3E9B-2A6E-02C0-5F87-619A605DD4D1}"/>
          </ac:spMkLst>
        </pc:spChg>
        <pc:spChg chg="add del">
          <ac:chgData name="Eronen Joonas Tapio Samuli" userId="S::joonas.eronen@opedu.kuopio.fi::58a8b5cc-66ca-4131-99d5-611b5ff5bdbb" providerId="AD" clId="Web-{B6490B21-B359-6741-B6A2-E7521758A2B0}" dt="2023-11-13T07:20:28.989" v="114"/>
          <ac:spMkLst>
            <pc:docMk/>
            <pc:sldMk cId="2992708335" sldId="265"/>
            <ac:spMk id="9" creationId="{9F7D5CDA-D291-4307-BF55-1381FED29634}"/>
          </ac:spMkLst>
        </pc:spChg>
        <pc:spChg chg="add del">
          <ac:chgData name="Eronen Joonas Tapio Samuli" userId="S::joonas.eronen@opedu.kuopio.fi::58a8b5cc-66ca-4131-99d5-611b5ff5bdbb" providerId="AD" clId="Web-{B6490B21-B359-6741-B6A2-E7521758A2B0}" dt="2023-11-13T07:20:28.989" v="114"/>
          <ac:spMkLst>
            <pc:docMk/>
            <pc:sldMk cId="2992708335" sldId="265"/>
            <ac:spMk id="11" creationId="{59B296B9-C5A5-4E4F-9B60-C907B5F1466C}"/>
          </ac:spMkLst>
        </pc:spChg>
        <pc:spChg chg="add del">
          <ac:chgData name="Eronen Joonas Tapio Samuli" userId="S::joonas.eronen@opedu.kuopio.fi::58a8b5cc-66ca-4131-99d5-611b5ff5bdbb" providerId="AD" clId="Web-{B6490B21-B359-6741-B6A2-E7521758A2B0}" dt="2023-11-13T07:20:28.989" v="114"/>
          <ac:spMkLst>
            <pc:docMk/>
            <pc:sldMk cId="2992708335" sldId="265"/>
            <ac:spMk id="13" creationId="{D0300FD3-5AF1-6305-15FA-9078072672E2}"/>
          </ac:spMkLst>
        </pc:spChg>
        <pc:spChg chg="add">
          <ac:chgData name="Eronen Joonas Tapio Samuli" userId="S::joonas.eronen@opedu.kuopio.fi::58a8b5cc-66ca-4131-99d5-611b5ff5bdbb" providerId="AD" clId="Web-{B6490B21-B359-6741-B6A2-E7521758A2B0}" dt="2023-11-13T07:20:28.989" v="115"/>
          <ac:spMkLst>
            <pc:docMk/>
            <pc:sldMk cId="2992708335" sldId="265"/>
            <ac:spMk id="15" creationId="{768EB4DD-3704-43AD-92B3-C4E0C6EA92CB}"/>
          </ac:spMkLst>
        </pc:spChg>
        <pc:spChg chg="add">
          <ac:chgData name="Eronen Joonas Tapio Samuli" userId="S::joonas.eronen@opedu.kuopio.fi::58a8b5cc-66ca-4131-99d5-611b5ff5bdbb" providerId="AD" clId="Web-{B6490B21-B359-6741-B6A2-E7521758A2B0}" dt="2023-11-13T07:20:28.989" v="115"/>
          <ac:spMkLst>
            <pc:docMk/>
            <pc:sldMk cId="2992708335" sldId="265"/>
            <ac:spMk id="16" creationId="{84ECDE7A-6944-466D-8FFE-149A29BA6BAE}"/>
          </ac:spMkLst>
        </pc:spChg>
        <pc:spChg chg="add">
          <ac:chgData name="Eronen Joonas Tapio Samuli" userId="S::joonas.eronen@opedu.kuopio.fi::58a8b5cc-66ca-4131-99d5-611b5ff5bdbb" providerId="AD" clId="Web-{B6490B21-B359-6741-B6A2-E7521758A2B0}" dt="2023-11-13T07:20:28.989" v="115"/>
          <ac:spMkLst>
            <pc:docMk/>
            <pc:sldMk cId="2992708335" sldId="265"/>
            <ac:spMk id="17" creationId="{B3420082-9415-44EC-802E-C77D71D59C57}"/>
          </ac:spMkLst>
        </pc:spChg>
        <pc:spChg chg="add">
          <ac:chgData name="Eronen Joonas Tapio Samuli" userId="S::joonas.eronen@opedu.kuopio.fi::58a8b5cc-66ca-4131-99d5-611b5ff5bdbb" providerId="AD" clId="Web-{B6490B21-B359-6741-B6A2-E7521758A2B0}" dt="2023-11-13T07:20:28.989" v="115"/>
          <ac:spMkLst>
            <pc:docMk/>
            <pc:sldMk cId="2992708335" sldId="265"/>
            <ac:spMk id="18" creationId="{55A52C45-1FCB-4636-A80F-2849B8226C01}"/>
          </ac:spMkLst>
        </pc:spChg>
        <pc:picChg chg="add mod ord">
          <ac:chgData name="Eronen Joonas Tapio Samuli" userId="S::joonas.eronen@opedu.kuopio.fi::58a8b5cc-66ca-4131-99d5-611b5ff5bdbb" providerId="AD" clId="Web-{B6490B21-B359-6741-B6A2-E7521758A2B0}" dt="2023-11-13T07:20:28.989" v="115"/>
          <ac:picMkLst>
            <pc:docMk/>
            <pc:sldMk cId="2992708335" sldId="265"/>
            <ac:picMk id="4" creationId="{599D6790-F1B3-B491-630A-D3251F6D450E}"/>
          </ac:picMkLst>
        </pc:picChg>
      </pc:sldChg>
      <pc:sldChg chg="addSp modSp new mod setBg">
        <pc:chgData name="Eronen Joonas Tapio Samuli" userId="S::joonas.eronen@opedu.kuopio.fi::58a8b5cc-66ca-4131-99d5-611b5ff5bdbb" providerId="AD" clId="Web-{B6490B21-B359-6741-B6A2-E7521758A2B0}" dt="2023-11-13T07:33:21.049" v="479" actId="20577"/>
        <pc:sldMkLst>
          <pc:docMk/>
          <pc:sldMk cId="514917621" sldId="266"/>
        </pc:sldMkLst>
        <pc:spChg chg="mod">
          <ac:chgData name="Eronen Joonas Tapio Samuli" userId="S::joonas.eronen@opedu.kuopio.fi::58a8b5cc-66ca-4131-99d5-611b5ff5bdbb" providerId="AD" clId="Web-{B6490B21-B359-6741-B6A2-E7521758A2B0}" dt="2023-11-13T07:24:04.497" v="243"/>
          <ac:spMkLst>
            <pc:docMk/>
            <pc:sldMk cId="514917621" sldId="266"/>
            <ac:spMk id="2" creationId="{68DA0C42-D8F9-8EC3-1E29-409865A7599A}"/>
          </ac:spMkLst>
        </pc:spChg>
        <pc:spChg chg="mod">
          <ac:chgData name="Eronen Joonas Tapio Samuli" userId="S::joonas.eronen@opedu.kuopio.fi::58a8b5cc-66ca-4131-99d5-611b5ff5bdbb" providerId="AD" clId="Web-{B6490B21-B359-6741-B6A2-E7521758A2B0}" dt="2023-11-13T07:33:21.049" v="479" actId="20577"/>
          <ac:spMkLst>
            <pc:docMk/>
            <pc:sldMk cId="514917621" sldId="266"/>
            <ac:spMk id="3" creationId="{9E832431-2864-177F-972D-A05D8519F7F7}"/>
          </ac:spMkLst>
        </pc:spChg>
        <pc:spChg chg="add">
          <ac:chgData name="Eronen Joonas Tapio Samuli" userId="S::joonas.eronen@opedu.kuopio.fi::58a8b5cc-66ca-4131-99d5-611b5ff5bdbb" providerId="AD" clId="Web-{B6490B21-B359-6741-B6A2-E7521758A2B0}" dt="2023-11-13T07:24:04.497" v="243"/>
          <ac:spMkLst>
            <pc:docMk/>
            <pc:sldMk cId="514917621" sldId="266"/>
            <ac:spMk id="9" creationId="{9AA72BD9-2C5A-4EDC-931F-5AA08EACA0F3}"/>
          </ac:spMkLst>
        </pc:spChg>
        <pc:spChg chg="add">
          <ac:chgData name="Eronen Joonas Tapio Samuli" userId="S::joonas.eronen@opedu.kuopio.fi::58a8b5cc-66ca-4131-99d5-611b5ff5bdbb" providerId="AD" clId="Web-{B6490B21-B359-6741-B6A2-E7521758A2B0}" dt="2023-11-13T07:24:04.497" v="243"/>
          <ac:spMkLst>
            <pc:docMk/>
            <pc:sldMk cId="514917621" sldId="266"/>
            <ac:spMk id="11" creationId="{DD3981AC-7B61-4947-BCF3-F7AA7FA385B9}"/>
          </ac:spMkLst>
        </pc:spChg>
        <pc:spChg chg="add">
          <ac:chgData name="Eronen Joonas Tapio Samuli" userId="S::joonas.eronen@opedu.kuopio.fi::58a8b5cc-66ca-4131-99d5-611b5ff5bdbb" providerId="AD" clId="Web-{B6490B21-B359-6741-B6A2-E7521758A2B0}" dt="2023-11-13T07:24:04.497" v="243"/>
          <ac:spMkLst>
            <pc:docMk/>
            <pc:sldMk cId="514917621" sldId="266"/>
            <ac:spMk id="13" creationId="{55D4142C-5077-457F-A6AD-3FECFDB39685}"/>
          </ac:spMkLst>
        </pc:spChg>
        <pc:spChg chg="add">
          <ac:chgData name="Eronen Joonas Tapio Samuli" userId="S::joonas.eronen@opedu.kuopio.fi::58a8b5cc-66ca-4131-99d5-611b5ff5bdbb" providerId="AD" clId="Web-{B6490B21-B359-6741-B6A2-E7521758A2B0}" dt="2023-11-13T07:24:04.497" v="243"/>
          <ac:spMkLst>
            <pc:docMk/>
            <pc:sldMk cId="514917621" sldId="266"/>
            <ac:spMk id="15" creationId="{7A5F0580-5EE9-419F-96EE-B6529EF6E7D0}"/>
          </ac:spMkLst>
        </pc:spChg>
        <pc:picChg chg="add mod ord">
          <ac:chgData name="Eronen Joonas Tapio Samuli" userId="S::joonas.eronen@opedu.kuopio.fi::58a8b5cc-66ca-4131-99d5-611b5ff5bdbb" providerId="AD" clId="Web-{B6490B21-B359-6741-B6A2-E7521758A2B0}" dt="2023-11-13T07:24:04.497" v="243"/>
          <ac:picMkLst>
            <pc:docMk/>
            <pc:sldMk cId="514917621" sldId="266"/>
            <ac:picMk id="4" creationId="{5B21E690-396F-82CB-6A7B-0DA977B2F2B6}"/>
          </ac:picMkLst>
        </pc:picChg>
      </pc:sldChg>
      <pc:sldChg chg="addSp modSp new mod setBg">
        <pc:chgData name="Eronen Joonas Tapio Samuli" userId="S::joonas.eronen@opedu.kuopio.fi::58a8b5cc-66ca-4131-99d5-611b5ff5bdbb" providerId="AD" clId="Web-{B6490B21-B359-6741-B6A2-E7521758A2B0}" dt="2023-11-13T07:33:37.237" v="482" actId="20577"/>
        <pc:sldMkLst>
          <pc:docMk/>
          <pc:sldMk cId="1821890474" sldId="267"/>
        </pc:sldMkLst>
        <pc:spChg chg="mod">
          <ac:chgData name="Eronen Joonas Tapio Samuli" userId="S::joonas.eronen@opedu.kuopio.fi::58a8b5cc-66ca-4131-99d5-611b5ff5bdbb" providerId="AD" clId="Web-{B6490B21-B359-6741-B6A2-E7521758A2B0}" dt="2023-11-13T07:28:30.351" v="389" actId="20577"/>
          <ac:spMkLst>
            <pc:docMk/>
            <pc:sldMk cId="1821890474" sldId="267"/>
            <ac:spMk id="2" creationId="{6C521A38-0E99-53D7-A947-E46689FBD0F9}"/>
          </ac:spMkLst>
        </pc:spChg>
        <pc:spChg chg="mod">
          <ac:chgData name="Eronen Joonas Tapio Samuli" userId="S::joonas.eronen@opedu.kuopio.fi::58a8b5cc-66ca-4131-99d5-611b5ff5bdbb" providerId="AD" clId="Web-{B6490B21-B359-6741-B6A2-E7521758A2B0}" dt="2023-11-13T07:33:37.237" v="482" actId="20577"/>
          <ac:spMkLst>
            <pc:docMk/>
            <pc:sldMk cId="1821890474" sldId="267"/>
            <ac:spMk id="3" creationId="{170433CE-1022-2062-B2F4-4EF72209469D}"/>
          </ac:spMkLst>
        </pc:spChg>
        <pc:spChg chg="add">
          <ac:chgData name="Eronen Joonas Tapio Samuli" userId="S::joonas.eronen@opedu.kuopio.fi::58a8b5cc-66ca-4131-99d5-611b5ff5bdbb" providerId="AD" clId="Web-{B6490B21-B359-6741-B6A2-E7521758A2B0}" dt="2023-11-13T07:27:55.537" v="359"/>
          <ac:spMkLst>
            <pc:docMk/>
            <pc:sldMk cId="1821890474" sldId="267"/>
            <ac:spMk id="9" creationId="{D009D6D5-DAC2-4A8B-A17A-E206B9012D09}"/>
          </ac:spMkLst>
        </pc:spChg>
        <pc:picChg chg="add mod">
          <ac:chgData name="Eronen Joonas Tapio Samuli" userId="S::joonas.eronen@opedu.kuopio.fi::58a8b5cc-66ca-4131-99d5-611b5ff5bdbb" providerId="AD" clId="Web-{B6490B21-B359-6741-B6A2-E7521758A2B0}" dt="2023-11-13T07:27:55.537" v="359"/>
          <ac:picMkLst>
            <pc:docMk/>
            <pc:sldMk cId="1821890474" sldId="267"/>
            <ac:picMk id="4" creationId="{B7A75B3B-69A7-02D0-C64B-FA9AF7B04A2D}"/>
          </ac:picMkLst>
        </pc:picChg>
      </pc:sldChg>
      <pc:sldChg chg="addSp modSp new mod setBg">
        <pc:chgData name="Eronen Joonas Tapio Samuli" userId="S::joonas.eronen@opedu.kuopio.fi::58a8b5cc-66ca-4131-99d5-611b5ff5bdbb" providerId="AD" clId="Web-{B6490B21-B359-6741-B6A2-E7521758A2B0}" dt="2023-11-13T07:34:20.614" v="487" actId="20577"/>
        <pc:sldMkLst>
          <pc:docMk/>
          <pc:sldMk cId="1605412685" sldId="268"/>
        </pc:sldMkLst>
        <pc:spChg chg="mod">
          <ac:chgData name="Eronen Joonas Tapio Samuli" userId="S::joonas.eronen@opedu.kuopio.fi::58a8b5cc-66ca-4131-99d5-611b5ff5bdbb" providerId="AD" clId="Web-{B6490B21-B359-6741-B6A2-E7521758A2B0}" dt="2023-11-13T07:32:37.141" v="474"/>
          <ac:spMkLst>
            <pc:docMk/>
            <pc:sldMk cId="1605412685" sldId="268"/>
            <ac:spMk id="2" creationId="{6F9CE73D-DE60-59F2-A63C-2C9B61F3D65E}"/>
          </ac:spMkLst>
        </pc:spChg>
        <pc:spChg chg="mod">
          <ac:chgData name="Eronen Joonas Tapio Samuli" userId="S::joonas.eronen@opedu.kuopio.fi::58a8b5cc-66ca-4131-99d5-611b5ff5bdbb" providerId="AD" clId="Web-{B6490B21-B359-6741-B6A2-E7521758A2B0}" dt="2023-11-13T07:34:20.614" v="487" actId="20577"/>
          <ac:spMkLst>
            <pc:docMk/>
            <pc:sldMk cId="1605412685" sldId="268"/>
            <ac:spMk id="3" creationId="{5C3AAA3B-8430-39FA-A4E4-1A38E2273565}"/>
          </ac:spMkLst>
        </pc:spChg>
        <pc:spChg chg="add">
          <ac:chgData name="Eronen Joonas Tapio Samuli" userId="S::joonas.eronen@opedu.kuopio.fi::58a8b5cc-66ca-4131-99d5-611b5ff5bdbb" providerId="AD" clId="Web-{B6490B21-B359-6741-B6A2-E7521758A2B0}" dt="2023-11-13T07:32:37.141" v="474"/>
          <ac:spMkLst>
            <pc:docMk/>
            <pc:sldMk cId="1605412685" sldId="268"/>
            <ac:spMk id="9" creationId="{45D37F4E-DDB4-456B-97E0-9937730A039F}"/>
          </ac:spMkLst>
        </pc:spChg>
        <pc:spChg chg="add">
          <ac:chgData name="Eronen Joonas Tapio Samuli" userId="S::joonas.eronen@opedu.kuopio.fi::58a8b5cc-66ca-4131-99d5-611b5ff5bdbb" providerId="AD" clId="Web-{B6490B21-B359-6741-B6A2-E7521758A2B0}" dt="2023-11-13T07:32:37.141" v="474"/>
          <ac:spMkLst>
            <pc:docMk/>
            <pc:sldMk cId="1605412685" sldId="268"/>
            <ac:spMk id="11" creationId="{B2DD41CD-8F47-4F56-AD12-4E2FF7696987}"/>
          </ac:spMkLst>
        </pc:spChg>
        <pc:picChg chg="add mod">
          <ac:chgData name="Eronen Joonas Tapio Samuli" userId="S::joonas.eronen@opedu.kuopio.fi::58a8b5cc-66ca-4131-99d5-611b5ff5bdbb" providerId="AD" clId="Web-{B6490B21-B359-6741-B6A2-E7521758A2B0}" dt="2023-11-13T07:32:37.141" v="474"/>
          <ac:picMkLst>
            <pc:docMk/>
            <pc:sldMk cId="1605412685" sldId="268"/>
            <ac:picMk id="4" creationId="{B172B44D-ED98-CC7B-C60D-5CCB85979EDD}"/>
          </ac:picMkLst>
        </pc:picChg>
      </pc:sldChg>
    </pc:docChg>
  </pc:docChgLst>
  <pc:docChgLst>
    <pc:chgData name="Eronen Joonas Tapio Samuli" userId="S::joonas.eronen@opedu.kuopio.fi::58a8b5cc-66ca-4131-99d5-611b5ff5bdbb" providerId="AD" clId="Web-{318AC646-5565-DEF7-3EEE-C719D9687830}"/>
    <pc:docChg chg="modSld">
      <pc:chgData name="Eronen Joonas Tapio Samuli" userId="S::joonas.eronen@opedu.kuopio.fi::58a8b5cc-66ca-4131-99d5-611b5ff5bdbb" providerId="AD" clId="Web-{318AC646-5565-DEF7-3EEE-C719D9687830}" dt="2023-09-11T08:50:54.483" v="2" actId="14100"/>
      <pc:docMkLst>
        <pc:docMk/>
      </pc:docMkLst>
      <pc:sldChg chg="addSp modSp mod setBg">
        <pc:chgData name="Eronen Joonas Tapio Samuli" userId="S::joonas.eronen@opedu.kuopio.fi::58a8b5cc-66ca-4131-99d5-611b5ff5bdbb" providerId="AD" clId="Web-{318AC646-5565-DEF7-3EEE-C719D9687830}" dt="2023-09-11T08:50:54.483" v="2" actId="14100"/>
        <pc:sldMkLst>
          <pc:docMk/>
          <pc:sldMk cId="3534132326" sldId="258"/>
        </pc:sldMkLst>
        <pc:spChg chg="mod">
          <ac:chgData name="Eronen Joonas Tapio Samuli" userId="S::joonas.eronen@opedu.kuopio.fi::58a8b5cc-66ca-4131-99d5-611b5ff5bdbb" providerId="AD" clId="Web-{318AC646-5565-DEF7-3EEE-C719D9687830}" dt="2023-09-11T08:50:49.248" v="1"/>
          <ac:spMkLst>
            <pc:docMk/>
            <pc:sldMk cId="3534132326" sldId="258"/>
            <ac:spMk id="2" creationId="{349E0B16-29F4-5252-DCB0-CAD14EA61301}"/>
          </ac:spMkLst>
        </pc:spChg>
        <pc:spChg chg="mod">
          <ac:chgData name="Eronen Joonas Tapio Samuli" userId="S::joonas.eronen@opedu.kuopio.fi::58a8b5cc-66ca-4131-99d5-611b5ff5bdbb" providerId="AD" clId="Web-{318AC646-5565-DEF7-3EEE-C719D9687830}" dt="2023-09-11T08:50:54.483" v="2" actId="14100"/>
          <ac:spMkLst>
            <pc:docMk/>
            <pc:sldMk cId="3534132326" sldId="258"/>
            <ac:spMk id="3" creationId="{22D49E29-7FA5-6E8C-8599-71EE904EF8A3}"/>
          </ac:spMkLst>
        </pc:spChg>
        <pc:spChg chg="add">
          <ac:chgData name="Eronen Joonas Tapio Samuli" userId="S::joonas.eronen@opedu.kuopio.fi::58a8b5cc-66ca-4131-99d5-611b5ff5bdbb" providerId="AD" clId="Web-{318AC646-5565-DEF7-3EEE-C719D9687830}" dt="2023-09-11T08:50:49.248" v="1"/>
          <ac:spMkLst>
            <pc:docMk/>
            <pc:sldMk cId="3534132326" sldId="258"/>
            <ac:spMk id="9" creationId="{9F7D5CDA-D291-4307-BF55-1381FED29634}"/>
          </ac:spMkLst>
        </pc:spChg>
        <pc:picChg chg="add mod">
          <ac:chgData name="Eronen Joonas Tapio Samuli" userId="S::joonas.eronen@opedu.kuopio.fi::58a8b5cc-66ca-4131-99d5-611b5ff5bdbb" providerId="AD" clId="Web-{318AC646-5565-DEF7-3EEE-C719D9687830}" dt="2023-09-11T08:50:49.248" v="1"/>
          <ac:picMkLst>
            <pc:docMk/>
            <pc:sldMk cId="3534132326" sldId="258"/>
            <ac:picMk id="4" creationId="{63B2F699-44D6-402C-498C-A09691AC8F93}"/>
          </ac:picMkLst>
        </pc:picChg>
      </pc:sldChg>
    </pc:docChg>
  </pc:docChgLst>
  <pc:docChgLst>
    <pc:chgData name="Eronen Joonas Tapio Samuli" userId="S::joonas.eronen@opedu.kuopio.fi::58a8b5cc-66ca-4131-99d5-611b5ff5bdbb" providerId="AD" clId="Web-{E3875243-C3B2-634C-E2E3-D8D7DB844BA1}"/>
    <pc:docChg chg="addSld modSld">
      <pc:chgData name="Eronen Joonas Tapio Samuli" userId="S::joonas.eronen@opedu.kuopio.fi::58a8b5cc-66ca-4131-99d5-611b5ff5bdbb" providerId="AD" clId="Web-{E3875243-C3B2-634C-E2E3-D8D7DB844BA1}" dt="2023-09-24T18:16:29.491" v="391" actId="20577"/>
      <pc:docMkLst>
        <pc:docMk/>
      </pc:docMkLst>
      <pc:sldChg chg="modSp">
        <pc:chgData name="Eronen Joonas Tapio Samuli" userId="S::joonas.eronen@opedu.kuopio.fi::58a8b5cc-66ca-4131-99d5-611b5ff5bdbb" providerId="AD" clId="Web-{E3875243-C3B2-634C-E2E3-D8D7DB844BA1}" dt="2023-09-24T18:16:29.491" v="391" actId="20577"/>
        <pc:sldMkLst>
          <pc:docMk/>
          <pc:sldMk cId="782385677" sldId="256"/>
        </pc:sldMkLst>
        <pc:spChg chg="mod">
          <ac:chgData name="Eronen Joonas Tapio Samuli" userId="S::joonas.eronen@opedu.kuopio.fi::58a8b5cc-66ca-4131-99d5-611b5ff5bdbb" providerId="AD" clId="Web-{E3875243-C3B2-634C-E2E3-D8D7DB844BA1}" dt="2023-09-24T18:16:29.491" v="391" actId="20577"/>
          <ac:spMkLst>
            <pc:docMk/>
            <pc:sldMk cId="782385677" sldId="256"/>
            <ac:spMk id="3" creationId="{00000000-0000-0000-0000-000000000000}"/>
          </ac:spMkLst>
        </pc:spChg>
      </pc:sldChg>
      <pc:sldChg chg="addSp modSp mod setBg addAnim">
        <pc:chgData name="Eronen Joonas Tapio Samuli" userId="S::joonas.eronen@opedu.kuopio.fi::58a8b5cc-66ca-4131-99d5-611b5ff5bdbb" providerId="AD" clId="Web-{E3875243-C3B2-634C-E2E3-D8D7DB844BA1}" dt="2023-09-24T18:09:05.869" v="133" actId="20577"/>
        <pc:sldMkLst>
          <pc:docMk/>
          <pc:sldMk cId="3678369651" sldId="257"/>
        </pc:sldMkLst>
        <pc:spChg chg="mod">
          <ac:chgData name="Eronen Joonas Tapio Samuli" userId="S::joonas.eronen@opedu.kuopio.fi::58a8b5cc-66ca-4131-99d5-611b5ff5bdbb" providerId="AD" clId="Web-{E3875243-C3B2-634C-E2E3-D8D7DB844BA1}" dt="2023-09-24T18:07:50.477" v="67"/>
          <ac:spMkLst>
            <pc:docMk/>
            <pc:sldMk cId="3678369651" sldId="257"/>
            <ac:spMk id="2" creationId="{C34BEEE2-DA1D-A15E-02CA-864754B7DD86}"/>
          </ac:spMkLst>
        </pc:spChg>
        <pc:spChg chg="mod">
          <ac:chgData name="Eronen Joonas Tapio Samuli" userId="S::joonas.eronen@opedu.kuopio.fi::58a8b5cc-66ca-4131-99d5-611b5ff5bdbb" providerId="AD" clId="Web-{E3875243-C3B2-634C-E2E3-D8D7DB844BA1}" dt="2023-09-24T18:09:05.869" v="133" actId="20577"/>
          <ac:spMkLst>
            <pc:docMk/>
            <pc:sldMk cId="3678369651" sldId="257"/>
            <ac:spMk id="3" creationId="{567DFA29-3343-735E-EB16-17497505301A}"/>
          </ac:spMkLst>
        </pc:spChg>
        <pc:spChg chg="add">
          <ac:chgData name="Eronen Joonas Tapio Samuli" userId="S::joonas.eronen@opedu.kuopio.fi::58a8b5cc-66ca-4131-99d5-611b5ff5bdbb" providerId="AD" clId="Web-{E3875243-C3B2-634C-E2E3-D8D7DB844BA1}" dt="2023-09-24T18:07:50.477" v="67"/>
          <ac:spMkLst>
            <pc:docMk/>
            <pc:sldMk cId="3678369651" sldId="257"/>
            <ac:spMk id="9" creationId="{45D37F4E-DDB4-456B-97E0-9937730A039F}"/>
          </ac:spMkLst>
        </pc:spChg>
        <pc:spChg chg="add">
          <ac:chgData name="Eronen Joonas Tapio Samuli" userId="S::joonas.eronen@opedu.kuopio.fi::58a8b5cc-66ca-4131-99d5-611b5ff5bdbb" providerId="AD" clId="Web-{E3875243-C3B2-634C-E2E3-D8D7DB844BA1}" dt="2023-09-24T18:07:50.477" v="67"/>
          <ac:spMkLst>
            <pc:docMk/>
            <pc:sldMk cId="3678369651" sldId="257"/>
            <ac:spMk id="11" creationId="{B2DD41CD-8F47-4F56-AD12-4E2FF7696987}"/>
          </ac:spMkLst>
        </pc:spChg>
        <pc:picChg chg="add mod">
          <ac:chgData name="Eronen Joonas Tapio Samuli" userId="S::joonas.eronen@opedu.kuopio.fi::58a8b5cc-66ca-4131-99d5-611b5ff5bdbb" providerId="AD" clId="Web-{E3875243-C3B2-634C-E2E3-D8D7DB844BA1}" dt="2023-09-24T18:07:50.477" v="67"/>
          <ac:picMkLst>
            <pc:docMk/>
            <pc:sldMk cId="3678369651" sldId="257"/>
            <ac:picMk id="4" creationId="{63BE21B7-A8A6-84AA-94D7-95EAF32B4386}"/>
          </ac:picMkLst>
        </pc:picChg>
      </pc:sldChg>
      <pc:sldChg chg="addSp modSp new mod setBg addAnim">
        <pc:chgData name="Eronen Joonas Tapio Samuli" userId="S::joonas.eronen@opedu.kuopio.fi::58a8b5cc-66ca-4131-99d5-611b5ff5bdbb" providerId="AD" clId="Web-{E3875243-C3B2-634C-E2E3-D8D7DB844BA1}" dt="2023-09-24T18:13:29.752" v="337" actId="20577"/>
        <pc:sldMkLst>
          <pc:docMk/>
          <pc:sldMk cId="1694639003" sldId="258"/>
        </pc:sldMkLst>
        <pc:spChg chg="mod">
          <ac:chgData name="Eronen Joonas Tapio Samuli" userId="S::joonas.eronen@opedu.kuopio.fi::58a8b5cc-66ca-4131-99d5-611b5ff5bdbb" providerId="AD" clId="Web-{E3875243-C3B2-634C-E2E3-D8D7DB844BA1}" dt="2023-09-24T18:13:07.720" v="333"/>
          <ac:spMkLst>
            <pc:docMk/>
            <pc:sldMk cId="1694639003" sldId="258"/>
            <ac:spMk id="2" creationId="{E29FC6C2-20D3-DA9E-7DF3-2ACB71F39F9F}"/>
          </ac:spMkLst>
        </pc:spChg>
        <pc:spChg chg="mod">
          <ac:chgData name="Eronen Joonas Tapio Samuli" userId="S::joonas.eronen@opedu.kuopio.fi::58a8b5cc-66ca-4131-99d5-611b5ff5bdbb" providerId="AD" clId="Web-{E3875243-C3B2-634C-E2E3-D8D7DB844BA1}" dt="2023-09-24T18:13:29.752" v="337" actId="20577"/>
          <ac:spMkLst>
            <pc:docMk/>
            <pc:sldMk cId="1694639003" sldId="258"/>
            <ac:spMk id="3" creationId="{3BB78DE9-1950-A9DB-56A4-CEE314243850}"/>
          </ac:spMkLst>
        </pc:spChg>
        <pc:spChg chg="add">
          <ac:chgData name="Eronen Joonas Tapio Samuli" userId="S::joonas.eronen@opedu.kuopio.fi::58a8b5cc-66ca-4131-99d5-611b5ff5bdbb" providerId="AD" clId="Web-{E3875243-C3B2-634C-E2E3-D8D7DB844BA1}" dt="2023-09-24T18:13:07.720" v="333"/>
          <ac:spMkLst>
            <pc:docMk/>
            <pc:sldMk cId="1694639003" sldId="258"/>
            <ac:spMk id="9" creationId="{9F7D5CDA-D291-4307-BF55-1381FED29634}"/>
          </ac:spMkLst>
        </pc:spChg>
        <pc:picChg chg="add mod">
          <ac:chgData name="Eronen Joonas Tapio Samuli" userId="S::joonas.eronen@opedu.kuopio.fi::58a8b5cc-66ca-4131-99d5-611b5ff5bdbb" providerId="AD" clId="Web-{E3875243-C3B2-634C-E2E3-D8D7DB844BA1}" dt="2023-09-24T18:13:07.720" v="333"/>
          <ac:picMkLst>
            <pc:docMk/>
            <pc:sldMk cId="1694639003" sldId="258"/>
            <ac:picMk id="4" creationId="{EB2DC74E-736D-F892-E0A2-94DE99639DA8}"/>
          </ac:picMkLst>
        </pc:picChg>
      </pc:sldChg>
      <pc:sldChg chg="addSp modSp new mod setBg addAnim">
        <pc:chgData name="Eronen Joonas Tapio Samuli" userId="S::joonas.eronen@opedu.kuopio.fi::58a8b5cc-66ca-4131-99d5-611b5ff5bdbb" providerId="AD" clId="Web-{E3875243-C3B2-634C-E2E3-D8D7DB844BA1}" dt="2023-09-24T18:16:18.584" v="390" actId="20577"/>
        <pc:sldMkLst>
          <pc:docMk/>
          <pc:sldMk cId="2700982679" sldId="259"/>
        </pc:sldMkLst>
        <pc:spChg chg="mod">
          <ac:chgData name="Eronen Joonas Tapio Samuli" userId="S::joonas.eronen@opedu.kuopio.fi::58a8b5cc-66ca-4131-99d5-611b5ff5bdbb" providerId="AD" clId="Web-{E3875243-C3B2-634C-E2E3-D8D7DB844BA1}" dt="2023-09-24T18:15:59.927" v="388"/>
          <ac:spMkLst>
            <pc:docMk/>
            <pc:sldMk cId="2700982679" sldId="259"/>
            <ac:spMk id="2" creationId="{0D2A61EC-2EAD-17A6-E22E-737FD412CA0C}"/>
          </ac:spMkLst>
        </pc:spChg>
        <pc:spChg chg="mod">
          <ac:chgData name="Eronen Joonas Tapio Samuli" userId="S::joonas.eronen@opedu.kuopio.fi::58a8b5cc-66ca-4131-99d5-611b5ff5bdbb" providerId="AD" clId="Web-{E3875243-C3B2-634C-E2E3-D8D7DB844BA1}" dt="2023-09-24T18:16:18.584" v="390" actId="20577"/>
          <ac:spMkLst>
            <pc:docMk/>
            <pc:sldMk cId="2700982679" sldId="259"/>
            <ac:spMk id="3" creationId="{9EDDBD07-47E4-ECDF-9C19-3D775155026E}"/>
          </ac:spMkLst>
        </pc:spChg>
        <pc:spChg chg="add">
          <ac:chgData name="Eronen Joonas Tapio Samuli" userId="S::joonas.eronen@opedu.kuopio.fi::58a8b5cc-66ca-4131-99d5-611b5ff5bdbb" providerId="AD" clId="Web-{E3875243-C3B2-634C-E2E3-D8D7DB844BA1}" dt="2023-09-24T18:15:59.927" v="388"/>
          <ac:spMkLst>
            <pc:docMk/>
            <pc:sldMk cId="2700982679" sldId="259"/>
            <ac:spMk id="9" creationId="{3ECBE1F1-D69B-4AFA-ABD5-8E41720EF6DE}"/>
          </ac:spMkLst>
        </pc:spChg>
        <pc:spChg chg="add">
          <ac:chgData name="Eronen Joonas Tapio Samuli" userId="S::joonas.eronen@opedu.kuopio.fi::58a8b5cc-66ca-4131-99d5-611b5ff5bdbb" providerId="AD" clId="Web-{E3875243-C3B2-634C-E2E3-D8D7DB844BA1}" dt="2023-09-24T18:15:59.927" v="388"/>
          <ac:spMkLst>
            <pc:docMk/>
            <pc:sldMk cId="2700982679" sldId="259"/>
            <ac:spMk id="11" creationId="{603A6265-E10C-4B85-9C20-E75FCAF9CC63}"/>
          </ac:spMkLst>
        </pc:spChg>
        <pc:picChg chg="add mod ord">
          <ac:chgData name="Eronen Joonas Tapio Samuli" userId="S::joonas.eronen@opedu.kuopio.fi::58a8b5cc-66ca-4131-99d5-611b5ff5bdbb" providerId="AD" clId="Web-{E3875243-C3B2-634C-E2E3-D8D7DB844BA1}" dt="2023-09-24T18:15:59.927" v="388"/>
          <ac:picMkLst>
            <pc:docMk/>
            <pc:sldMk cId="2700982679" sldId="259"/>
            <ac:picMk id="4" creationId="{19831A68-646C-127E-9D1B-C324D6F06E63}"/>
          </ac:picMkLst>
        </pc:picChg>
      </pc:sldChg>
    </pc:docChg>
  </pc:docChgLst>
  <pc:docChgLst>
    <pc:chgData name="Eronen Joonas Tapio Samuli" userId="S::joonas.eronen@opedu.kuopio.fi::58a8b5cc-66ca-4131-99d5-611b5ff5bdbb" providerId="AD" clId="Web-{CDD5C488-9573-ABFB-E49A-2AEDF3A219F0}"/>
    <pc:docChg chg="modSld">
      <pc:chgData name="Eronen Joonas Tapio Samuli" userId="S::joonas.eronen@opedu.kuopio.fi::58a8b5cc-66ca-4131-99d5-611b5ff5bdbb" providerId="AD" clId="Web-{CDD5C488-9573-ABFB-E49A-2AEDF3A219F0}" dt="2023-09-25T06:47:52.477" v="11" actId="20577"/>
      <pc:docMkLst>
        <pc:docMk/>
      </pc:docMkLst>
      <pc:sldChg chg="modSp">
        <pc:chgData name="Eronen Joonas Tapio Samuli" userId="S::joonas.eronen@opedu.kuopio.fi::58a8b5cc-66ca-4131-99d5-611b5ff5bdbb" providerId="AD" clId="Web-{CDD5C488-9573-ABFB-E49A-2AEDF3A219F0}" dt="2023-09-25T06:46:10.239" v="2" actId="20577"/>
        <pc:sldMkLst>
          <pc:docMk/>
          <pc:sldMk cId="3678369651" sldId="257"/>
        </pc:sldMkLst>
        <pc:spChg chg="mod">
          <ac:chgData name="Eronen Joonas Tapio Samuli" userId="S::joonas.eronen@opedu.kuopio.fi::58a8b5cc-66ca-4131-99d5-611b5ff5bdbb" providerId="AD" clId="Web-{CDD5C488-9573-ABFB-E49A-2AEDF3A219F0}" dt="2023-09-25T06:46:10.239" v="2" actId="20577"/>
          <ac:spMkLst>
            <pc:docMk/>
            <pc:sldMk cId="3678369651" sldId="257"/>
            <ac:spMk id="3" creationId="{567DFA29-3343-735E-EB16-17497505301A}"/>
          </ac:spMkLst>
        </pc:spChg>
      </pc:sldChg>
      <pc:sldChg chg="modSp">
        <pc:chgData name="Eronen Joonas Tapio Samuli" userId="S::joonas.eronen@opedu.kuopio.fi::58a8b5cc-66ca-4131-99d5-611b5ff5bdbb" providerId="AD" clId="Web-{CDD5C488-9573-ABFB-E49A-2AEDF3A219F0}" dt="2023-09-25T06:47:52.477" v="11" actId="20577"/>
        <pc:sldMkLst>
          <pc:docMk/>
          <pc:sldMk cId="1694639003" sldId="258"/>
        </pc:sldMkLst>
        <pc:spChg chg="mod">
          <ac:chgData name="Eronen Joonas Tapio Samuli" userId="S::joonas.eronen@opedu.kuopio.fi::58a8b5cc-66ca-4131-99d5-611b5ff5bdbb" providerId="AD" clId="Web-{CDD5C488-9573-ABFB-E49A-2AEDF3A219F0}" dt="2023-09-25T06:47:52.477" v="11" actId="20577"/>
          <ac:spMkLst>
            <pc:docMk/>
            <pc:sldMk cId="1694639003" sldId="258"/>
            <ac:spMk id="3" creationId="{3BB78DE9-1950-A9DB-56A4-CEE314243850}"/>
          </ac:spMkLst>
        </pc:spChg>
      </pc:sldChg>
    </pc:docChg>
  </pc:docChgLst>
  <pc:docChgLst>
    <pc:chgData name="Eronen Joonas Tapio Samuli" userId="S::joonas.eronen@opedu.kuopio.fi::58a8b5cc-66ca-4131-99d5-611b5ff5bdbb" providerId="AD" clId="Web-{E938B5F0-87A9-EB93-5785-12D60005B3B7}"/>
    <pc:docChg chg="addSld delSld modSld">
      <pc:chgData name="Eronen Joonas Tapio Samuli" userId="S::joonas.eronen@opedu.kuopio.fi::58a8b5cc-66ca-4131-99d5-611b5ff5bdbb" providerId="AD" clId="Web-{E938B5F0-87A9-EB93-5785-12D60005B3B7}" dt="2023-09-24T17:29:57.053" v="14" actId="20577"/>
      <pc:docMkLst>
        <pc:docMk/>
      </pc:docMkLst>
      <pc:sldChg chg="modSp">
        <pc:chgData name="Eronen Joonas Tapio Samuli" userId="S::joonas.eronen@opedu.kuopio.fi::58a8b5cc-66ca-4131-99d5-611b5ff5bdbb" providerId="AD" clId="Web-{E938B5F0-87A9-EB93-5785-12D60005B3B7}" dt="2023-09-24T17:27:44.144" v="10" actId="20577"/>
        <pc:sldMkLst>
          <pc:docMk/>
          <pc:sldMk cId="782385677" sldId="256"/>
        </pc:sldMkLst>
        <pc:spChg chg="mod">
          <ac:chgData name="Eronen Joonas Tapio Samuli" userId="S::joonas.eronen@opedu.kuopio.fi::58a8b5cc-66ca-4131-99d5-611b5ff5bdbb" providerId="AD" clId="Web-{E938B5F0-87A9-EB93-5785-12D60005B3B7}" dt="2023-09-24T17:27:44.144" v="10" actId="20577"/>
          <ac:spMkLst>
            <pc:docMk/>
            <pc:sldMk cId="782385677" sldId="256"/>
            <ac:spMk id="2" creationId="{00000000-0000-0000-0000-000000000000}"/>
          </ac:spMkLst>
        </pc:spChg>
      </pc:sldChg>
      <pc:sldChg chg="del">
        <pc:chgData name="Eronen Joonas Tapio Samuli" userId="S::joonas.eronen@opedu.kuopio.fi::58a8b5cc-66ca-4131-99d5-611b5ff5bdbb" providerId="AD" clId="Web-{E938B5F0-87A9-EB93-5785-12D60005B3B7}" dt="2023-09-24T17:27:32.191" v="0"/>
        <pc:sldMkLst>
          <pc:docMk/>
          <pc:sldMk cId="289005152" sldId="257"/>
        </pc:sldMkLst>
      </pc:sldChg>
      <pc:sldChg chg="modSp new">
        <pc:chgData name="Eronen Joonas Tapio Samuli" userId="S::joonas.eronen@opedu.kuopio.fi::58a8b5cc-66ca-4131-99d5-611b5ff5bdbb" providerId="AD" clId="Web-{E938B5F0-87A9-EB93-5785-12D60005B3B7}" dt="2023-09-24T17:29:57.053" v="14" actId="20577"/>
        <pc:sldMkLst>
          <pc:docMk/>
          <pc:sldMk cId="3678369651" sldId="257"/>
        </pc:sldMkLst>
        <pc:spChg chg="mod">
          <ac:chgData name="Eronen Joonas Tapio Samuli" userId="S::joonas.eronen@opedu.kuopio.fi::58a8b5cc-66ca-4131-99d5-611b5ff5bdbb" providerId="AD" clId="Web-{E938B5F0-87A9-EB93-5785-12D60005B3B7}" dt="2023-09-24T17:29:57.053" v="14" actId="20577"/>
          <ac:spMkLst>
            <pc:docMk/>
            <pc:sldMk cId="3678369651" sldId="257"/>
            <ac:spMk id="2" creationId="{C34BEEE2-DA1D-A15E-02CA-864754B7DD86}"/>
          </ac:spMkLst>
        </pc:spChg>
      </pc:sldChg>
      <pc:sldChg chg="del">
        <pc:chgData name="Eronen Joonas Tapio Samuli" userId="S::joonas.eronen@opedu.kuopio.fi::58a8b5cc-66ca-4131-99d5-611b5ff5bdbb" providerId="AD" clId="Web-{E938B5F0-87A9-EB93-5785-12D60005B3B7}" dt="2023-09-24T17:27:34.238" v="1"/>
        <pc:sldMkLst>
          <pc:docMk/>
          <pc:sldMk cId="3534132326" sldId="258"/>
        </pc:sldMkLst>
      </pc:sldChg>
      <pc:sldChg chg="del">
        <pc:chgData name="Eronen Joonas Tapio Samuli" userId="S::joonas.eronen@opedu.kuopio.fi::58a8b5cc-66ca-4131-99d5-611b5ff5bdbb" providerId="AD" clId="Web-{E938B5F0-87A9-EB93-5785-12D60005B3B7}" dt="2023-09-24T17:27:36.332" v="2"/>
        <pc:sldMkLst>
          <pc:docMk/>
          <pc:sldMk cId="284104796" sldId="259"/>
        </pc:sldMkLst>
      </pc:sldChg>
    </pc:docChg>
  </pc:docChgLst>
  <pc:docChgLst>
    <pc:chgData name="Eronen Joonas Tapio Samuli" userId="S::joonas.eronen@opedu.kuopio.fi::58a8b5cc-66ca-4131-99d5-611b5ff5bdbb" providerId="AD" clId="Web-{C0B28FAF-A64C-F51C-E92C-80A6E590FFBF}"/>
    <pc:docChg chg="modSld">
      <pc:chgData name="Eronen Joonas Tapio Samuli" userId="S::joonas.eronen@opedu.kuopio.fi::58a8b5cc-66ca-4131-99d5-611b5ff5bdbb" providerId="AD" clId="Web-{C0B28FAF-A64C-F51C-E92C-80A6E590FFBF}" dt="2023-09-11T17:28:22.080" v="41" actId="20577"/>
      <pc:docMkLst>
        <pc:docMk/>
      </pc:docMkLst>
      <pc:sldChg chg="modSp">
        <pc:chgData name="Eronen Joonas Tapio Samuli" userId="S::joonas.eronen@opedu.kuopio.fi::58a8b5cc-66ca-4131-99d5-611b5ff5bdbb" providerId="AD" clId="Web-{C0B28FAF-A64C-F51C-E92C-80A6E590FFBF}" dt="2023-09-11T17:26:57.140" v="19" actId="20577"/>
        <pc:sldMkLst>
          <pc:docMk/>
          <pc:sldMk cId="782385677" sldId="256"/>
        </pc:sldMkLst>
        <pc:spChg chg="mod">
          <ac:chgData name="Eronen Joonas Tapio Samuli" userId="S::joonas.eronen@opedu.kuopio.fi::58a8b5cc-66ca-4131-99d5-611b5ff5bdbb" providerId="AD" clId="Web-{C0B28FAF-A64C-F51C-E92C-80A6E590FFBF}" dt="2023-09-11T17:26:57.140" v="19" actId="20577"/>
          <ac:spMkLst>
            <pc:docMk/>
            <pc:sldMk cId="782385677" sldId="256"/>
            <ac:spMk id="3" creationId="{00000000-0000-0000-0000-000000000000}"/>
          </ac:spMkLst>
        </pc:spChg>
      </pc:sldChg>
      <pc:sldChg chg="modSp">
        <pc:chgData name="Eronen Joonas Tapio Samuli" userId="S::joonas.eronen@opedu.kuopio.fi::58a8b5cc-66ca-4131-99d5-611b5ff5bdbb" providerId="AD" clId="Web-{C0B28FAF-A64C-F51C-E92C-80A6E590FFBF}" dt="2023-09-11T17:27:56.205" v="38" actId="20577"/>
        <pc:sldMkLst>
          <pc:docMk/>
          <pc:sldMk cId="289005152" sldId="257"/>
        </pc:sldMkLst>
        <pc:spChg chg="mod">
          <ac:chgData name="Eronen Joonas Tapio Samuli" userId="S::joonas.eronen@opedu.kuopio.fi::58a8b5cc-66ca-4131-99d5-611b5ff5bdbb" providerId="AD" clId="Web-{C0B28FAF-A64C-F51C-E92C-80A6E590FFBF}" dt="2023-09-11T17:27:56.205" v="38" actId="20577"/>
          <ac:spMkLst>
            <pc:docMk/>
            <pc:sldMk cId="289005152" sldId="257"/>
            <ac:spMk id="3" creationId="{B5FBD630-77B1-361F-8409-EA0096C1C74F}"/>
          </ac:spMkLst>
        </pc:spChg>
      </pc:sldChg>
      <pc:sldChg chg="modSp">
        <pc:chgData name="Eronen Joonas Tapio Samuli" userId="S::joonas.eronen@opedu.kuopio.fi::58a8b5cc-66ca-4131-99d5-611b5ff5bdbb" providerId="AD" clId="Web-{C0B28FAF-A64C-F51C-E92C-80A6E590FFBF}" dt="2023-09-11T17:28:22.080" v="41" actId="20577"/>
        <pc:sldMkLst>
          <pc:docMk/>
          <pc:sldMk cId="3534132326" sldId="258"/>
        </pc:sldMkLst>
        <pc:spChg chg="mod">
          <ac:chgData name="Eronen Joonas Tapio Samuli" userId="S::joonas.eronen@opedu.kuopio.fi::58a8b5cc-66ca-4131-99d5-611b5ff5bdbb" providerId="AD" clId="Web-{C0B28FAF-A64C-F51C-E92C-80A6E590FFBF}" dt="2023-09-11T17:28:22.080" v="41" actId="20577"/>
          <ac:spMkLst>
            <pc:docMk/>
            <pc:sldMk cId="3534132326" sldId="258"/>
            <ac:spMk id="3" creationId="{22D49E29-7FA5-6E8C-8599-71EE904EF8A3}"/>
          </ac:spMkLst>
        </pc:spChg>
      </pc:sldChg>
    </pc:docChg>
  </pc:docChgLst>
  <pc:docChgLst>
    <pc:chgData name="Eronen Joonas Tapio Samuli" userId="S::joonas.eronen@opedu.kuopio.fi::58a8b5cc-66ca-4131-99d5-611b5ff5bdbb" providerId="AD" clId="Web-{1BB9B173-2599-7312-FD64-CCE03CD44402}"/>
    <pc:docChg chg="addSld modSld">
      <pc:chgData name="Eronen Joonas Tapio Samuli" userId="S::joonas.eronen@opedu.kuopio.fi::58a8b5cc-66ca-4131-99d5-611b5ff5bdbb" providerId="AD" clId="Web-{1BB9B173-2599-7312-FD64-CCE03CD44402}" dt="2023-09-11T08:43:46.043" v="198"/>
      <pc:docMkLst>
        <pc:docMk/>
      </pc:docMkLst>
      <pc:sldChg chg="modSp">
        <pc:chgData name="Eronen Joonas Tapio Samuli" userId="S::joonas.eronen@opedu.kuopio.fi::58a8b5cc-66ca-4131-99d5-611b5ff5bdbb" providerId="AD" clId="Web-{1BB9B173-2599-7312-FD64-CCE03CD44402}" dt="2023-09-11T08:35:32.558" v="5" actId="20577"/>
        <pc:sldMkLst>
          <pc:docMk/>
          <pc:sldMk cId="782385677" sldId="256"/>
        </pc:sldMkLst>
        <pc:spChg chg="mod">
          <ac:chgData name="Eronen Joonas Tapio Samuli" userId="S::joonas.eronen@opedu.kuopio.fi::58a8b5cc-66ca-4131-99d5-611b5ff5bdbb" providerId="AD" clId="Web-{1BB9B173-2599-7312-FD64-CCE03CD44402}" dt="2023-09-11T08:35:32.558" v="5" actId="20577"/>
          <ac:spMkLst>
            <pc:docMk/>
            <pc:sldMk cId="782385677" sldId="256"/>
            <ac:spMk id="2" creationId="{00000000-0000-0000-0000-000000000000}"/>
          </ac:spMkLst>
        </pc:spChg>
      </pc:sldChg>
      <pc:sldChg chg="modSp new addAnim">
        <pc:chgData name="Eronen Joonas Tapio Samuli" userId="S::joonas.eronen@opedu.kuopio.fi::58a8b5cc-66ca-4131-99d5-611b5ff5bdbb" providerId="AD" clId="Web-{1BB9B173-2599-7312-FD64-CCE03CD44402}" dt="2023-09-11T08:43:46.043" v="198"/>
        <pc:sldMkLst>
          <pc:docMk/>
          <pc:sldMk cId="289005152" sldId="257"/>
        </pc:sldMkLst>
        <pc:spChg chg="mod">
          <ac:chgData name="Eronen Joonas Tapio Samuli" userId="S::joonas.eronen@opedu.kuopio.fi::58a8b5cc-66ca-4131-99d5-611b5ff5bdbb" providerId="AD" clId="Web-{1BB9B173-2599-7312-FD64-CCE03CD44402}" dt="2023-09-11T08:35:40.559" v="10" actId="20577"/>
          <ac:spMkLst>
            <pc:docMk/>
            <pc:sldMk cId="289005152" sldId="257"/>
            <ac:spMk id="2" creationId="{2A13AFD0-1096-3D6C-9AC4-C1838E39E977}"/>
          </ac:spMkLst>
        </pc:spChg>
        <pc:spChg chg="mod">
          <ac:chgData name="Eronen Joonas Tapio Samuli" userId="S::joonas.eronen@opedu.kuopio.fi::58a8b5cc-66ca-4131-99d5-611b5ff5bdbb" providerId="AD" clId="Web-{1BB9B173-2599-7312-FD64-CCE03CD44402}" dt="2023-09-11T08:43:45.981" v="197" actId="20577"/>
          <ac:spMkLst>
            <pc:docMk/>
            <pc:sldMk cId="289005152" sldId="257"/>
            <ac:spMk id="3" creationId="{B5FBD630-77B1-361F-8409-EA0096C1C74F}"/>
          </ac:spMkLst>
        </pc:spChg>
      </pc:sldChg>
      <pc:sldChg chg="modSp new addAnim">
        <pc:chgData name="Eronen Joonas Tapio Samuli" userId="S::joonas.eronen@opedu.kuopio.fi::58a8b5cc-66ca-4131-99d5-611b5ff5bdbb" providerId="AD" clId="Web-{1BB9B173-2599-7312-FD64-CCE03CD44402}" dt="2023-09-11T08:41:14.085" v="143"/>
        <pc:sldMkLst>
          <pc:docMk/>
          <pc:sldMk cId="3534132326" sldId="258"/>
        </pc:sldMkLst>
        <pc:spChg chg="mod">
          <ac:chgData name="Eronen Joonas Tapio Samuli" userId="S::joonas.eronen@opedu.kuopio.fi::58a8b5cc-66ca-4131-99d5-611b5ff5bdbb" providerId="AD" clId="Web-{1BB9B173-2599-7312-FD64-CCE03CD44402}" dt="2023-09-11T08:41:05.991" v="142" actId="20577"/>
          <ac:spMkLst>
            <pc:docMk/>
            <pc:sldMk cId="3534132326" sldId="258"/>
            <ac:spMk id="3" creationId="{22D49E29-7FA5-6E8C-8599-71EE904EF8A3}"/>
          </ac:spMkLst>
        </pc:spChg>
      </pc:sldChg>
      <pc:sldChg chg="addSp delSp modSp new mod setBg">
        <pc:chgData name="Eronen Joonas Tapio Samuli" userId="S::joonas.eronen@opedu.kuopio.fi::58a8b5cc-66ca-4131-99d5-611b5ff5bdbb" providerId="AD" clId="Web-{1BB9B173-2599-7312-FD64-CCE03CD44402}" dt="2023-09-11T08:40:31.053" v="141"/>
        <pc:sldMkLst>
          <pc:docMk/>
          <pc:sldMk cId="284104796" sldId="259"/>
        </pc:sldMkLst>
        <pc:spChg chg="del">
          <ac:chgData name="Eronen Joonas Tapio Samuli" userId="S::joonas.eronen@opedu.kuopio.fi::58a8b5cc-66ca-4131-99d5-611b5ff5bdbb" providerId="AD" clId="Web-{1BB9B173-2599-7312-FD64-CCE03CD44402}" dt="2023-09-11T08:40:31.053" v="141"/>
          <ac:spMkLst>
            <pc:docMk/>
            <pc:sldMk cId="284104796" sldId="259"/>
            <ac:spMk id="2" creationId="{2721FB7B-9DB3-2FB6-E4CD-76156932FC10}"/>
          </ac:spMkLst>
        </pc:spChg>
        <pc:spChg chg="del">
          <ac:chgData name="Eronen Joonas Tapio Samuli" userId="S::joonas.eronen@opedu.kuopio.fi::58a8b5cc-66ca-4131-99d5-611b5ff5bdbb" providerId="AD" clId="Web-{1BB9B173-2599-7312-FD64-CCE03CD44402}" dt="2023-09-11T08:40:28.474" v="140"/>
          <ac:spMkLst>
            <pc:docMk/>
            <pc:sldMk cId="284104796" sldId="259"/>
            <ac:spMk id="3" creationId="{C6024590-AF95-9F5B-F97C-4ED810C055BA}"/>
          </ac:spMkLst>
        </pc:spChg>
        <pc:spChg chg="add">
          <ac:chgData name="Eronen Joonas Tapio Samuli" userId="S::joonas.eronen@opedu.kuopio.fi::58a8b5cc-66ca-4131-99d5-611b5ff5bdbb" providerId="AD" clId="Web-{1BB9B173-2599-7312-FD64-CCE03CD44402}" dt="2023-09-11T08:40:31.053" v="141"/>
          <ac:spMkLst>
            <pc:docMk/>
            <pc:sldMk cId="284104796" sldId="259"/>
            <ac:spMk id="9" creationId="{AB8C311F-7253-4AED-9701-7FC0708C41C7}"/>
          </ac:spMkLst>
        </pc:spChg>
        <pc:spChg chg="add">
          <ac:chgData name="Eronen Joonas Tapio Samuli" userId="S::joonas.eronen@opedu.kuopio.fi::58a8b5cc-66ca-4131-99d5-611b5ff5bdbb" providerId="AD" clId="Web-{1BB9B173-2599-7312-FD64-CCE03CD44402}" dt="2023-09-11T08:40:31.053" v="141"/>
          <ac:spMkLst>
            <pc:docMk/>
            <pc:sldMk cId="284104796" sldId="259"/>
            <ac:spMk id="11" creationId="{E2384209-CB15-4CDF-9D31-C44FD9A3F20D}"/>
          </ac:spMkLst>
        </pc:spChg>
        <pc:spChg chg="add">
          <ac:chgData name="Eronen Joonas Tapio Samuli" userId="S::joonas.eronen@opedu.kuopio.fi::58a8b5cc-66ca-4131-99d5-611b5ff5bdbb" providerId="AD" clId="Web-{1BB9B173-2599-7312-FD64-CCE03CD44402}" dt="2023-09-11T08:40:31.053" v="141"/>
          <ac:spMkLst>
            <pc:docMk/>
            <pc:sldMk cId="284104796" sldId="259"/>
            <ac:spMk id="13" creationId="{2633B3B5-CC90-43F0-8714-D31D1F3F0209}"/>
          </ac:spMkLst>
        </pc:spChg>
        <pc:spChg chg="add">
          <ac:chgData name="Eronen Joonas Tapio Samuli" userId="S::joonas.eronen@opedu.kuopio.fi::58a8b5cc-66ca-4131-99d5-611b5ff5bdbb" providerId="AD" clId="Web-{1BB9B173-2599-7312-FD64-CCE03CD44402}" dt="2023-09-11T08:40:31.053" v="141"/>
          <ac:spMkLst>
            <pc:docMk/>
            <pc:sldMk cId="284104796" sldId="259"/>
            <ac:spMk id="15" creationId="{A8D57A06-A426-446D-B02C-A2DC6B62E45E}"/>
          </ac:spMkLst>
        </pc:spChg>
        <pc:picChg chg="add mod ord">
          <ac:chgData name="Eronen Joonas Tapio Samuli" userId="S::joonas.eronen@opedu.kuopio.fi::58a8b5cc-66ca-4131-99d5-611b5ff5bdbb" providerId="AD" clId="Web-{1BB9B173-2599-7312-FD64-CCE03CD44402}" dt="2023-09-11T08:40:31.053" v="141"/>
          <ac:picMkLst>
            <pc:docMk/>
            <pc:sldMk cId="284104796" sldId="259"/>
            <ac:picMk id="4" creationId="{47BC2991-CD08-74F3-8287-3F6D2A7F8D82}"/>
          </ac:picMkLst>
        </pc:picChg>
      </pc:sldChg>
    </pc:docChg>
  </pc:docChgLst>
  <pc:docChgLst>
    <pc:chgData name="Eronen Joonas Tapio Samuli" userId="S::joonas.eronen@opedu.kuopio.fi::58a8b5cc-66ca-4131-99d5-611b5ff5bdbb" providerId="AD" clId="Web-{984BD664-447D-4DE3-2500-D1FBCA08837F}"/>
    <pc:docChg chg="modSld">
      <pc:chgData name="Eronen Joonas Tapio Samuli" userId="S::joonas.eronen@opedu.kuopio.fi::58a8b5cc-66ca-4131-99d5-611b5ff5bdbb" providerId="AD" clId="Web-{984BD664-447D-4DE3-2500-D1FBCA08837F}" dt="2023-09-24T18:18:10.289" v="48"/>
      <pc:docMkLst>
        <pc:docMk/>
      </pc:docMkLst>
      <pc:sldChg chg="modSp addAnim">
        <pc:chgData name="Eronen Joonas Tapio Samuli" userId="S::joonas.eronen@opedu.kuopio.fi::58a8b5cc-66ca-4131-99d5-611b5ff5bdbb" providerId="AD" clId="Web-{984BD664-447D-4DE3-2500-D1FBCA08837F}" dt="2023-09-24T18:18:10.289" v="48"/>
        <pc:sldMkLst>
          <pc:docMk/>
          <pc:sldMk cId="782385677" sldId="256"/>
        </pc:sldMkLst>
        <pc:spChg chg="mod">
          <ac:chgData name="Eronen Joonas Tapio Samuli" userId="S::joonas.eronen@opedu.kuopio.fi::58a8b5cc-66ca-4131-99d5-611b5ff5bdbb" providerId="AD" clId="Web-{984BD664-447D-4DE3-2500-D1FBCA08837F}" dt="2023-09-24T18:18:10.024" v="47" actId="20577"/>
          <ac:spMkLst>
            <pc:docMk/>
            <pc:sldMk cId="782385677" sldId="256"/>
            <ac:spMk id="3" creationId="{00000000-0000-0000-0000-000000000000}"/>
          </ac:spMkLst>
        </pc:spChg>
      </pc:sldChg>
    </pc:docChg>
  </pc:docChgLst>
  <pc:docChgLst>
    <pc:chgData name="Eronen Joonas Tapio Samuli" userId="S::joonas.eronen@opedu.kuopio.fi::58a8b5cc-66ca-4131-99d5-611b5ff5bdbb" providerId="AD" clId="Web-{C448C882-0080-C49C-D1F5-0F45794C4762}"/>
    <pc:docChg chg="delSld modSld">
      <pc:chgData name="Eronen Joonas Tapio Samuli" userId="S::joonas.eronen@opedu.kuopio.fi::58a8b5cc-66ca-4131-99d5-611b5ff5bdbb" providerId="AD" clId="Web-{C448C882-0080-C49C-D1F5-0F45794C4762}" dt="2023-11-13T08:07:27.614" v="168"/>
      <pc:docMkLst>
        <pc:docMk/>
      </pc:docMkLst>
      <pc:sldChg chg="del">
        <pc:chgData name="Eronen Joonas Tapio Samuli" userId="S::joonas.eronen@opedu.kuopio.fi::58a8b5cc-66ca-4131-99d5-611b5ff5bdbb" providerId="AD" clId="Web-{C448C882-0080-C49C-D1F5-0F45794C4762}" dt="2023-11-13T08:07:18.535" v="164"/>
        <pc:sldMkLst>
          <pc:docMk/>
          <pc:sldMk cId="3678369651" sldId="257"/>
        </pc:sldMkLst>
      </pc:sldChg>
      <pc:sldChg chg="del">
        <pc:chgData name="Eronen Joonas Tapio Samuli" userId="S::joonas.eronen@opedu.kuopio.fi::58a8b5cc-66ca-4131-99d5-611b5ff5bdbb" providerId="AD" clId="Web-{C448C882-0080-C49C-D1F5-0F45794C4762}" dt="2023-11-13T08:07:22.973" v="166"/>
        <pc:sldMkLst>
          <pc:docMk/>
          <pc:sldMk cId="1694639003" sldId="258"/>
        </pc:sldMkLst>
      </pc:sldChg>
      <pc:sldChg chg="del">
        <pc:chgData name="Eronen Joonas Tapio Samuli" userId="S::joonas.eronen@opedu.kuopio.fi::58a8b5cc-66ca-4131-99d5-611b5ff5bdbb" providerId="AD" clId="Web-{C448C882-0080-C49C-D1F5-0F45794C4762}" dt="2023-11-13T08:07:24.707" v="167"/>
        <pc:sldMkLst>
          <pc:docMk/>
          <pc:sldMk cId="2700982679" sldId="259"/>
        </pc:sldMkLst>
      </pc:sldChg>
      <pc:sldChg chg="del">
        <pc:chgData name="Eronen Joonas Tapio Samuli" userId="S::joonas.eronen@opedu.kuopio.fi::58a8b5cc-66ca-4131-99d5-611b5ff5bdbb" providerId="AD" clId="Web-{C448C882-0080-C49C-D1F5-0F45794C4762}" dt="2023-11-13T08:07:27.614" v="168"/>
        <pc:sldMkLst>
          <pc:docMk/>
          <pc:sldMk cId="3584109136" sldId="260"/>
        </pc:sldMkLst>
      </pc:sldChg>
      <pc:sldChg chg="del">
        <pc:chgData name="Eronen Joonas Tapio Samuli" userId="S::joonas.eronen@opedu.kuopio.fi::58a8b5cc-66ca-4131-99d5-611b5ff5bdbb" providerId="AD" clId="Web-{C448C882-0080-C49C-D1F5-0F45794C4762}" dt="2023-11-13T08:07:15.457" v="163"/>
        <pc:sldMkLst>
          <pc:docMk/>
          <pc:sldMk cId="2253372353" sldId="261"/>
        </pc:sldMkLst>
      </pc:sldChg>
      <pc:sldChg chg="del">
        <pc:chgData name="Eronen Joonas Tapio Samuli" userId="S::joonas.eronen@opedu.kuopio.fi::58a8b5cc-66ca-4131-99d5-611b5ff5bdbb" providerId="AD" clId="Web-{C448C882-0080-C49C-D1F5-0F45794C4762}" dt="2023-11-13T08:07:21.238" v="165"/>
        <pc:sldMkLst>
          <pc:docMk/>
          <pc:sldMk cId="2597586441" sldId="262"/>
        </pc:sldMkLst>
      </pc:sldChg>
      <pc:sldChg chg="del">
        <pc:chgData name="Eronen Joonas Tapio Samuli" userId="S::joonas.eronen@opedu.kuopio.fi::58a8b5cc-66ca-4131-99d5-611b5ff5bdbb" providerId="AD" clId="Web-{C448C882-0080-C49C-D1F5-0F45794C4762}" dt="2023-11-13T08:07:06.175" v="161"/>
        <pc:sldMkLst>
          <pc:docMk/>
          <pc:sldMk cId="3946989977" sldId="263"/>
        </pc:sldMkLst>
      </pc:sldChg>
      <pc:sldChg chg="del">
        <pc:chgData name="Eronen Joonas Tapio Samuli" userId="S::joonas.eronen@opedu.kuopio.fi::58a8b5cc-66ca-4131-99d5-611b5ff5bdbb" providerId="AD" clId="Web-{C448C882-0080-C49C-D1F5-0F45794C4762}" dt="2023-11-13T08:07:13.300" v="162"/>
        <pc:sldMkLst>
          <pc:docMk/>
          <pc:sldMk cId="768592659" sldId="264"/>
        </pc:sldMkLst>
      </pc:sldChg>
      <pc:sldChg chg="addSp delSp modSp">
        <pc:chgData name="Eronen Joonas Tapio Samuli" userId="S::joonas.eronen@opedu.kuopio.fi::58a8b5cc-66ca-4131-99d5-611b5ff5bdbb" providerId="AD" clId="Web-{C448C882-0080-C49C-D1F5-0F45794C4762}" dt="2023-11-13T08:06:59.018" v="160" actId="14100"/>
        <pc:sldMkLst>
          <pc:docMk/>
          <pc:sldMk cId="2992708335" sldId="265"/>
        </pc:sldMkLst>
        <pc:spChg chg="mod">
          <ac:chgData name="Eronen Joonas Tapio Samuli" userId="S::joonas.eronen@opedu.kuopio.fi::58a8b5cc-66ca-4131-99d5-611b5ff5bdbb" providerId="AD" clId="Web-{C448C882-0080-C49C-D1F5-0F45794C4762}" dt="2023-11-13T07:59:03.982" v="33"/>
          <ac:spMkLst>
            <pc:docMk/>
            <pc:sldMk cId="2992708335" sldId="265"/>
            <ac:spMk id="2" creationId="{43528BAA-D75F-8F77-BB22-DDAFC04B4F8C}"/>
          </ac:spMkLst>
        </pc:spChg>
        <pc:spChg chg="mod">
          <ac:chgData name="Eronen Joonas Tapio Samuli" userId="S::joonas.eronen@opedu.kuopio.fi::58a8b5cc-66ca-4131-99d5-611b5ff5bdbb" providerId="AD" clId="Web-{C448C882-0080-C49C-D1F5-0F45794C4762}" dt="2023-11-13T08:06:59.018" v="160" actId="14100"/>
          <ac:spMkLst>
            <pc:docMk/>
            <pc:sldMk cId="2992708335" sldId="265"/>
            <ac:spMk id="3" creationId="{890B3E9B-2A6E-02C0-5F87-619A605DD4D1}"/>
          </ac:spMkLst>
        </pc:spChg>
        <pc:spChg chg="del">
          <ac:chgData name="Eronen Joonas Tapio Samuli" userId="S::joonas.eronen@opedu.kuopio.fi::58a8b5cc-66ca-4131-99d5-611b5ff5bdbb" providerId="AD" clId="Web-{C448C882-0080-C49C-D1F5-0F45794C4762}" dt="2023-11-13T07:59:03.982" v="33"/>
          <ac:spMkLst>
            <pc:docMk/>
            <pc:sldMk cId="2992708335" sldId="265"/>
            <ac:spMk id="15" creationId="{768EB4DD-3704-43AD-92B3-C4E0C6EA92CB}"/>
          </ac:spMkLst>
        </pc:spChg>
        <pc:spChg chg="del">
          <ac:chgData name="Eronen Joonas Tapio Samuli" userId="S::joonas.eronen@opedu.kuopio.fi::58a8b5cc-66ca-4131-99d5-611b5ff5bdbb" providerId="AD" clId="Web-{C448C882-0080-C49C-D1F5-0F45794C4762}" dt="2023-11-13T07:59:03.982" v="33"/>
          <ac:spMkLst>
            <pc:docMk/>
            <pc:sldMk cId="2992708335" sldId="265"/>
            <ac:spMk id="16" creationId="{84ECDE7A-6944-466D-8FFE-149A29BA6BAE}"/>
          </ac:spMkLst>
        </pc:spChg>
        <pc:spChg chg="del">
          <ac:chgData name="Eronen Joonas Tapio Samuli" userId="S::joonas.eronen@opedu.kuopio.fi::58a8b5cc-66ca-4131-99d5-611b5ff5bdbb" providerId="AD" clId="Web-{C448C882-0080-C49C-D1F5-0F45794C4762}" dt="2023-11-13T07:59:03.982" v="33"/>
          <ac:spMkLst>
            <pc:docMk/>
            <pc:sldMk cId="2992708335" sldId="265"/>
            <ac:spMk id="17" creationId="{B3420082-9415-44EC-802E-C77D71D59C57}"/>
          </ac:spMkLst>
        </pc:spChg>
        <pc:spChg chg="del">
          <ac:chgData name="Eronen Joonas Tapio Samuli" userId="S::joonas.eronen@opedu.kuopio.fi::58a8b5cc-66ca-4131-99d5-611b5ff5bdbb" providerId="AD" clId="Web-{C448C882-0080-C49C-D1F5-0F45794C4762}" dt="2023-11-13T07:59:03.982" v="33"/>
          <ac:spMkLst>
            <pc:docMk/>
            <pc:sldMk cId="2992708335" sldId="265"/>
            <ac:spMk id="18" creationId="{55A52C45-1FCB-4636-A80F-2849B8226C01}"/>
          </ac:spMkLst>
        </pc:spChg>
        <pc:picChg chg="mod">
          <ac:chgData name="Eronen Joonas Tapio Samuli" userId="S::joonas.eronen@opedu.kuopio.fi::58a8b5cc-66ca-4131-99d5-611b5ff5bdbb" providerId="AD" clId="Web-{C448C882-0080-C49C-D1F5-0F45794C4762}" dt="2023-11-13T07:59:19.265" v="37" actId="14100"/>
          <ac:picMkLst>
            <pc:docMk/>
            <pc:sldMk cId="2992708335" sldId="265"/>
            <ac:picMk id="4" creationId="{599D6790-F1B3-B491-630A-D3251F6D450E}"/>
          </ac:picMkLst>
        </pc:picChg>
        <pc:cxnChg chg="add">
          <ac:chgData name="Eronen Joonas Tapio Samuli" userId="S::joonas.eronen@opedu.kuopio.fi::58a8b5cc-66ca-4131-99d5-611b5ff5bdbb" providerId="AD" clId="Web-{C448C882-0080-C49C-D1F5-0F45794C4762}" dt="2023-11-13T07:59:03.982" v="33"/>
          <ac:cxnSpMkLst>
            <pc:docMk/>
            <pc:sldMk cId="2992708335" sldId="265"/>
            <ac:cxnSpMk id="23" creationId="{1503BFE4-729B-D9D0-C17B-501E6AF1127A}"/>
          </ac:cxnSpMkLst>
        </pc:cxnChg>
      </pc:sldChg>
      <pc:sldChg chg="addSp delSp modSp">
        <pc:chgData name="Eronen Joonas Tapio Samuli" userId="S::joonas.eronen@opedu.kuopio.fi::58a8b5cc-66ca-4131-99d5-611b5ff5bdbb" providerId="AD" clId="Web-{C448C882-0080-C49C-D1F5-0F45794C4762}" dt="2023-11-13T08:06:46.126" v="147" actId="1076"/>
        <pc:sldMkLst>
          <pc:docMk/>
          <pc:sldMk cId="514917621" sldId="266"/>
        </pc:sldMkLst>
        <pc:spChg chg="mod">
          <ac:chgData name="Eronen Joonas Tapio Samuli" userId="S::joonas.eronen@opedu.kuopio.fi::58a8b5cc-66ca-4131-99d5-611b5ff5bdbb" providerId="AD" clId="Web-{C448C882-0080-C49C-D1F5-0F45794C4762}" dt="2023-11-13T07:58:50.356" v="31"/>
          <ac:spMkLst>
            <pc:docMk/>
            <pc:sldMk cId="514917621" sldId="266"/>
            <ac:spMk id="2" creationId="{68DA0C42-D8F9-8EC3-1E29-409865A7599A}"/>
          </ac:spMkLst>
        </pc:spChg>
        <pc:spChg chg="mod">
          <ac:chgData name="Eronen Joonas Tapio Samuli" userId="S::joonas.eronen@opedu.kuopio.fi::58a8b5cc-66ca-4131-99d5-611b5ff5bdbb" providerId="AD" clId="Web-{C448C882-0080-C49C-D1F5-0F45794C4762}" dt="2023-11-13T08:06:18.452" v="145" actId="14100"/>
          <ac:spMkLst>
            <pc:docMk/>
            <pc:sldMk cId="514917621" sldId="266"/>
            <ac:spMk id="3" creationId="{9E832431-2864-177F-972D-A05D8519F7F7}"/>
          </ac:spMkLst>
        </pc:spChg>
        <pc:spChg chg="del">
          <ac:chgData name="Eronen Joonas Tapio Samuli" userId="S::joonas.eronen@opedu.kuopio.fi::58a8b5cc-66ca-4131-99d5-611b5ff5bdbb" providerId="AD" clId="Web-{C448C882-0080-C49C-D1F5-0F45794C4762}" dt="2023-11-13T07:58:50.356" v="31"/>
          <ac:spMkLst>
            <pc:docMk/>
            <pc:sldMk cId="514917621" sldId="266"/>
            <ac:spMk id="9" creationId="{9AA72BD9-2C5A-4EDC-931F-5AA08EACA0F3}"/>
          </ac:spMkLst>
        </pc:spChg>
        <pc:spChg chg="del">
          <ac:chgData name="Eronen Joonas Tapio Samuli" userId="S::joonas.eronen@opedu.kuopio.fi::58a8b5cc-66ca-4131-99d5-611b5ff5bdbb" providerId="AD" clId="Web-{C448C882-0080-C49C-D1F5-0F45794C4762}" dt="2023-11-13T07:58:50.356" v="31"/>
          <ac:spMkLst>
            <pc:docMk/>
            <pc:sldMk cId="514917621" sldId="266"/>
            <ac:spMk id="11" creationId="{DD3981AC-7B61-4947-BCF3-F7AA7FA385B9}"/>
          </ac:spMkLst>
        </pc:spChg>
        <pc:spChg chg="del">
          <ac:chgData name="Eronen Joonas Tapio Samuli" userId="S::joonas.eronen@opedu.kuopio.fi::58a8b5cc-66ca-4131-99d5-611b5ff5bdbb" providerId="AD" clId="Web-{C448C882-0080-C49C-D1F5-0F45794C4762}" dt="2023-11-13T07:58:50.356" v="31"/>
          <ac:spMkLst>
            <pc:docMk/>
            <pc:sldMk cId="514917621" sldId="266"/>
            <ac:spMk id="13" creationId="{55D4142C-5077-457F-A6AD-3FECFDB39685}"/>
          </ac:spMkLst>
        </pc:spChg>
        <pc:spChg chg="del">
          <ac:chgData name="Eronen Joonas Tapio Samuli" userId="S::joonas.eronen@opedu.kuopio.fi::58a8b5cc-66ca-4131-99d5-611b5ff5bdbb" providerId="AD" clId="Web-{C448C882-0080-C49C-D1F5-0F45794C4762}" dt="2023-11-13T07:58:50.356" v="31"/>
          <ac:spMkLst>
            <pc:docMk/>
            <pc:sldMk cId="514917621" sldId="266"/>
            <ac:spMk id="15" creationId="{7A5F0580-5EE9-419F-96EE-B6529EF6E7D0}"/>
          </ac:spMkLst>
        </pc:spChg>
        <pc:picChg chg="del">
          <ac:chgData name="Eronen Joonas Tapio Samuli" userId="S::joonas.eronen@opedu.kuopio.fi::58a8b5cc-66ca-4131-99d5-611b5ff5bdbb" providerId="AD" clId="Web-{C448C882-0080-C49C-D1F5-0F45794C4762}" dt="2023-11-13T07:58:40.152" v="30"/>
          <ac:picMkLst>
            <pc:docMk/>
            <pc:sldMk cId="514917621" sldId="266"/>
            <ac:picMk id="4" creationId="{5B21E690-396F-82CB-6A7B-0DA977B2F2B6}"/>
          </ac:picMkLst>
        </pc:picChg>
        <pc:picChg chg="add mod">
          <ac:chgData name="Eronen Joonas Tapio Samuli" userId="S::joonas.eronen@opedu.kuopio.fi::58a8b5cc-66ca-4131-99d5-611b5ff5bdbb" providerId="AD" clId="Web-{C448C882-0080-C49C-D1F5-0F45794C4762}" dt="2023-11-13T08:06:46.126" v="147" actId="1076"/>
          <ac:picMkLst>
            <pc:docMk/>
            <pc:sldMk cId="514917621" sldId="266"/>
            <ac:picMk id="5" creationId="{5C1D34B0-A602-C276-EC7A-69521822EADF}"/>
          </ac:picMkLst>
        </pc:picChg>
        <pc:cxnChg chg="add">
          <ac:chgData name="Eronen Joonas Tapio Samuli" userId="S::joonas.eronen@opedu.kuopio.fi::58a8b5cc-66ca-4131-99d5-611b5ff5bdbb" providerId="AD" clId="Web-{C448C882-0080-C49C-D1F5-0F45794C4762}" dt="2023-11-13T07:58:50.356" v="31"/>
          <ac:cxnSpMkLst>
            <pc:docMk/>
            <pc:sldMk cId="514917621" sldId="266"/>
            <ac:cxnSpMk id="20" creationId="{00CD8E7C-C23B-A3B9-B18A-838AED877A40}"/>
          </ac:cxnSpMkLst>
        </pc:cxnChg>
      </pc:sldChg>
      <pc:sldChg chg="addSp delSp modSp">
        <pc:chgData name="Eronen Joonas Tapio Samuli" userId="S::joonas.eronen@opedu.kuopio.fi::58a8b5cc-66ca-4131-99d5-611b5ff5bdbb" providerId="AD" clId="Web-{C448C882-0080-C49C-D1F5-0F45794C4762}" dt="2023-11-13T08:05:59.422" v="123" actId="14100"/>
        <pc:sldMkLst>
          <pc:docMk/>
          <pc:sldMk cId="1821890474" sldId="267"/>
        </pc:sldMkLst>
        <pc:spChg chg="mod">
          <ac:chgData name="Eronen Joonas Tapio Samuli" userId="S::joonas.eronen@opedu.kuopio.fi::58a8b5cc-66ca-4131-99d5-611b5ff5bdbb" providerId="AD" clId="Web-{C448C882-0080-C49C-D1F5-0F45794C4762}" dt="2023-11-13T08:05:55.810" v="122" actId="14100"/>
          <ac:spMkLst>
            <pc:docMk/>
            <pc:sldMk cId="1821890474" sldId="267"/>
            <ac:spMk id="2" creationId="{6C521A38-0E99-53D7-A947-E46689FBD0F9}"/>
          </ac:spMkLst>
        </pc:spChg>
        <pc:spChg chg="mod ord">
          <ac:chgData name="Eronen Joonas Tapio Samuli" userId="S::joonas.eronen@opedu.kuopio.fi::58a8b5cc-66ca-4131-99d5-611b5ff5bdbb" providerId="AD" clId="Web-{C448C882-0080-C49C-D1F5-0F45794C4762}" dt="2023-11-13T08:05:59.422" v="123" actId="14100"/>
          <ac:spMkLst>
            <pc:docMk/>
            <pc:sldMk cId="1821890474" sldId="267"/>
            <ac:spMk id="3" creationId="{170433CE-1022-2062-B2F4-4EF72209469D}"/>
          </ac:spMkLst>
        </pc:spChg>
        <pc:spChg chg="add del">
          <ac:chgData name="Eronen Joonas Tapio Samuli" userId="S::joonas.eronen@opedu.kuopio.fi::58a8b5cc-66ca-4131-99d5-611b5ff5bdbb" providerId="AD" clId="Web-{C448C882-0080-C49C-D1F5-0F45794C4762}" dt="2023-11-13T07:59:46.032" v="40"/>
          <ac:spMkLst>
            <pc:docMk/>
            <pc:sldMk cId="1821890474" sldId="267"/>
            <ac:spMk id="9" creationId="{D009D6D5-DAC2-4A8B-A17A-E206B9012D09}"/>
          </ac:spMkLst>
        </pc:spChg>
        <pc:spChg chg="add del">
          <ac:chgData name="Eronen Joonas Tapio Samuli" userId="S::joonas.eronen@opedu.kuopio.fi::58a8b5cc-66ca-4131-99d5-611b5ff5bdbb" providerId="AD" clId="Web-{C448C882-0080-C49C-D1F5-0F45794C4762}" dt="2023-11-13T07:59:46.017" v="39"/>
          <ac:spMkLst>
            <pc:docMk/>
            <pc:sldMk cId="1821890474" sldId="267"/>
            <ac:spMk id="14" creationId="{B210AC1D-4063-4C6E-9528-FA9C4C0C18E6}"/>
          </ac:spMkLst>
        </pc:spChg>
        <pc:spChg chg="add del">
          <ac:chgData name="Eronen Joonas Tapio Samuli" userId="S::joonas.eronen@opedu.kuopio.fi::58a8b5cc-66ca-4131-99d5-611b5ff5bdbb" providerId="AD" clId="Web-{C448C882-0080-C49C-D1F5-0F45794C4762}" dt="2023-11-13T07:59:46.017" v="39"/>
          <ac:spMkLst>
            <pc:docMk/>
            <pc:sldMk cId="1821890474" sldId="267"/>
            <ac:spMk id="16" creationId="{02F8C595-E68C-4306-AED8-DC7826A0A506}"/>
          </ac:spMkLst>
        </pc:spChg>
        <pc:spChg chg="add">
          <ac:chgData name="Eronen Joonas Tapio Samuli" userId="S::joonas.eronen@opedu.kuopio.fi::58a8b5cc-66ca-4131-99d5-611b5ff5bdbb" providerId="AD" clId="Web-{C448C882-0080-C49C-D1F5-0F45794C4762}" dt="2023-11-13T07:59:46.032" v="40"/>
          <ac:spMkLst>
            <pc:docMk/>
            <pc:sldMk cId="1821890474" sldId="267"/>
            <ac:spMk id="18" creationId="{F720743B-9C97-37DF-D56A-D2A9E750BD12}"/>
          </ac:spMkLst>
        </pc:spChg>
        <pc:spChg chg="add">
          <ac:chgData name="Eronen Joonas Tapio Samuli" userId="S::joonas.eronen@opedu.kuopio.fi::58a8b5cc-66ca-4131-99d5-611b5ff5bdbb" providerId="AD" clId="Web-{C448C882-0080-C49C-D1F5-0F45794C4762}" dt="2023-11-13T07:59:46.032" v="40"/>
          <ac:spMkLst>
            <pc:docMk/>
            <pc:sldMk cId="1821890474" sldId="267"/>
            <ac:spMk id="19" creationId="{D4420C61-30B9-D26F-6720-C32154CA34BF}"/>
          </ac:spMkLst>
        </pc:spChg>
        <pc:spChg chg="add">
          <ac:chgData name="Eronen Joonas Tapio Samuli" userId="S::joonas.eronen@opedu.kuopio.fi::58a8b5cc-66ca-4131-99d5-611b5ff5bdbb" providerId="AD" clId="Web-{C448C882-0080-C49C-D1F5-0F45794C4762}" dt="2023-11-13T07:59:46.032" v="40"/>
          <ac:spMkLst>
            <pc:docMk/>
            <pc:sldMk cId="1821890474" sldId="267"/>
            <ac:spMk id="20" creationId="{39C3539A-A126-556F-3B61-690C785C75D3}"/>
          </ac:spMkLst>
        </pc:spChg>
        <pc:spChg chg="add">
          <ac:chgData name="Eronen Joonas Tapio Samuli" userId="S::joonas.eronen@opedu.kuopio.fi::58a8b5cc-66ca-4131-99d5-611b5ff5bdbb" providerId="AD" clId="Web-{C448C882-0080-C49C-D1F5-0F45794C4762}" dt="2023-11-13T07:59:46.032" v="40"/>
          <ac:spMkLst>
            <pc:docMk/>
            <pc:sldMk cId="1821890474" sldId="267"/>
            <ac:spMk id="21" creationId="{38505720-2558-A390-8612-99A55D48F42A}"/>
          </ac:spMkLst>
        </pc:spChg>
        <pc:spChg chg="add">
          <ac:chgData name="Eronen Joonas Tapio Samuli" userId="S::joonas.eronen@opedu.kuopio.fi::58a8b5cc-66ca-4131-99d5-611b5ff5bdbb" providerId="AD" clId="Web-{C448C882-0080-C49C-D1F5-0F45794C4762}" dt="2023-11-13T07:59:46.032" v="40"/>
          <ac:spMkLst>
            <pc:docMk/>
            <pc:sldMk cId="1821890474" sldId="267"/>
            <ac:spMk id="22" creationId="{E5089FB1-F28D-0DD0-436F-D094F3C82331}"/>
          </ac:spMkLst>
        </pc:spChg>
        <pc:picChg chg="del mod">
          <ac:chgData name="Eronen Joonas Tapio Samuli" userId="S::joonas.eronen@opedu.kuopio.fi::58a8b5cc-66ca-4131-99d5-611b5ff5bdbb" providerId="AD" clId="Web-{C448C882-0080-C49C-D1F5-0F45794C4762}" dt="2023-11-13T08:02:59.625" v="51"/>
          <ac:picMkLst>
            <pc:docMk/>
            <pc:sldMk cId="1821890474" sldId="267"/>
            <ac:picMk id="4" creationId="{B7A75B3B-69A7-02D0-C64B-FA9AF7B04A2D}"/>
          </ac:picMkLst>
        </pc:picChg>
        <pc:picChg chg="add mod">
          <ac:chgData name="Eronen Joonas Tapio Samuli" userId="S::joonas.eronen@opedu.kuopio.fi::58a8b5cc-66ca-4131-99d5-611b5ff5bdbb" providerId="AD" clId="Web-{C448C882-0080-C49C-D1F5-0F45794C4762}" dt="2023-11-13T08:05:49.419" v="120" actId="14100"/>
          <ac:picMkLst>
            <pc:docMk/>
            <pc:sldMk cId="1821890474" sldId="267"/>
            <ac:picMk id="5" creationId="{BAB2856A-BE5E-5F38-8D2D-20B32B49F0ED}"/>
          </ac:picMkLst>
        </pc:picChg>
      </pc:sldChg>
      <pc:sldChg chg="addSp delSp modSp">
        <pc:chgData name="Eronen Joonas Tapio Samuli" userId="S::joonas.eronen@opedu.kuopio.fi::58a8b5cc-66ca-4131-99d5-611b5ff5bdbb" providerId="AD" clId="Web-{C448C882-0080-C49C-D1F5-0F45794C4762}" dt="2023-11-13T08:04:56.556" v="99" actId="20577"/>
        <pc:sldMkLst>
          <pc:docMk/>
          <pc:sldMk cId="1605412685" sldId="268"/>
        </pc:sldMkLst>
        <pc:spChg chg="mod">
          <ac:chgData name="Eronen Joonas Tapio Samuli" userId="S::joonas.eronen@opedu.kuopio.fi::58a8b5cc-66ca-4131-99d5-611b5ff5bdbb" providerId="AD" clId="Web-{C448C882-0080-C49C-D1F5-0F45794C4762}" dt="2023-11-13T08:00:13.722" v="50"/>
          <ac:spMkLst>
            <pc:docMk/>
            <pc:sldMk cId="1605412685" sldId="268"/>
            <ac:spMk id="2" creationId="{6F9CE73D-DE60-59F2-A63C-2C9B61F3D65E}"/>
          </ac:spMkLst>
        </pc:spChg>
        <pc:spChg chg="mod">
          <ac:chgData name="Eronen Joonas Tapio Samuli" userId="S::joonas.eronen@opedu.kuopio.fi::58a8b5cc-66ca-4131-99d5-611b5ff5bdbb" providerId="AD" clId="Web-{C448C882-0080-C49C-D1F5-0F45794C4762}" dt="2023-11-13T08:04:56.556" v="99" actId="20577"/>
          <ac:spMkLst>
            <pc:docMk/>
            <pc:sldMk cId="1605412685" sldId="268"/>
            <ac:spMk id="3" creationId="{5C3AAA3B-8430-39FA-A4E4-1A38E2273565}"/>
          </ac:spMkLst>
        </pc:spChg>
        <pc:spChg chg="del">
          <ac:chgData name="Eronen Joonas Tapio Samuli" userId="S::joonas.eronen@opedu.kuopio.fi::58a8b5cc-66ca-4131-99d5-611b5ff5bdbb" providerId="AD" clId="Web-{C448C882-0080-C49C-D1F5-0F45794C4762}" dt="2023-11-13T08:00:13.722" v="50"/>
          <ac:spMkLst>
            <pc:docMk/>
            <pc:sldMk cId="1605412685" sldId="268"/>
            <ac:spMk id="9" creationId="{45D37F4E-DDB4-456B-97E0-9937730A039F}"/>
          </ac:spMkLst>
        </pc:spChg>
        <pc:spChg chg="del">
          <ac:chgData name="Eronen Joonas Tapio Samuli" userId="S::joonas.eronen@opedu.kuopio.fi::58a8b5cc-66ca-4131-99d5-611b5ff5bdbb" providerId="AD" clId="Web-{C448C882-0080-C49C-D1F5-0F45794C4762}" dt="2023-11-13T08:00:13.722" v="50"/>
          <ac:spMkLst>
            <pc:docMk/>
            <pc:sldMk cId="1605412685" sldId="268"/>
            <ac:spMk id="11" creationId="{B2DD41CD-8F47-4F56-AD12-4E2FF7696987}"/>
          </ac:spMkLst>
        </pc:spChg>
        <pc:picChg chg="del mod">
          <ac:chgData name="Eronen Joonas Tapio Samuli" userId="S::joonas.eronen@opedu.kuopio.fi::58a8b5cc-66ca-4131-99d5-611b5ff5bdbb" providerId="AD" clId="Web-{C448C882-0080-C49C-D1F5-0F45794C4762}" dt="2023-11-13T08:03:20.877" v="52"/>
          <ac:picMkLst>
            <pc:docMk/>
            <pc:sldMk cId="1605412685" sldId="268"/>
            <ac:picMk id="4" creationId="{B172B44D-ED98-CC7B-C60D-5CCB85979EDD}"/>
          </ac:picMkLst>
        </pc:picChg>
        <pc:picChg chg="add mod">
          <ac:chgData name="Eronen Joonas Tapio Samuli" userId="S::joonas.eronen@opedu.kuopio.fi::58a8b5cc-66ca-4131-99d5-611b5ff5bdbb" providerId="AD" clId="Web-{C448C882-0080-C49C-D1F5-0F45794C4762}" dt="2023-11-13T08:04:29.850" v="64" actId="1076"/>
          <ac:picMkLst>
            <pc:docMk/>
            <pc:sldMk cId="1605412685" sldId="268"/>
            <ac:picMk id="5" creationId="{5FBFD989-1079-AFB5-D545-58A07125349A}"/>
          </ac:picMkLst>
        </pc:picChg>
        <pc:cxnChg chg="add">
          <ac:chgData name="Eronen Joonas Tapio Samuli" userId="S::joonas.eronen@opedu.kuopio.fi::58a8b5cc-66ca-4131-99d5-611b5ff5bdbb" providerId="AD" clId="Web-{C448C882-0080-C49C-D1F5-0F45794C4762}" dt="2023-11-13T08:00:13.722" v="50"/>
          <ac:cxnSpMkLst>
            <pc:docMk/>
            <pc:sldMk cId="1605412685" sldId="268"/>
            <ac:cxnSpMk id="16" creationId="{FC23E3B9-5ABF-58B3-E2B0-E9A5DAA90037}"/>
          </ac:cxnSpMkLst>
        </pc:cxnChg>
      </pc:sldChg>
    </pc:docChg>
  </pc:docChgLst>
  <pc:docChgLst>
    <pc:chgData name="Eronen Joonas Tapio Samuli" userId="S::joonas.eronen@opedu.kuopio.fi::58a8b5cc-66ca-4131-99d5-611b5ff5bdbb" providerId="AD" clId="Web-{C27C5030-C6FD-163F-ECEB-D23F7A0276BC}"/>
    <pc:docChg chg="addSld modSld">
      <pc:chgData name="Eronen Joonas Tapio Samuli" userId="S::joonas.eronen@opedu.kuopio.fi::58a8b5cc-66ca-4131-99d5-611b5ff5bdbb" providerId="AD" clId="Web-{C27C5030-C6FD-163F-ECEB-D23F7A0276BC}" dt="2023-10-23T07:51:49.733" v="427"/>
      <pc:docMkLst>
        <pc:docMk/>
      </pc:docMkLst>
      <pc:sldChg chg="addSp modSp mod setBg addAnim delAnim setClrOvrMap">
        <pc:chgData name="Eronen Joonas Tapio Samuli" userId="S::joonas.eronen@opedu.kuopio.fi::58a8b5cc-66ca-4131-99d5-611b5ff5bdbb" providerId="AD" clId="Web-{C27C5030-C6FD-163F-ECEB-D23F7A0276BC}" dt="2023-10-23T07:42:10.943" v="48"/>
        <pc:sldMkLst>
          <pc:docMk/>
          <pc:sldMk cId="782385677" sldId="256"/>
        </pc:sldMkLst>
        <pc:spChg chg="mod">
          <ac:chgData name="Eronen Joonas Tapio Samuli" userId="S::joonas.eronen@opedu.kuopio.fi::58a8b5cc-66ca-4131-99d5-611b5ff5bdbb" providerId="AD" clId="Web-{C27C5030-C6FD-163F-ECEB-D23F7A0276BC}" dt="2023-10-23T07:41:37.675" v="43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Eronen Joonas Tapio Samuli" userId="S::joonas.eronen@opedu.kuopio.fi::58a8b5cc-66ca-4131-99d5-611b5ff5bdbb" providerId="AD" clId="Web-{C27C5030-C6FD-163F-ECEB-D23F7A0276BC}" dt="2023-10-23T07:41:57.973" v="47" actId="20577"/>
          <ac:spMkLst>
            <pc:docMk/>
            <pc:sldMk cId="782385677" sldId="256"/>
            <ac:spMk id="3" creationId="{00000000-0000-0000-0000-000000000000}"/>
          </ac:spMkLst>
        </pc:spChg>
        <pc:spChg chg="add">
          <ac:chgData name="Eronen Joonas Tapio Samuli" userId="S::joonas.eronen@opedu.kuopio.fi::58a8b5cc-66ca-4131-99d5-611b5ff5bdbb" providerId="AD" clId="Web-{C27C5030-C6FD-163F-ECEB-D23F7A0276BC}" dt="2023-10-23T07:41:37.675" v="43"/>
          <ac:spMkLst>
            <pc:docMk/>
            <pc:sldMk cId="782385677" sldId="256"/>
            <ac:spMk id="9" creationId="{71B2258F-86CA-4D4D-8270-BC05FCDEBFB3}"/>
          </ac:spMkLst>
        </pc:spChg>
        <pc:picChg chg="add mod ord">
          <ac:chgData name="Eronen Joonas Tapio Samuli" userId="S::joonas.eronen@opedu.kuopio.fi::58a8b5cc-66ca-4131-99d5-611b5ff5bdbb" providerId="AD" clId="Web-{C27C5030-C6FD-163F-ECEB-D23F7A0276BC}" dt="2023-10-23T07:41:37.675" v="43"/>
          <ac:picMkLst>
            <pc:docMk/>
            <pc:sldMk cId="782385677" sldId="256"/>
            <ac:picMk id="4" creationId="{0B973121-3115-39A3-E49D-56008CD03703}"/>
          </ac:picMkLst>
        </pc:picChg>
      </pc:sldChg>
      <pc:sldChg chg="addSp modSp new mod setBg addAnim delAnim">
        <pc:chgData name="Eronen Joonas Tapio Samuli" userId="S::joonas.eronen@opedu.kuopio.fi::58a8b5cc-66ca-4131-99d5-611b5ff5bdbb" providerId="AD" clId="Web-{C27C5030-C6FD-163F-ECEB-D23F7A0276BC}" dt="2023-10-23T07:50:04.695" v="380" actId="1076"/>
        <pc:sldMkLst>
          <pc:docMk/>
          <pc:sldMk cId="3584109136" sldId="260"/>
        </pc:sldMkLst>
        <pc:spChg chg="mod">
          <ac:chgData name="Eronen Joonas Tapio Samuli" userId="S::joonas.eronen@opedu.kuopio.fi::58a8b5cc-66ca-4131-99d5-611b5ff5bdbb" providerId="AD" clId="Web-{C27C5030-C6FD-163F-ECEB-D23F7A0276BC}" dt="2023-10-23T07:43:31.886" v="111"/>
          <ac:spMkLst>
            <pc:docMk/>
            <pc:sldMk cId="3584109136" sldId="260"/>
            <ac:spMk id="2" creationId="{B2BCD85B-4C17-2F8F-BB8F-E324C9FC58DF}"/>
          </ac:spMkLst>
        </pc:spChg>
        <pc:spChg chg="mod">
          <ac:chgData name="Eronen Joonas Tapio Samuli" userId="S::joonas.eronen@opedu.kuopio.fi::58a8b5cc-66ca-4131-99d5-611b5ff5bdbb" providerId="AD" clId="Web-{C27C5030-C6FD-163F-ECEB-D23F7A0276BC}" dt="2023-10-23T07:49:47.865" v="376" actId="20577"/>
          <ac:spMkLst>
            <pc:docMk/>
            <pc:sldMk cId="3584109136" sldId="260"/>
            <ac:spMk id="3" creationId="{26035C13-4BFD-057C-821E-0E84DF0A13B3}"/>
          </ac:spMkLst>
        </pc:spChg>
        <pc:spChg chg="add mod">
          <ac:chgData name="Eronen Joonas Tapio Samuli" userId="S::joonas.eronen@opedu.kuopio.fi::58a8b5cc-66ca-4131-99d5-611b5ff5bdbb" providerId="AD" clId="Web-{C27C5030-C6FD-163F-ECEB-D23F7A0276BC}" dt="2023-10-23T07:50:04.695" v="380" actId="1076"/>
          <ac:spMkLst>
            <pc:docMk/>
            <pc:sldMk cId="3584109136" sldId="260"/>
            <ac:spMk id="6" creationId="{FA98BD00-C8B9-C760-49D3-430A2FDD4F62}"/>
          </ac:spMkLst>
        </pc:spChg>
        <pc:spChg chg="add">
          <ac:chgData name="Eronen Joonas Tapio Samuli" userId="S::joonas.eronen@opedu.kuopio.fi::58a8b5cc-66ca-4131-99d5-611b5ff5bdbb" providerId="AD" clId="Web-{C27C5030-C6FD-163F-ECEB-D23F7A0276BC}" dt="2023-10-23T07:43:31.886" v="111"/>
          <ac:spMkLst>
            <pc:docMk/>
            <pc:sldMk cId="3584109136" sldId="260"/>
            <ac:spMk id="9" creationId="{9AA72BD9-2C5A-4EDC-931F-5AA08EACA0F3}"/>
          </ac:spMkLst>
        </pc:spChg>
        <pc:spChg chg="add">
          <ac:chgData name="Eronen Joonas Tapio Samuli" userId="S::joonas.eronen@opedu.kuopio.fi::58a8b5cc-66ca-4131-99d5-611b5ff5bdbb" providerId="AD" clId="Web-{C27C5030-C6FD-163F-ECEB-D23F7A0276BC}" dt="2023-10-23T07:43:31.886" v="111"/>
          <ac:spMkLst>
            <pc:docMk/>
            <pc:sldMk cId="3584109136" sldId="260"/>
            <ac:spMk id="11" creationId="{DD3981AC-7B61-4947-BCF3-F7AA7FA385B9}"/>
          </ac:spMkLst>
        </pc:spChg>
        <pc:spChg chg="add">
          <ac:chgData name="Eronen Joonas Tapio Samuli" userId="S::joonas.eronen@opedu.kuopio.fi::58a8b5cc-66ca-4131-99d5-611b5ff5bdbb" providerId="AD" clId="Web-{C27C5030-C6FD-163F-ECEB-D23F7A0276BC}" dt="2023-10-23T07:43:31.886" v="111"/>
          <ac:spMkLst>
            <pc:docMk/>
            <pc:sldMk cId="3584109136" sldId="260"/>
            <ac:spMk id="13" creationId="{55D4142C-5077-457F-A6AD-3FECFDB39685}"/>
          </ac:spMkLst>
        </pc:spChg>
        <pc:spChg chg="add">
          <ac:chgData name="Eronen Joonas Tapio Samuli" userId="S::joonas.eronen@opedu.kuopio.fi::58a8b5cc-66ca-4131-99d5-611b5ff5bdbb" providerId="AD" clId="Web-{C27C5030-C6FD-163F-ECEB-D23F7A0276BC}" dt="2023-10-23T07:43:31.886" v="111"/>
          <ac:spMkLst>
            <pc:docMk/>
            <pc:sldMk cId="3584109136" sldId="260"/>
            <ac:spMk id="15" creationId="{7A5F0580-5EE9-419F-96EE-B6529EF6E7D0}"/>
          </ac:spMkLst>
        </pc:spChg>
        <pc:picChg chg="add mod ord">
          <ac:chgData name="Eronen Joonas Tapio Samuli" userId="S::joonas.eronen@opedu.kuopio.fi::58a8b5cc-66ca-4131-99d5-611b5ff5bdbb" providerId="AD" clId="Web-{C27C5030-C6FD-163F-ECEB-D23F7A0276BC}" dt="2023-10-23T07:43:31.886" v="111"/>
          <ac:picMkLst>
            <pc:docMk/>
            <pc:sldMk cId="3584109136" sldId="260"/>
            <ac:picMk id="4" creationId="{E274B7DB-0CAA-3D56-59E8-8874D649C87F}"/>
          </ac:picMkLst>
        </pc:picChg>
      </pc:sldChg>
      <pc:sldChg chg="addSp delSp modSp new mod setBg addAnim setClrOvrMap">
        <pc:chgData name="Eronen Joonas Tapio Samuli" userId="S::joonas.eronen@opedu.kuopio.fi::58a8b5cc-66ca-4131-99d5-611b5ff5bdbb" providerId="AD" clId="Web-{C27C5030-C6FD-163F-ECEB-D23F7A0276BC}" dt="2023-10-23T07:51:00.011" v="414" actId="20577"/>
        <pc:sldMkLst>
          <pc:docMk/>
          <pc:sldMk cId="2253372353" sldId="261"/>
        </pc:sldMkLst>
        <pc:spChg chg="mod">
          <ac:chgData name="Eronen Joonas Tapio Samuli" userId="S::joonas.eronen@opedu.kuopio.fi::58a8b5cc-66ca-4131-99d5-611b5ff5bdbb" providerId="AD" clId="Web-{C27C5030-C6FD-163F-ECEB-D23F7A0276BC}" dt="2023-10-23T07:46:28.851" v="252"/>
          <ac:spMkLst>
            <pc:docMk/>
            <pc:sldMk cId="2253372353" sldId="261"/>
            <ac:spMk id="2" creationId="{65EDE1C4-4D85-4FF4-8E89-1B24378A5135}"/>
          </ac:spMkLst>
        </pc:spChg>
        <pc:spChg chg="mod">
          <ac:chgData name="Eronen Joonas Tapio Samuli" userId="S::joonas.eronen@opedu.kuopio.fi::58a8b5cc-66ca-4131-99d5-611b5ff5bdbb" providerId="AD" clId="Web-{C27C5030-C6FD-163F-ECEB-D23F7A0276BC}" dt="2023-10-23T07:51:00.011" v="414" actId="20577"/>
          <ac:spMkLst>
            <pc:docMk/>
            <pc:sldMk cId="2253372353" sldId="261"/>
            <ac:spMk id="3" creationId="{9F069518-CE82-D477-D9FD-09C93898DF6A}"/>
          </ac:spMkLst>
        </pc:spChg>
        <pc:spChg chg="add del">
          <ac:chgData name="Eronen Joonas Tapio Samuli" userId="S::joonas.eronen@opedu.kuopio.fi::58a8b5cc-66ca-4131-99d5-611b5ff5bdbb" providerId="AD" clId="Web-{C27C5030-C6FD-163F-ECEB-D23F7A0276BC}" dt="2023-10-23T07:46:28.836" v="251"/>
          <ac:spMkLst>
            <pc:docMk/>
            <pc:sldMk cId="2253372353" sldId="261"/>
            <ac:spMk id="9" creationId="{9228552E-C8B1-4A80-8448-0787CE0FC704}"/>
          </ac:spMkLst>
        </pc:spChg>
        <pc:spChg chg="add">
          <ac:chgData name="Eronen Joonas Tapio Samuli" userId="S::joonas.eronen@opedu.kuopio.fi::58a8b5cc-66ca-4131-99d5-611b5ff5bdbb" providerId="AD" clId="Web-{C27C5030-C6FD-163F-ECEB-D23F7A0276BC}" dt="2023-10-23T07:46:28.851" v="252"/>
          <ac:spMkLst>
            <pc:docMk/>
            <pc:sldMk cId="2253372353" sldId="261"/>
            <ac:spMk id="11" creationId="{B2DD41CD-8F47-4F56-AD12-4E2FF7696987}"/>
          </ac:spMkLst>
        </pc:spChg>
        <pc:spChg chg="add">
          <ac:chgData name="Eronen Joonas Tapio Samuli" userId="S::joonas.eronen@opedu.kuopio.fi::58a8b5cc-66ca-4131-99d5-611b5ff5bdbb" providerId="AD" clId="Web-{C27C5030-C6FD-163F-ECEB-D23F7A0276BC}" dt="2023-10-23T07:46:28.851" v="252"/>
          <ac:spMkLst>
            <pc:docMk/>
            <pc:sldMk cId="2253372353" sldId="261"/>
            <ac:spMk id="12" creationId="{45D37F4E-DDB4-456B-97E0-9937730A039F}"/>
          </ac:spMkLst>
        </pc:spChg>
        <pc:picChg chg="add mod ord">
          <ac:chgData name="Eronen Joonas Tapio Samuli" userId="S::joonas.eronen@opedu.kuopio.fi::58a8b5cc-66ca-4131-99d5-611b5ff5bdbb" providerId="AD" clId="Web-{C27C5030-C6FD-163F-ECEB-D23F7A0276BC}" dt="2023-10-23T07:46:28.851" v="252"/>
          <ac:picMkLst>
            <pc:docMk/>
            <pc:sldMk cId="2253372353" sldId="261"/>
            <ac:picMk id="4" creationId="{53BAF34C-B2D5-05BF-FE63-651036A5AC45}"/>
          </ac:picMkLst>
        </pc:picChg>
      </pc:sldChg>
      <pc:sldChg chg="addSp delSp modSp new mod setBg addAnim">
        <pc:chgData name="Eronen Joonas Tapio Samuli" userId="S::joonas.eronen@opedu.kuopio.fi::58a8b5cc-66ca-4131-99d5-611b5ff5bdbb" providerId="AD" clId="Web-{C27C5030-C6FD-163F-ECEB-D23F7A0276BC}" dt="2023-10-23T07:51:49.733" v="427"/>
        <pc:sldMkLst>
          <pc:docMk/>
          <pc:sldMk cId="2597586441" sldId="262"/>
        </pc:sldMkLst>
        <pc:spChg chg="mod ord">
          <ac:chgData name="Eronen Joonas Tapio Samuli" userId="S::joonas.eronen@opedu.kuopio.fi::58a8b5cc-66ca-4131-99d5-611b5ff5bdbb" providerId="AD" clId="Web-{C27C5030-C6FD-163F-ECEB-D23F7A0276BC}" dt="2023-10-23T07:51:49.733" v="426"/>
          <ac:spMkLst>
            <pc:docMk/>
            <pc:sldMk cId="2597586441" sldId="262"/>
            <ac:spMk id="2" creationId="{A9DE1F7F-8B79-4428-BC96-8225C4CB3AC4}"/>
          </ac:spMkLst>
        </pc:spChg>
        <pc:spChg chg="del">
          <ac:chgData name="Eronen Joonas Tapio Samuli" userId="S::joonas.eronen@opedu.kuopio.fi::58a8b5cc-66ca-4131-99d5-611b5ff5bdbb" providerId="AD" clId="Web-{C27C5030-C6FD-163F-ECEB-D23F7A0276BC}" dt="2023-10-23T07:51:24.669" v="419"/>
          <ac:spMkLst>
            <pc:docMk/>
            <pc:sldMk cId="2597586441" sldId="262"/>
            <ac:spMk id="3" creationId="{4EC85F89-875F-0E08-49C7-C9B8983D120F}"/>
          </ac:spMkLst>
        </pc:spChg>
        <pc:spChg chg="add del">
          <ac:chgData name="Eronen Joonas Tapio Samuli" userId="S::joonas.eronen@opedu.kuopio.fi::58a8b5cc-66ca-4131-99d5-611b5ff5bdbb" providerId="AD" clId="Web-{C27C5030-C6FD-163F-ECEB-D23F7A0276BC}" dt="2023-10-23T07:51:35.404" v="421"/>
          <ac:spMkLst>
            <pc:docMk/>
            <pc:sldMk cId="2597586441" sldId="262"/>
            <ac:spMk id="8" creationId="{591040B0-6801-8FD0-4E22-214E6B1740C7}"/>
          </ac:spMkLst>
        </pc:spChg>
        <pc:spChg chg="add del">
          <ac:chgData name="Eronen Joonas Tapio Samuli" userId="S::joonas.eronen@opedu.kuopio.fi::58a8b5cc-66ca-4131-99d5-611b5ff5bdbb" providerId="AD" clId="Web-{C27C5030-C6FD-163F-ECEB-D23F7A0276BC}" dt="2023-10-23T07:51:35.404" v="421"/>
          <ac:spMkLst>
            <pc:docMk/>
            <pc:sldMk cId="2597586441" sldId="262"/>
            <ac:spMk id="11" creationId="{F13C74B1-5B17-4795-BED0-7140497B445A}"/>
          </ac:spMkLst>
        </pc:spChg>
        <pc:spChg chg="add del">
          <ac:chgData name="Eronen Joonas Tapio Samuli" userId="S::joonas.eronen@opedu.kuopio.fi::58a8b5cc-66ca-4131-99d5-611b5ff5bdbb" providerId="AD" clId="Web-{C27C5030-C6FD-163F-ECEB-D23F7A0276BC}" dt="2023-10-23T07:51:35.404" v="421"/>
          <ac:spMkLst>
            <pc:docMk/>
            <pc:sldMk cId="2597586441" sldId="262"/>
            <ac:spMk id="13" creationId="{D4974D33-8DC5-464E-8C6D-BE58F0669C17}"/>
          </ac:spMkLst>
        </pc:spChg>
        <pc:spChg chg="add del">
          <ac:chgData name="Eronen Joonas Tapio Samuli" userId="S::joonas.eronen@opedu.kuopio.fi::58a8b5cc-66ca-4131-99d5-611b5ff5bdbb" providerId="AD" clId="Web-{C27C5030-C6FD-163F-ECEB-D23F7A0276BC}" dt="2023-10-23T07:51:49.733" v="426"/>
          <ac:spMkLst>
            <pc:docMk/>
            <pc:sldMk cId="2597586441" sldId="262"/>
            <ac:spMk id="15" creationId="{04812C46-200A-4DEB-A05E-3ED6C68C2387}"/>
          </ac:spMkLst>
        </pc:spChg>
        <pc:spChg chg="add del">
          <ac:chgData name="Eronen Joonas Tapio Samuli" userId="S::joonas.eronen@opedu.kuopio.fi::58a8b5cc-66ca-4131-99d5-611b5ff5bdbb" providerId="AD" clId="Web-{C27C5030-C6FD-163F-ECEB-D23F7A0276BC}" dt="2023-10-23T07:51:49.733" v="426"/>
          <ac:spMkLst>
            <pc:docMk/>
            <pc:sldMk cId="2597586441" sldId="262"/>
            <ac:spMk id="16" creationId="{D1EA859B-E555-4109-94F3-6700E046E008}"/>
          </ac:spMkLst>
        </pc:spChg>
        <pc:spChg chg="add mod">
          <ac:chgData name="Eronen Joonas Tapio Samuli" userId="S::joonas.eronen@opedu.kuopio.fi::58a8b5cc-66ca-4131-99d5-611b5ff5bdbb" providerId="AD" clId="Web-{C27C5030-C6FD-163F-ECEB-D23F7A0276BC}" dt="2023-10-23T07:51:49.733" v="426"/>
          <ac:spMkLst>
            <pc:docMk/>
            <pc:sldMk cId="2597586441" sldId="262"/>
            <ac:spMk id="17" creationId="{40B1A95C-7FFB-5BCF-6405-65C66557AEAC}"/>
          </ac:spMkLst>
        </pc:spChg>
        <pc:spChg chg="add">
          <ac:chgData name="Eronen Joonas Tapio Samuli" userId="S::joonas.eronen@opedu.kuopio.fi::58a8b5cc-66ca-4131-99d5-611b5ff5bdbb" providerId="AD" clId="Web-{C27C5030-C6FD-163F-ECEB-D23F7A0276BC}" dt="2023-10-23T07:51:49.733" v="426"/>
          <ac:spMkLst>
            <pc:docMk/>
            <pc:sldMk cId="2597586441" sldId="262"/>
            <ac:spMk id="22" creationId="{80DF40B2-80F7-4E71-B46C-284163F3654A}"/>
          </ac:spMkLst>
        </pc:spChg>
        <pc:picChg chg="add mod ord">
          <ac:chgData name="Eronen Joonas Tapio Samuli" userId="S::joonas.eronen@opedu.kuopio.fi::58a8b5cc-66ca-4131-99d5-611b5ff5bdbb" providerId="AD" clId="Web-{C27C5030-C6FD-163F-ECEB-D23F7A0276BC}" dt="2023-10-23T07:51:49.733" v="426"/>
          <ac:picMkLst>
            <pc:docMk/>
            <pc:sldMk cId="2597586441" sldId="262"/>
            <ac:picMk id="4" creationId="{9C82BF2C-AFAB-BB48-0696-0CDDFA8EB3E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12.11.2023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12.11.2023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12.11.2023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12.11.2023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12.11.2023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12.11.2023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12.11.2023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Kuunsirppi yötaivaalla">
            <a:extLst>
              <a:ext uri="{FF2B5EF4-FFF2-40B4-BE49-F238E27FC236}">
                <a16:creationId xmlns:a16="http://schemas.microsoft.com/office/drawing/2014/main" id="{0B973121-3115-39A3-E49D-56008CD037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405" b="1032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984812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  <a:cs typeface="Calibri Light"/>
              </a:rPr>
              <a:t>5AB avaruus, aurinkokunta ja maapallo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fi-FI" sz="1600" dirty="0">
              <a:solidFill>
                <a:srgbClr val="FFFFFF"/>
              </a:solidFill>
              <a:cs typeface="Calibri" panose="020F0502020204030204"/>
            </a:endParaRPr>
          </a:p>
          <a:p>
            <a:endParaRPr lang="fi-FI" sz="110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528BAA-D75F-8F77-BB22-DDAFC04B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9058195" cy="1048901"/>
          </a:xfrm>
        </p:spPr>
        <p:txBody>
          <a:bodyPr anchor="t">
            <a:normAutofit/>
          </a:bodyPr>
          <a:lstStyle/>
          <a:p>
            <a:r>
              <a:rPr lang="fi-FI" sz="3200">
                <a:cs typeface="Calibri Light"/>
              </a:rPr>
              <a:t>Aurinkokunta</a:t>
            </a:r>
            <a:endParaRPr lang="fi-FI" sz="320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3" descr="Kuva, joka sisältää kohteen kuvakaappaus, ympyrä, avaruus, Ulkoavaruus&#10;&#10;Kuvaus luotu automaattisesti">
            <a:extLst>
              <a:ext uri="{FF2B5EF4-FFF2-40B4-BE49-F238E27FC236}">
                <a16:creationId xmlns:a16="http://schemas.microsoft.com/office/drawing/2014/main" id="{599D6790-F1B3-B491-630A-D3251F6D45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4" b="-2"/>
          <a:stretch/>
        </p:blipFill>
        <p:spPr>
          <a:xfrm>
            <a:off x="61995" y="2290291"/>
            <a:ext cx="4215038" cy="2595904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0B3E9B-2A6E-02C0-5F87-619A605DD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7983" y="317846"/>
            <a:ext cx="6681388" cy="58245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fi-FI" sz="2000" dirty="0">
                <a:cs typeface="Calibri"/>
              </a:rPr>
              <a:t>Minkä nimisiä aurinkokuntamme </a:t>
            </a:r>
            <a:r>
              <a:rPr lang="fi-FI" sz="2000" b="1" dirty="0">
                <a:cs typeface="Calibri"/>
              </a:rPr>
              <a:t>planeetat </a:t>
            </a:r>
            <a:r>
              <a:rPr lang="fi-FI" sz="2000" dirty="0">
                <a:cs typeface="Calibri"/>
              </a:rPr>
              <a:t>ovat? Mitkä niistä ovat kiviplaneettoja ja mitkä kaasuplaneettoja?</a:t>
            </a:r>
          </a:p>
          <a:p>
            <a:pPr marL="457200" indent="-457200">
              <a:buAutoNum type="arabicPeriod"/>
            </a:pPr>
            <a:r>
              <a:rPr lang="fi-FI" sz="2000" dirty="0">
                <a:cs typeface="Calibri"/>
              </a:rPr>
              <a:t>Mikä on "</a:t>
            </a:r>
            <a:r>
              <a:rPr lang="fi-FI" sz="2000" b="1" dirty="0">
                <a:cs typeface="Calibri"/>
              </a:rPr>
              <a:t>Linnunrata</a:t>
            </a:r>
            <a:r>
              <a:rPr lang="fi-FI" sz="2000" dirty="0">
                <a:cs typeface="Calibri"/>
              </a:rPr>
              <a:t>"?</a:t>
            </a:r>
          </a:p>
          <a:p>
            <a:pPr marL="457200" indent="-457200">
              <a:buAutoNum type="arabicPeriod"/>
            </a:pPr>
            <a:r>
              <a:rPr lang="fi-FI" sz="2000" dirty="0">
                <a:cs typeface="Calibri"/>
              </a:rPr>
              <a:t>Miksi aurinko on tärkeä kaikelle maapallolla olevalle </a:t>
            </a:r>
            <a:r>
              <a:rPr lang="fi-FI" sz="2000" b="1" dirty="0">
                <a:cs typeface="Calibri"/>
              </a:rPr>
              <a:t>elämälle</a:t>
            </a:r>
            <a:r>
              <a:rPr lang="fi-FI" sz="2000" dirty="0">
                <a:cs typeface="Calibri"/>
              </a:rPr>
              <a:t>?</a:t>
            </a:r>
          </a:p>
          <a:p>
            <a:pPr marL="0" indent="0">
              <a:buNone/>
            </a:pPr>
            <a:r>
              <a:rPr lang="fi-FI" sz="2000" dirty="0">
                <a:cs typeface="Calibri"/>
              </a:rPr>
              <a:t>+ Mitä valoa </a:t>
            </a:r>
            <a:r>
              <a:rPr lang="fi-FI" sz="2000" b="1" dirty="0">
                <a:cs typeface="Calibri"/>
              </a:rPr>
              <a:t>kuu heijastaa </a:t>
            </a:r>
            <a:r>
              <a:rPr lang="fi-FI" sz="2000" dirty="0">
                <a:cs typeface="Calibri"/>
              </a:rPr>
              <a:t>yötaivaalla?</a:t>
            </a:r>
          </a:p>
          <a:p>
            <a:pPr marL="0" indent="0">
              <a:buNone/>
            </a:pPr>
            <a:endParaRPr lang="fi-FI" sz="2000" dirty="0">
              <a:cs typeface="Calibri"/>
            </a:endParaRPr>
          </a:p>
          <a:p>
            <a:pPr marL="0" indent="0">
              <a:buNone/>
            </a:pPr>
            <a:r>
              <a:rPr lang="fi-FI" sz="2000">
                <a:cs typeface="Calibri"/>
              </a:rPr>
              <a:t>1.</a:t>
            </a:r>
            <a:endParaRPr lang="fi-FI" sz="2000" dirty="0">
              <a:cs typeface="Calibri"/>
            </a:endParaRPr>
          </a:p>
          <a:p>
            <a:pPr marL="0" indent="0">
              <a:buNone/>
            </a:pPr>
            <a:endParaRPr lang="fi-FI" sz="2000" dirty="0">
              <a:cs typeface="Calibri"/>
            </a:endParaRPr>
          </a:p>
          <a:p>
            <a:pPr marL="0" indent="0">
              <a:buNone/>
            </a:pPr>
            <a:r>
              <a:rPr lang="fi-FI" sz="2000" dirty="0">
                <a:cs typeface="Calibri"/>
              </a:rPr>
              <a:t>2.</a:t>
            </a:r>
          </a:p>
          <a:p>
            <a:pPr marL="0" indent="0">
              <a:buNone/>
            </a:pPr>
            <a:endParaRPr lang="fi-FI" sz="2000" dirty="0">
              <a:cs typeface="Calibri"/>
            </a:endParaRPr>
          </a:p>
          <a:p>
            <a:pPr marL="0" indent="0">
              <a:buNone/>
            </a:pPr>
            <a:r>
              <a:rPr lang="fi-FI" sz="2000" dirty="0">
                <a:cs typeface="Calibri"/>
              </a:rPr>
              <a:t>3.</a:t>
            </a:r>
          </a:p>
          <a:p>
            <a:pPr marL="0" indent="0">
              <a:buNone/>
            </a:pPr>
            <a:endParaRPr lang="fi-FI" sz="2000" dirty="0">
              <a:cs typeface="Calibri"/>
            </a:endParaRPr>
          </a:p>
          <a:p>
            <a:pPr marL="0" indent="0">
              <a:buNone/>
            </a:pPr>
            <a:r>
              <a:rPr lang="fi-FI" sz="2000" dirty="0">
                <a:cs typeface="Calibri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992708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DA0C42-D8F9-8EC3-1E29-409865A7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138265"/>
            <a:ext cx="3056625" cy="2909296"/>
          </a:xfrm>
        </p:spPr>
        <p:txBody>
          <a:bodyPr anchor="t">
            <a:normAutofit/>
          </a:bodyPr>
          <a:lstStyle/>
          <a:p>
            <a:r>
              <a:rPr lang="fi-FI" sz="3200">
                <a:cs typeface="Calibri Light"/>
              </a:rPr>
              <a:t>Maa kiertää aurinkoa vai kiertääkö aurinko maata...?</a:t>
            </a:r>
            <a:endParaRPr lang="fi-FI" sz="320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CD8E7C-C23B-A3B9-B18A-838AED877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832431-2864-177F-972D-A05D8519F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626" y="753376"/>
            <a:ext cx="7005158" cy="543463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fi-FI" sz="2000" dirty="0">
                <a:cs typeface="Calibri"/>
              </a:rPr>
              <a:t>Maapallo kiertää </a:t>
            </a:r>
            <a:r>
              <a:rPr lang="fi-FI" sz="2000" b="1" dirty="0">
                <a:cs typeface="Calibri"/>
              </a:rPr>
              <a:t>akselinsa </a:t>
            </a:r>
            <a:r>
              <a:rPr lang="fi-FI" sz="2000" dirty="0">
                <a:cs typeface="Calibri"/>
              </a:rPr>
              <a:t>ympäri. Mutta </a:t>
            </a:r>
            <a:r>
              <a:rPr lang="fi-FI" sz="2000" b="1" dirty="0">
                <a:cs typeface="Calibri"/>
              </a:rPr>
              <a:t>kuinka kauan</a:t>
            </a:r>
            <a:r>
              <a:rPr lang="fi-FI" sz="2000" dirty="0">
                <a:cs typeface="Calibri"/>
              </a:rPr>
              <a:t> maalla menee kiertää akselinsa ympäri? </a:t>
            </a:r>
          </a:p>
          <a:p>
            <a:pPr marL="0" indent="0">
              <a:buNone/>
            </a:pPr>
            <a:r>
              <a:rPr lang="fi-FI" sz="2000" dirty="0">
                <a:cs typeface="Calibri"/>
              </a:rPr>
              <a:t>2. Mistä johtuu yön ja päivän </a:t>
            </a:r>
            <a:r>
              <a:rPr lang="fi-FI" sz="2000" b="1" dirty="0">
                <a:cs typeface="Calibri"/>
              </a:rPr>
              <a:t>vaihtelu</a:t>
            </a:r>
            <a:r>
              <a:rPr lang="fi-FI" sz="2000" dirty="0">
                <a:cs typeface="Calibri"/>
              </a:rPr>
              <a:t>?</a:t>
            </a:r>
          </a:p>
          <a:p>
            <a:pPr marL="0" indent="0">
              <a:buNone/>
            </a:pPr>
            <a:r>
              <a:rPr lang="fi-FI" sz="2000" dirty="0">
                <a:cs typeface="Calibri"/>
              </a:rPr>
              <a:t>3. Kuinka kauan </a:t>
            </a:r>
            <a:r>
              <a:rPr lang="fi-FI" sz="2000" b="1" dirty="0">
                <a:cs typeface="Calibri"/>
              </a:rPr>
              <a:t>kuulla </a:t>
            </a:r>
            <a:r>
              <a:rPr lang="fi-FI" sz="2000" dirty="0">
                <a:cs typeface="Calibri"/>
              </a:rPr>
              <a:t>kestää kiertää maa?</a:t>
            </a:r>
          </a:p>
          <a:p>
            <a:pPr marL="0" indent="0">
              <a:buNone/>
            </a:pPr>
            <a:r>
              <a:rPr lang="fi-FI" sz="2000" dirty="0">
                <a:cs typeface="Calibri"/>
              </a:rPr>
              <a:t>+ Mistä johtuu täysikuu ja uusikuu? </a:t>
            </a:r>
          </a:p>
          <a:p>
            <a:pPr marL="0" indent="0">
              <a:buNone/>
            </a:pPr>
            <a:r>
              <a:rPr lang="fi-FI" sz="2000" dirty="0">
                <a:cs typeface="Calibri"/>
              </a:rPr>
              <a:t>+ Entä auringonpimennys?</a:t>
            </a:r>
          </a:p>
          <a:p>
            <a:endParaRPr lang="fi-FI" sz="2000">
              <a:cs typeface="Calibri"/>
            </a:endParaRPr>
          </a:p>
          <a:p>
            <a:pPr marL="0" indent="0">
              <a:buNone/>
            </a:pPr>
            <a:r>
              <a:rPr lang="fi-FI" sz="2000" dirty="0">
                <a:cs typeface="Calibri"/>
              </a:rPr>
              <a:t>1.</a:t>
            </a:r>
          </a:p>
          <a:p>
            <a:pPr marL="0" indent="0">
              <a:buNone/>
            </a:pPr>
            <a:endParaRPr lang="fi-FI" sz="2000" dirty="0">
              <a:cs typeface="Calibri"/>
            </a:endParaRPr>
          </a:p>
          <a:p>
            <a:pPr marL="0" indent="0">
              <a:buNone/>
            </a:pPr>
            <a:r>
              <a:rPr lang="fi-FI" sz="2000" dirty="0">
                <a:cs typeface="Calibri"/>
              </a:rPr>
              <a:t>2.</a:t>
            </a:r>
          </a:p>
          <a:p>
            <a:pPr marL="0" indent="0">
              <a:buNone/>
            </a:pPr>
            <a:endParaRPr lang="fi-FI" sz="2000" dirty="0">
              <a:cs typeface="Calibri"/>
            </a:endParaRPr>
          </a:p>
          <a:p>
            <a:pPr marL="0" indent="0">
              <a:buNone/>
            </a:pPr>
            <a:r>
              <a:rPr lang="fi-FI" sz="2000" dirty="0">
                <a:cs typeface="Calibri"/>
              </a:rPr>
              <a:t>3.</a:t>
            </a:r>
          </a:p>
          <a:p>
            <a:pPr marL="0" indent="0">
              <a:buNone/>
            </a:pPr>
            <a:endParaRPr lang="fi-FI" sz="2000" dirty="0">
              <a:cs typeface="Calibri"/>
            </a:endParaRPr>
          </a:p>
          <a:p>
            <a:pPr marL="0" indent="0">
              <a:buNone/>
            </a:pPr>
            <a:r>
              <a:rPr lang="fi-FI" sz="2000" dirty="0">
                <a:cs typeface="Calibri"/>
              </a:rPr>
              <a:t>+</a:t>
            </a:r>
          </a:p>
          <a:p>
            <a:pPr marL="0" indent="0">
              <a:buNone/>
            </a:pPr>
            <a:endParaRPr lang="fi-FI" sz="2000" dirty="0">
              <a:cs typeface="Calibri"/>
            </a:endParaRPr>
          </a:p>
          <a:p>
            <a:pPr marL="0" indent="0">
              <a:buNone/>
            </a:pPr>
            <a:r>
              <a:rPr lang="fi-FI" sz="2000" dirty="0">
                <a:cs typeface="Calibri"/>
              </a:rPr>
              <a:t>+</a:t>
            </a:r>
          </a:p>
        </p:txBody>
      </p:sp>
      <p:pic>
        <p:nvPicPr>
          <p:cNvPr id="5" name="Kuva 4" descr="The Sun Is a Bit Boring, Which May Make It Special - The New York Times">
            <a:extLst>
              <a:ext uri="{FF2B5EF4-FFF2-40B4-BE49-F238E27FC236}">
                <a16:creationId xmlns:a16="http://schemas.microsoft.com/office/drawing/2014/main" id="{5C1D34B0-A602-C276-EC7A-69521822E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16" y="3433916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1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521A38-0E99-53D7-A947-E46689FBD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7" y="589851"/>
            <a:ext cx="3759926" cy="1588803"/>
          </a:xfrm>
        </p:spPr>
        <p:txBody>
          <a:bodyPr anchor="b">
            <a:normAutofit/>
          </a:bodyPr>
          <a:lstStyle/>
          <a:p>
            <a:r>
              <a:rPr lang="fi-FI" sz="3600">
                <a:solidFill>
                  <a:schemeClr val="tx2"/>
                </a:solidFill>
                <a:cs typeface="Calibri Light"/>
              </a:rPr>
              <a:t>Mistä vuodenajat johtuvat?</a:t>
            </a:r>
            <a:endParaRPr lang="fi-FI" sz="3600">
              <a:solidFill>
                <a:schemeClr val="tx2"/>
              </a:solidFill>
            </a:endParaRPr>
          </a:p>
        </p:txBody>
      </p:sp>
      <p:sp>
        <p:nvSpPr>
          <p:cNvPr id="19" name="Freeform: Shape 13">
            <a:extLst>
              <a:ext uri="{FF2B5EF4-FFF2-40B4-BE49-F238E27FC236}">
                <a16:creationId xmlns:a16="http://schemas.microsoft.com/office/drawing/2014/main" id="{D4420C61-30B9-D26F-6720-C32154CA3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465047" flipV="1">
            <a:off x="11636678" y="400406"/>
            <a:ext cx="413532" cy="368654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  <a:gd name="connsiteX0" fmla="*/ 2649000 w 4760044"/>
              <a:gd name="connsiteY0" fmla="*/ 300 h 4964247"/>
              <a:gd name="connsiteX1" fmla="*/ 3813909 w 4760044"/>
              <a:gd name="connsiteY1" fmla="*/ 619239 h 4964247"/>
              <a:gd name="connsiteX2" fmla="*/ 4735908 w 4760044"/>
              <a:gd name="connsiteY2" fmla="*/ 1906206 h 4964247"/>
              <a:gd name="connsiteX3" fmla="*/ 4451030 w 4760044"/>
              <a:gd name="connsiteY3" fmla="*/ 3809387 h 4964247"/>
              <a:gd name="connsiteX4" fmla="*/ 3419865 w 4760044"/>
              <a:gd name="connsiteY4" fmla="*/ 4845155 h 4964247"/>
              <a:gd name="connsiteX5" fmla="*/ 1074535 w 4760044"/>
              <a:gd name="connsiteY5" fmla="*/ 4657536 h 4964247"/>
              <a:gd name="connsiteX6" fmla="*/ 33359 w 4760044"/>
              <a:gd name="connsiteY6" fmla="*/ 2995965 h 4964247"/>
              <a:gd name="connsiteX7" fmla="*/ 592137 w 4760044"/>
              <a:gd name="connsiteY7" fmla="*/ 806156 h 4964247"/>
              <a:gd name="connsiteX8" fmla="*/ 2649000 w 4760044"/>
              <a:gd name="connsiteY8" fmla="*/ 300 h 4964247"/>
              <a:gd name="connsiteX0" fmla="*/ 2649000 w 4849477"/>
              <a:gd name="connsiteY0" fmla="*/ -2 h 4963945"/>
              <a:gd name="connsiteX1" fmla="*/ 4735908 w 4849477"/>
              <a:gd name="connsiteY1" fmla="*/ 1905904 h 4963945"/>
              <a:gd name="connsiteX2" fmla="*/ 4451030 w 4849477"/>
              <a:gd name="connsiteY2" fmla="*/ 3809085 h 4963945"/>
              <a:gd name="connsiteX3" fmla="*/ 3419865 w 4849477"/>
              <a:gd name="connsiteY3" fmla="*/ 4844853 h 4963945"/>
              <a:gd name="connsiteX4" fmla="*/ 1074535 w 4849477"/>
              <a:gd name="connsiteY4" fmla="*/ 4657234 h 4963945"/>
              <a:gd name="connsiteX5" fmla="*/ 33359 w 4849477"/>
              <a:gd name="connsiteY5" fmla="*/ 2995663 h 4963945"/>
              <a:gd name="connsiteX6" fmla="*/ 592137 w 4849477"/>
              <a:gd name="connsiteY6" fmla="*/ 805854 h 4963945"/>
              <a:gd name="connsiteX7" fmla="*/ 2649000 w 4849477"/>
              <a:gd name="connsiteY7" fmla="*/ -2 h 4963945"/>
              <a:gd name="connsiteX0" fmla="*/ 2649000 w 4859466"/>
              <a:gd name="connsiteY0" fmla="*/ -2 h 5536260"/>
              <a:gd name="connsiteX1" fmla="*/ 4735908 w 4859466"/>
              <a:gd name="connsiteY1" fmla="*/ 1905904 h 5536260"/>
              <a:gd name="connsiteX2" fmla="*/ 4451030 w 4859466"/>
              <a:gd name="connsiteY2" fmla="*/ 3809085 h 5536260"/>
              <a:gd name="connsiteX3" fmla="*/ 3067466 w 4859466"/>
              <a:gd name="connsiteY3" fmla="*/ 5491001 h 5536260"/>
              <a:gd name="connsiteX4" fmla="*/ 1074535 w 4859466"/>
              <a:gd name="connsiteY4" fmla="*/ 4657234 h 5536260"/>
              <a:gd name="connsiteX5" fmla="*/ 33359 w 4859466"/>
              <a:gd name="connsiteY5" fmla="*/ 2995663 h 5536260"/>
              <a:gd name="connsiteX6" fmla="*/ 592137 w 4859466"/>
              <a:gd name="connsiteY6" fmla="*/ 805854 h 5536260"/>
              <a:gd name="connsiteX7" fmla="*/ 2649000 w 4859466"/>
              <a:gd name="connsiteY7" fmla="*/ -2 h 5536260"/>
              <a:gd name="connsiteX0" fmla="*/ 2780481 w 4861205"/>
              <a:gd name="connsiteY0" fmla="*/ -2 h 5864449"/>
              <a:gd name="connsiteX1" fmla="*/ 4737647 w 4861205"/>
              <a:gd name="connsiteY1" fmla="*/ 2234093 h 5864449"/>
              <a:gd name="connsiteX2" fmla="*/ 4452769 w 4861205"/>
              <a:gd name="connsiteY2" fmla="*/ 4137274 h 5864449"/>
              <a:gd name="connsiteX3" fmla="*/ 3069205 w 4861205"/>
              <a:gd name="connsiteY3" fmla="*/ 5819190 h 5864449"/>
              <a:gd name="connsiteX4" fmla="*/ 1076274 w 4861205"/>
              <a:gd name="connsiteY4" fmla="*/ 4985423 h 5864449"/>
              <a:gd name="connsiteX5" fmla="*/ 35098 w 4861205"/>
              <a:gd name="connsiteY5" fmla="*/ 3323852 h 5864449"/>
              <a:gd name="connsiteX6" fmla="*/ 593876 w 4861205"/>
              <a:gd name="connsiteY6" fmla="*/ 1134043 h 5864449"/>
              <a:gd name="connsiteX7" fmla="*/ 2780481 w 4861205"/>
              <a:gd name="connsiteY7" fmla="*/ -2 h 586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1205" h="5864449">
                <a:moveTo>
                  <a:pt x="2780481" y="-2"/>
                </a:moveTo>
                <a:cubicBezTo>
                  <a:pt x="3471109" y="183340"/>
                  <a:pt x="4437309" y="1599245"/>
                  <a:pt x="4737647" y="2234093"/>
                </a:cubicBezTo>
                <a:cubicBezTo>
                  <a:pt x="5037985" y="2868941"/>
                  <a:pt x="4730843" y="3539758"/>
                  <a:pt x="4452769" y="4137274"/>
                </a:cubicBezTo>
                <a:cubicBezTo>
                  <a:pt x="4174695" y="4734790"/>
                  <a:pt x="3382031" y="5704221"/>
                  <a:pt x="3069205" y="5819190"/>
                </a:cubicBezTo>
                <a:cubicBezTo>
                  <a:pt x="2358359" y="6040255"/>
                  <a:pt x="1581959" y="5401313"/>
                  <a:pt x="1076274" y="4985423"/>
                </a:cubicBezTo>
                <a:cubicBezTo>
                  <a:pt x="570590" y="4569533"/>
                  <a:pt x="146935" y="3953087"/>
                  <a:pt x="35098" y="3323852"/>
                </a:cubicBezTo>
                <a:cubicBezTo>
                  <a:pt x="-92687" y="2646770"/>
                  <a:pt x="136312" y="1688019"/>
                  <a:pt x="593876" y="1134043"/>
                </a:cubicBezTo>
                <a:cubicBezTo>
                  <a:pt x="1051440" y="580067"/>
                  <a:pt x="2127808" y="30746"/>
                  <a:pt x="2780481" y="-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15">
            <a:extLst>
              <a:ext uri="{FF2B5EF4-FFF2-40B4-BE49-F238E27FC236}">
                <a16:creationId xmlns:a16="http://schemas.microsoft.com/office/drawing/2014/main" id="{38505720-2558-A390-8612-99A55D48F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320892">
            <a:off x="11193220" y="1266534"/>
            <a:ext cx="1341234" cy="443910"/>
          </a:xfrm>
          <a:custGeom>
            <a:avLst/>
            <a:gdLst>
              <a:gd name="connsiteX0" fmla="*/ 0 w 1341234"/>
              <a:gd name="connsiteY0" fmla="*/ 254220 h 443910"/>
              <a:gd name="connsiteX1" fmla="*/ 406601 w 1341234"/>
              <a:gd name="connsiteY1" fmla="*/ 0 h 443910"/>
              <a:gd name="connsiteX2" fmla="*/ 457611 w 1341234"/>
              <a:gd name="connsiteY2" fmla="*/ 13676 h 443910"/>
              <a:gd name="connsiteX3" fmla="*/ 1341234 w 1341234"/>
              <a:gd name="connsiteY3" fmla="*/ 259580 h 443910"/>
              <a:gd name="connsiteX4" fmla="*/ 1301190 w 1341234"/>
              <a:gd name="connsiteY4" fmla="*/ 443736 h 443910"/>
              <a:gd name="connsiteX5" fmla="*/ 359344 w 1341234"/>
              <a:gd name="connsiteY5" fmla="*/ 311216 h 443910"/>
              <a:gd name="connsiteX6" fmla="*/ 47147 w 1341234"/>
              <a:gd name="connsiteY6" fmla="*/ 262014 h 44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1234" h="443910">
                <a:moveTo>
                  <a:pt x="0" y="254220"/>
                </a:moveTo>
                <a:lnTo>
                  <a:pt x="406601" y="0"/>
                </a:lnTo>
                <a:lnTo>
                  <a:pt x="457611" y="13676"/>
                </a:lnTo>
                <a:cubicBezTo>
                  <a:pt x="858001" y="120586"/>
                  <a:pt x="1311317" y="239969"/>
                  <a:pt x="1341234" y="259580"/>
                </a:cubicBezTo>
                <a:cubicBezTo>
                  <a:pt x="1337155" y="299693"/>
                  <a:pt x="1315377" y="449736"/>
                  <a:pt x="1301190" y="443736"/>
                </a:cubicBezTo>
                <a:cubicBezTo>
                  <a:pt x="1267732" y="445553"/>
                  <a:pt x="557777" y="378967"/>
                  <a:pt x="359344" y="311216"/>
                </a:cubicBezTo>
                <a:cubicBezTo>
                  <a:pt x="245881" y="291075"/>
                  <a:pt x="140295" y="276238"/>
                  <a:pt x="47147" y="26201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20743B-9C97-37DF-D56A-D2A9E750B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320892">
            <a:off x="11193220" y="1266534"/>
            <a:ext cx="1341234" cy="443910"/>
          </a:xfrm>
          <a:custGeom>
            <a:avLst/>
            <a:gdLst>
              <a:gd name="connsiteX0" fmla="*/ 0 w 1341234"/>
              <a:gd name="connsiteY0" fmla="*/ 254220 h 443910"/>
              <a:gd name="connsiteX1" fmla="*/ 406601 w 1341234"/>
              <a:gd name="connsiteY1" fmla="*/ 0 h 443910"/>
              <a:gd name="connsiteX2" fmla="*/ 457611 w 1341234"/>
              <a:gd name="connsiteY2" fmla="*/ 13676 h 443910"/>
              <a:gd name="connsiteX3" fmla="*/ 1341234 w 1341234"/>
              <a:gd name="connsiteY3" fmla="*/ 259580 h 443910"/>
              <a:gd name="connsiteX4" fmla="*/ 1301190 w 1341234"/>
              <a:gd name="connsiteY4" fmla="*/ 443736 h 443910"/>
              <a:gd name="connsiteX5" fmla="*/ 359344 w 1341234"/>
              <a:gd name="connsiteY5" fmla="*/ 311216 h 443910"/>
              <a:gd name="connsiteX6" fmla="*/ 47147 w 1341234"/>
              <a:gd name="connsiteY6" fmla="*/ 262014 h 44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1234" h="443910">
                <a:moveTo>
                  <a:pt x="0" y="254220"/>
                </a:moveTo>
                <a:lnTo>
                  <a:pt x="406601" y="0"/>
                </a:lnTo>
                <a:lnTo>
                  <a:pt x="457611" y="13676"/>
                </a:lnTo>
                <a:cubicBezTo>
                  <a:pt x="858001" y="120586"/>
                  <a:pt x="1311317" y="239969"/>
                  <a:pt x="1341234" y="259580"/>
                </a:cubicBezTo>
                <a:cubicBezTo>
                  <a:pt x="1337155" y="299693"/>
                  <a:pt x="1315377" y="449736"/>
                  <a:pt x="1301190" y="443736"/>
                </a:cubicBezTo>
                <a:cubicBezTo>
                  <a:pt x="1267732" y="445553"/>
                  <a:pt x="557777" y="378967"/>
                  <a:pt x="359344" y="311216"/>
                </a:cubicBezTo>
                <a:cubicBezTo>
                  <a:pt x="245881" y="291075"/>
                  <a:pt x="140295" y="276238"/>
                  <a:pt x="47147" y="2620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9C3539A-A126-556F-3B61-690C785C7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842612" flipH="1" flipV="1">
            <a:off x="10382778" y="58162"/>
            <a:ext cx="944833" cy="904406"/>
          </a:xfrm>
          <a:custGeom>
            <a:avLst/>
            <a:gdLst>
              <a:gd name="connsiteX0" fmla="*/ 886520 w 1083994"/>
              <a:gd name="connsiteY0" fmla="*/ 0 h 1037613"/>
              <a:gd name="connsiteX1" fmla="*/ 990233 w 1083994"/>
              <a:gd name="connsiteY1" fmla="*/ 29654 h 1037613"/>
              <a:gd name="connsiteX2" fmla="*/ 993535 w 1083994"/>
              <a:gd name="connsiteY2" fmla="*/ 43082 h 1037613"/>
              <a:gd name="connsiteX3" fmla="*/ 1051675 w 1083994"/>
              <a:gd name="connsiteY3" fmla="*/ 356973 h 1037613"/>
              <a:gd name="connsiteX4" fmla="*/ 1083975 w 1083994"/>
              <a:gd name="connsiteY4" fmla="*/ 602023 h 1037613"/>
              <a:gd name="connsiteX5" fmla="*/ 966613 w 1083994"/>
              <a:gd name="connsiteY5" fmla="*/ 901753 h 1037613"/>
              <a:gd name="connsiteX6" fmla="*/ 713135 w 1083994"/>
              <a:gd name="connsiteY6" fmla="*/ 1026319 h 1037613"/>
              <a:gd name="connsiteX7" fmla="*/ 318855 w 1083994"/>
              <a:gd name="connsiteY7" fmla="*/ 989106 h 1037613"/>
              <a:gd name="connsiteX8" fmla="*/ 128776 w 1083994"/>
              <a:gd name="connsiteY8" fmla="*/ 649273 h 1037613"/>
              <a:gd name="connsiteX9" fmla="*/ 0 w 1083994"/>
              <a:gd name="connsiteY9" fmla="*/ 49738 h 1037613"/>
              <a:gd name="connsiteX10" fmla="*/ 620956 w 1083994"/>
              <a:gd name="connsiteY10" fmla="*/ 642355 h 1037613"/>
              <a:gd name="connsiteX11" fmla="*/ 886064 w 1083994"/>
              <a:gd name="connsiteY11" fmla="*/ 1039 h 103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3994" h="1037613">
                <a:moveTo>
                  <a:pt x="886520" y="0"/>
                </a:moveTo>
                <a:lnTo>
                  <a:pt x="990233" y="29654"/>
                </a:lnTo>
                <a:lnTo>
                  <a:pt x="993535" y="43082"/>
                </a:lnTo>
                <a:cubicBezTo>
                  <a:pt x="1016489" y="140998"/>
                  <a:pt x="1041157" y="264776"/>
                  <a:pt x="1051675" y="356973"/>
                </a:cubicBezTo>
                <a:lnTo>
                  <a:pt x="1083975" y="602023"/>
                </a:lnTo>
                <a:cubicBezTo>
                  <a:pt x="1084789" y="765231"/>
                  <a:pt x="1059669" y="806637"/>
                  <a:pt x="966613" y="901753"/>
                </a:cubicBezTo>
                <a:cubicBezTo>
                  <a:pt x="910153" y="966250"/>
                  <a:pt x="821095" y="1011760"/>
                  <a:pt x="713135" y="1026319"/>
                </a:cubicBezTo>
                <a:cubicBezTo>
                  <a:pt x="605175" y="1040878"/>
                  <a:pt x="416248" y="1051946"/>
                  <a:pt x="318855" y="989106"/>
                </a:cubicBezTo>
                <a:cubicBezTo>
                  <a:pt x="221462" y="926265"/>
                  <a:pt x="147001" y="727446"/>
                  <a:pt x="128776" y="649273"/>
                </a:cubicBezTo>
                <a:cubicBezTo>
                  <a:pt x="93895" y="519198"/>
                  <a:pt x="28063" y="235695"/>
                  <a:pt x="0" y="49738"/>
                </a:cubicBezTo>
                <a:cubicBezTo>
                  <a:pt x="152500" y="20987"/>
                  <a:pt x="429040" y="429202"/>
                  <a:pt x="620956" y="642355"/>
                </a:cubicBezTo>
                <a:cubicBezTo>
                  <a:pt x="695371" y="468649"/>
                  <a:pt x="814439" y="166732"/>
                  <a:pt x="886064" y="103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5089FB1-F28D-0DD0-436F-D094F3C82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842612" flipH="1" flipV="1">
            <a:off x="10382780" y="58161"/>
            <a:ext cx="944832" cy="904404"/>
          </a:xfrm>
          <a:custGeom>
            <a:avLst/>
            <a:gdLst>
              <a:gd name="connsiteX0" fmla="*/ 886519 w 1083994"/>
              <a:gd name="connsiteY0" fmla="*/ 0 h 1037611"/>
              <a:gd name="connsiteX1" fmla="*/ 990233 w 1083994"/>
              <a:gd name="connsiteY1" fmla="*/ 29654 h 1037611"/>
              <a:gd name="connsiteX2" fmla="*/ 993535 w 1083994"/>
              <a:gd name="connsiteY2" fmla="*/ 43080 h 1037611"/>
              <a:gd name="connsiteX3" fmla="*/ 1051675 w 1083994"/>
              <a:gd name="connsiteY3" fmla="*/ 356971 h 1037611"/>
              <a:gd name="connsiteX4" fmla="*/ 1083975 w 1083994"/>
              <a:gd name="connsiteY4" fmla="*/ 602021 h 1037611"/>
              <a:gd name="connsiteX5" fmla="*/ 966613 w 1083994"/>
              <a:gd name="connsiteY5" fmla="*/ 901751 h 1037611"/>
              <a:gd name="connsiteX6" fmla="*/ 713135 w 1083994"/>
              <a:gd name="connsiteY6" fmla="*/ 1026317 h 1037611"/>
              <a:gd name="connsiteX7" fmla="*/ 318855 w 1083994"/>
              <a:gd name="connsiteY7" fmla="*/ 989104 h 1037611"/>
              <a:gd name="connsiteX8" fmla="*/ 128776 w 1083994"/>
              <a:gd name="connsiteY8" fmla="*/ 649271 h 1037611"/>
              <a:gd name="connsiteX9" fmla="*/ 0 w 1083994"/>
              <a:gd name="connsiteY9" fmla="*/ 49736 h 1037611"/>
              <a:gd name="connsiteX10" fmla="*/ 620956 w 1083994"/>
              <a:gd name="connsiteY10" fmla="*/ 642353 h 1037611"/>
              <a:gd name="connsiteX11" fmla="*/ 886064 w 1083994"/>
              <a:gd name="connsiteY11" fmla="*/ 1037 h 103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3994" h="1037611">
                <a:moveTo>
                  <a:pt x="886519" y="0"/>
                </a:moveTo>
                <a:lnTo>
                  <a:pt x="990233" y="29654"/>
                </a:lnTo>
                <a:lnTo>
                  <a:pt x="993535" y="43080"/>
                </a:lnTo>
                <a:cubicBezTo>
                  <a:pt x="1016489" y="140996"/>
                  <a:pt x="1041157" y="264774"/>
                  <a:pt x="1051675" y="356971"/>
                </a:cubicBezTo>
                <a:lnTo>
                  <a:pt x="1083975" y="602021"/>
                </a:lnTo>
                <a:cubicBezTo>
                  <a:pt x="1084789" y="765229"/>
                  <a:pt x="1059669" y="806635"/>
                  <a:pt x="966613" y="901751"/>
                </a:cubicBezTo>
                <a:cubicBezTo>
                  <a:pt x="910153" y="966248"/>
                  <a:pt x="821095" y="1011758"/>
                  <a:pt x="713135" y="1026317"/>
                </a:cubicBezTo>
                <a:cubicBezTo>
                  <a:pt x="605175" y="1040876"/>
                  <a:pt x="416248" y="1051944"/>
                  <a:pt x="318855" y="989104"/>
                </a:cubicBezTo>
                <a:cubicBezTo>
                  <a:pt x="221462" y="926263"/>
                  <a:pt x="147001" y="727444"/>
                  <a:pt x="128776" y="649271"/>
                </a:cubicBezTo>
                <a:cubicBezTo>
                  <a:pt x="93895" y="519196"/>
                  <a:pt x="28063" y="235693"/>
                  <a:pt x="0" y="49736"/>
                </a:cubicBezTo>
                <a:cubicBezTo>
                  <a:pt x="152500" y="20985"/>
                  <a:pt x="429040" y="429200"/>
                  <a:pt x="620956" y="642353"/>
                </a:cubicBezTo>
                <a:cubicBezTo>
                  <a:pt x="695371" y="468647"/>
                  <a:pt x="814439" y="166730"/>
                  <a:pt x="886064" y="103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0433CE-1022-2062-B2F4-4EF722094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808" y="1072243"/>
            <a:ext cx="6624482" cy="509749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fi-FI" sz="2000" dirty="0">
                <a:solidFill>
                  <a:schemeClr val="tx2"/>
                </a:solidFill>
                <a:cs typeface="Calibri"/>
              </a:rPr>
              <a:t>Millaisessa asennossa maapallon </a:t>
            </a:r>
            <a:r>
              <a:rPr lang="fi-FI" sz="2000" b="1" dirty="0">
                <a:solidFill>
                  <a:schemeClr val="tx2"/>
                </a:solidFill>
                <a:cs typeface="Calibri"/>
              </a:rPr>
              <a:t>akseli </a:t>
            </a:r>
            <a:r>
              <a:rPr lang="fi-FI" sz="2000" dirty="0">
                <a:solidFill>
                  <a:schemeClr val="tx2"/>
                </a:solidFill>
                <a:cs typeface="Calibri"/>
              </a:rPr>
              <a:t>on?</a:t>
            </a:r>
            <a:endParaRPr lang="fi-FI" sz="2000">
              <a:solidFill>
                <a:schemeClr val="tx2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fi-FI" sz="2000" dirty="0">
                <a:solidFill>
                  <a:schemeClr val="tx2"/>
                </a:solidFill>
                <a:cs typeface="Calibri"/>
              </a:rPr>
              <a:t>2. Mitä </a:t>
            </a:r>
            <a:r>
              <a:rPr lang="fi-FI" sz="2000" b="1" dirty="0">
                <a:solidFill>
                  <a:schemeClr val="tx2"/>
                </a:solidFill>
                <a:cs typeface="Calibri"/>
              </a:rPr>
              <a:t>akselin asento </a:t>
            </a:r>
            <a:r>
              <a:rPr lang="fi-FI" sz="2000" dirty="0">
                <a:solidFill>
                  <a:schemeClr val="tx2"/>
                </a:solidFill>
                <a:cs typeface="Calibri"/>
              </a:rPr>
              <a:t>aiheuttaa maan kiertäessä auringon ympäri? </a:t>
            </a:r>
          </a:p>
          <a:p>
            <a:pPr marL="0" indent="0">
              <a:buNone/>
            </a:pPr>
            <a:r>
              <a:rPr lang="fi-FI" sz="2000" dirty="0">
                <a:solidFill>
                  <a:schemeClr val="tx2"/>
                </a:solidFill>
                <a:cs typeface="Calibri"/>
              </a:rPr>
              <a:t>3. Miten valon määrä eroaa kesällä ja talvella?</a:t>
            </a:r>
          </a:p>
          <a:p>
            <a:pPr marL="0" indent="0">
              <a:buNone/>
            </a:pPr>
            <a:r>
              <a:rPr lang="fi-FI" sz="2000" dirty="0">
                <a:solidFill>
                  <a:schemeClr val="tx2"/>
                </a:solidFill>
                <a:cs typeface="Calibri"/>
              </a:rPr>
              <a:t>+ Onko kesällä maapallo kallellaan aurinkoa kohti vai auringosta poispäin? </a:t>
            </a:r>
          </a:p>
          <a:p>
            <a:pPr marL="0" indent="0">
              <a:buNone/>
            </a:pPr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marL="0" indent="0">
              <a:buNone/>
            </a:pPr>
            <a:r>
              <a:rPr lang="fi-FI" sz="2000">
                <a:solidFill>
                  <a:schemeClr val="tx2"/>
                </a:solidFill>
                <a:cs typeface="Calibri"/>
              </a:rPr>
              <a:t>1.</a:t>
            </a:r>
          </a:p>
          <a:p>
            <a:pPr marL="0" indent="0">
              <a:buNone/>
            </a:pPr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marL="0" indent="0">
              <a:buNone/>
            </a:pPr>
            <a:r>
              <a:rPr lang="fi-FI" sz="2000">
                <a:solidFill>
                  <a:schemeClr val="tx2"/>
                </a:solidFill>
                <a:cs typeface="Calibri"/>
              </a:rPr>
              <a:t>2.</a:t>
            </a:r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marL="0" indent="0">
              <a:buNone/>
            </a:pPr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marL="0" indent="0">
              <a:buNone/>
            </a:pPr>
            <a:r>
              <a:rPr lang="fi-FI" sz="2000" dirty="0">
                <a:solidFill>
                  <a:schemeClr val="tx2"/>
                </a:solidFill>
                <a:cs typeface="Calibri"/>
              </a:rPr>
              <a:t>3.</a:t>
            </a:r>
          </a:p>
          <a:p>
            <a:pPr marL="0" indent="0">
              <a:buNone/>
            </a:pPr>
            <a:endParaRPr lang="fi-FI" sz="2000" dirty="0">
              <a:solidFill>
                <a:schemeClr val="tx2"/>
              </a:solidFill>
              <a:cs typeface="Calibri"/>
            </a:endParaRPr>
          </a:p>
          <a:p>
            <a:pPr marL="0" indent="0">
              <a:buNone/>
            </a:pPr>
            <a:r>
              <a:rPr lang="fi-FI" sz="2000" dirty="0">
                <a:solidFill>
                  <a:schemeClr val="tx2"/>
                </a:solidFill>
                <a:cs typeface="Calibri"/>
              </a:rPr>
              <a:t>+</a:t>
            </a:r>
          </a:p>
        </p:txBody>
      </p:sp>
      <p:pic>
        <p:nvPicPr>
          <p:cNvPr id="5" name="Kuva 4" descr="Earth Orbiting The Sun by Science Photo Library">
            <a:extLst>
              <a:ext uri="{FF2B5EF4-FFF2-40B4-BE49-F238E27FC236}">
                <a16:creationId xmlns:a16="http://schemas.microsoft.com/office/drawing/2014/main" id="{BAB2856A-BE5E-5F38-8D2D-20B32B49F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35" y="2352368"/>
            <a:ext cx="3382296" cy="33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90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9CE73D-DE60-59F2-A63C-2C9B61F3D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89" y="1138265"/>
            <a:ext cx="4843762" cy="1401183"/>
          </a:xfrm>
        </p:spPr>
        <p:txBody>
          <a:bodyPr anchor="t">
            <a:normAutofit/>
          </a:bodyPr>
          <a:lstStyle/>
          <a:p>
            <a:r>
              <a:rPr lang="fi-FI" sz="3200">
                <a:cs typeface="Calibri Light"/>
              </a:rPr>
              <a:t>Maapallon rakenne</a:t>
            </a:r>
            <a:endParaRPr lang="fi-FI" sz="32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3AAA3B-8430-39FA-A4E4-1A38E2273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196" y="928854"/>
            <a:ext cx="6945406" cy="52252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fi-FI" sz="2000" dirty="0">
                <a:cs typeface="Calibri"/>
              </a:rPr>
              <a:t>Mitä (ainetta) maapallon kiinteän kuoren </a:t>
            </a:r>
            <a:r>
              <a:rPr lang="fi-FI" sz="2000" b="1" dirty="0">
                <a:cs typeface="Calibri"/>
              </a:rPr>
              <a:t>alla </a:t>
            </a:r>
            <a:r>
              <a:rPr lang="fi-FI" sz="2000" dirty="0">
                <a:cs typeface="Calibri"/>
              </a:rPr>
              <a:t>on?</a:t>
            </a:r>
            <a:endParaRPr lang="fi-FI">
              <a:cs typeface="Calibri" panose="020F0502020204030204"/>
            </a:endParaRPr>
          </a:p>
          <a:p>
            <a:pPr marL="0" indent="0">
              <a:buNone/>
            </a:pPr>
            <a:r>
              <a:rPr lang="fi-FI" sz="2000" dirty="0">
                <a:cs typeface="Calibri"/>
              </a:rPr>
              <a:t>2. Mistä tulivuoren </a:t>
            </a:r>
            <a:r>
              <a:rPr lang="fi-FI" sz="2000" b="1" dirty="0">
                <a:cs typeface="Calibri"/>
              </a:rPr>
              <a:t>purkaukset </a:t>
            </a:r>
            <a:r>
              <a:rPr lang="fi-FI" sz="2000" dirty="0">
                <a:cs typeface="Calibri"/>
              </a:rPr>
              <a:t>johtuvat?</a:t>
            </a:r>
          </a:p>
          <a:p>
            <a:pPr marL="0" indent="0">
              <a:buNone/>
            </a:pPr>
            <a:r>
              <a:rPr lang="fi-FI" sz="2000" dirty="0">
                <a:cs typeface="Calibri"/>
              </a:rPr>
              <a:t>+ Kuinka vuoret ja vuoristot syntyvät?</a:t>
            </a:r>
          </a:p>
          <a:p>
            <a:pPr marL="0" indent="0">
              <a:buNone/>
            </a:pPr>
            <a:r>
              <a:rPr lang="fi-FI" sz="2000" dirty="0">
                <a:cs typeface="Calibri"/>
              </a:rPr>
              <a:t>+ Mistä ilmakehä koostuu? Millainen vaikutus </a:t>
            </a:r>
            <a:r>
              <a:rPr lang="fi-FI" sz="2000" b="1" dirty="0">
                <a:cs typeface="Calibri"/>
              </a:rPr>
              <a:t>ilmakehällä </a:t>
            </a:r>
            <a:r>
              <a:rPr lang="fi-FI" sz="2000" dirty="0">
                <a:cs typeface="Calibri"/>
              </a:rPr>
              <a:t>on kasveille?</a:t>
            </a:r>
          </a:p>
          <a:p>
            <a:endParaRPr lang="fi-FI" sz="2000">
              <a:cs typeface="Calibri"/>
            </a:endParaRPr>
          </a:p>
          <a:p>
            <a:pPr marL="0" indent="0">
              <a:buNone/>
            </a:pPr>
            <a:r>
              <a:rPr lang="fi-FI" sz="2000" dirty="0">
                <a:cs typeface="Calibri"/>
              </a:rPr>
              <a:t>1.</a:t>
            </a:r>
          </a:p>
          <a:p>
            <a:pPr marL="0" indent="0">
              <a:buNone/>
            </a:pPr>
            <a:endParaRPr lang="fi-FI" sz="2000" dirty="0">
              <a:cs typeface="Calibri"/>
            </a:endParaRPr>
          </a:p>
          <a:p>
            <a:pPr marL="0" indent="0">
              <a:buNone/>
            </a:pPr>
            <a:r>
              <a:rPr lang="fi-FI" sz="2000" dirty="0">
                <a:cs typeface="Calibri"/>
              </a:rPr>
              <a:t>2.</a:t>
            </a:r>
          </a:p>
          <a:p>
            <a:pPr marL="0" indent="0">
              <a:buNone/>
            </a:pPr>
            <a:endParaRPr lang="fi-FI" sz="2000" dirty="0">
              <a:cs typeface="Calibri"/>
            </a:endParaRPr>
          </a:p>
          <a:p>
            <a:pPr marL="0" indent="0">
              <a:buNone/>
            </a:pPr>
            <a:r>
              <a:rPr lang="fi-FI" sz="2000" dirty="0">
                <a:cs typeface="Calibri"/>
              </a:rPr>
              <a:t>+</a:t>
            </a:r>
          </a:p>
          <a:p>
            <a:pPr marL="0" indent="0">
              <a:buNone/>
            </a:pPr>
            <a:endParaRPr lang="fi-FI" sz="2000" dirty="0">
              <a:cs typeface="Calibri"/>
            </a:endParaRPr>
          </a:p>
          <a:p>
            <a:pPr marL="0" indent="0">
              <a:buNone/>
            </a:pPr>
            <a:r>
              <a:rPr lang="fi-FI" sz="2000" dirty="0">
                <a:cs typeface="Calibri"/>
              </a:rPr>
              <a:t>+</a:t>
            </a:r>
          </a:p>
        </p:txBody>
      </p:sp>
      <p:pic>
        <p:nvPicPr>
          <p:cNvPr id="5" name="Kuva 4" descr="Kaikkien maan tilan näkymä">
            <a:extLst>
              <a:ext uri="{FF2B5EF4-FFF2-40B4-BE49-F238E27FC236}">
                <a16:creationId xmlns:a16="http://schemas.microsoft.com/office/drawing/2014/main" id="{5FBFD989-1079-AFB5-D545-58A071253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80" y="1916061"/>
            <a:ext cx="3345427" cy="337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12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>Office-teema</vt:lpstr>
      <vt:lpstr>5AB avaruus, aurinkokunta ja maapallo</vt:lpstr>
      <vt:lpstr>Aurinkokunta</vt:lpstr>
      <vt:lpstr>Maa kiertää aurinkoa vai kiertääkö aurinko maata...?</vt:lpstr>
      <vt:lpstr>Mistä vuodenajat johtuvat?</vt:lpstr>
      <vt:lpstr>Maapallon rakenne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/>
  <cp:revision>437</cp:revision>
  <dcterms:created xsi:type="dcterms:W3CDTF">2023-09-11T08:35:23Z</dcterms:created>
  <dcterms:modified xsi:type="dcterms:W3CDTF">2023-11-13T08:07:44Z</dcterms:modified>
</cp:coreProperties>
</file>