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8837613" cy="5972175"/>
  <p:notesSz cx="6858000" cy="9144000"/>
  <p:embeddedFontLst>
    <p:embeddedFont>
      <p:font typeface="Short Stack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881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-1344" y="-102"/>
      </p:cViewPr>
      <p:guideLst>
        <p:guide orient="horz" pos="1881"/>
        <p:guide pos="27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3b7ebfa2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3b7ebfa2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43b7ebfa2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43b7ebfa2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43b7ebfa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43b7ebfa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43b7ebfa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43b7ebfa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3b7ebfa2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3b7ebfa2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43b7ebfa2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43b7ebfa2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43b7ebfa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43b7ebfa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43b7ebfa2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43b7ebfa2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43b7ebfa2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43b7ebfa2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43b7ebfa2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43b7ebfa2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43b7ebfa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43b7ebfa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43b7ebfa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43b7ebfa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43b7ebfa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43b7ebfa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3b7ebfa2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43b7ebfa2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43b7ebfa2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43b7ebfa2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43b7ebfa2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43b7ebfa2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43b7ebfa2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43b7ebfa2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43b7ebfa2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43b7ebfa2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43b7ebfa2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43b7ebfa2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43b7ebfa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43b7ebfa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43b7ebfa2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43b7ebfa2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43b7ebfa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43b7ebfa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43b7ebfa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43b7ebfa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43b7ebfa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43b7ebfa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43b7ebfa2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2171" y="685800"/>
            <a:ext cx="507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43b7ebfa2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1277" y="864567"/>
            <a:ext cx="8235600" cy="238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1269" y="3290858"/>
            <a:ext cx="82356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01269" y="1284382"/>
            <a:ext cx="8235600" cy="2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01269" y="3660221"/>
            <a:ext cx="8235600" cy="151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01269" y="2497470"/>
            <a:ext cx="8235600" cy="9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01269" y="516743"/>
            <a:ext cx="82356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01269" y="1338202"/>
            <a:ext cx="8235600" cy="3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01269" y="516743"/>
            <a:ext cx="82356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01269" y="1338202"/>
            <a:ext cx="3866100" cy="3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670686" y="1338202"/>
            <a:ext cx="3866100" cy="3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01269" y="516743"/>
            <a:ext cx="82356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01269" y="645138"/>
            <a:ext cx="27141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01269" y="1613541"/>
            <a:ext cx="2714100" cy="3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73844" y="522694"/>
            <a:ext cx="6154800" cy="4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419000" y="29"/>
            <a:ext cx="4419000" cy="59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56615" y="1431907"/>
            <a:ext cx="3909900" cy="172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56615" y="3254804"/>
            <a:ext cx="3909900" cy="143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774202" y="840908"/>
            <a:ext cx="3708600" cy="42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01269" y="4912353"/>
            <a:ext cx="5798100" cy="7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1269" y="516743"/>
            <a:ext cx="82356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1269" y="1338202"/>
            <a:ext cx="8235600" cy="3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88931" y="5414717"/>
            <a:ext cx="5304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" Type="http://schemas.openxmlformats.org/officeDocument/2006/relationships/image" Target="../media/image1.jpeg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Relationship Id="rId27" Type="http://schemas.openxmlformats.org/officeDocument/2006/relationships/slide" Target="slide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search/photos/christmas?utm_source=unsplash&amp;utm_medium=referral&amp;utm_content=creditCopyText" TargetMode="Externa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hlinkClick r:id="rId4" action="ppaction://hlinksldjump"/>
          </p:cNvPr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6" name="Google Shape;56;p13">
            <a:hlinkClick r:id="rId5" action="ppaction://hlinksldjump"/>
          </p:cNvPr>
          <p:cNvSpPr/>
          <p:nvPr/>
        </p:nvSpPr>
        <p:spPr>
          <a:xfrm>
            <a:off x="1579613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endParaRPr sz="2000"/>
          </a:p>
        </p:txBody>
      </p:sp>
      <p:sp>
        <p:nvSpPr>
          <p:cNvPr id="57" name="Google Shape;57;p13">
            <a:hlinkClick r:id="rId6" action="ppaction://hlinksldjump"/>
          </p:cNvPr>
          <p:cNvSpPr/>
          <p:nvPr/>
        </p:nvSpPr>
        <p:spPr>
          <a:xfrm>
            <a:off x="257028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3</a:t>
            </a:r>
            <a:endParaRPr/>
          </a:p>
        </p:txBody>
      </p:sp>
      <p:sp>
        <p:nvSpPr>
          <p:cNvPr id="58" name="Google Shape;58;p13">
            <a:hlinkClick r:id="rId7" action="ppaction://hlinksldjump"/>
          </p:cNvPr>
          <p:cNvSpPr/>
          <p:nvPr/>
        </p:nvSpPr>
        <p:spPr>
          <a:xfrm>
            <a:off x="3560963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4</a:t>
            </a:r>
            <a:endParaRPr/>
          </a:p>
        </p:txBody>
      </p:sp>
      <p:sp>
        <p:nvSpPr>
          <p:cNvPr id="59" name="Google Shape;59;p13">
            <a:hlinkClick r:id="rId8" action="ppaction://hlinksldjump"/>
          </p:cNvPr>
          <p:cNvSpPr/>
          <p:nvPr/>
        </p:nvSpPr>
        <p:spPr>
          <a:xfrm>
            <a:off x="45516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5</a:t>
            </a:r>
            <a:endParaRPr/>
          </a:p>
        </p:txBody>
      </p:sp>
      <p:sp>
        <p:nvSpPr>
          <p:cNvPr id="60" name="Google Shape;60;p13">
            <a:hlinkClick r:id="rId9" action="ppaction://hlinksldjump"/>
          </p:cNvPr>
          <p:cNvSpPr/>
          <p:nvPr/>
        </p:nvSpPr>
        <p:spPr>
          <a:xfrm>
            <a:off x="5542313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6</a:t>
            </a:r>
            <a:endParaRPr/>
          </a:p>
        </p:txBody>
      </p:sp>
      <p:sp>
        <p:nvSpPr>
          <p:cNvPr id="61" name="Google Shape;61;p13">
            <a:hlinkClick r:id="rId10" action="ppaction://hlinksldjump"/>
          </p:cNvPr>
          <p:cNvSpPr/>
          <p:nvPr/>
        </p:nvSpPr>
        <p:spPr>
          <a:xfrm>
            <a:off x="653298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7</a:t>
            </a:r>
            <a:endParaRPr/>
          </a:p>
        </p:txBody>
      </p:sp>
      <p:sp>
        <p:nvSpPr>
          <p:cNvPr id="62" name="Google Shape;62;p13">
            <a:hlinkClick r:id="rId11" action="ppaction://hlinksldjump"/>
          </p:cNvPr>
          <p:cNvSpPr/>
          <p:nvPr/>
        </p:nvSpPr>
        <p:spPr>
          <a:xfrm>
            <a:off x="7523663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8</a:t>
            </a:r>
            <a:endParaRPr/>
          </a:p>
        </p:txBody>
      </p:sp>
      <p:sp>
        <p:nvSpPr>
          <p:cNvPr id="63" name="Google Shape;63;p13">
            <a:hlinkClick r:id="rId12" action="ppaction://hlinksldjump"/>
          </p:cNvPr>
          <p:cNvSpPr/>
          <p:nvPr/>
        </p:nvSpPr>
        <p:spPr>
          <a:xfrm>
            <a:off x="588925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9</a:t>
            </a:r>
            <a:endParaRPr/>
          </a:p>
        </p:txBody>
      </p:sp>
      <p:sp>
        <p:nvSpPr>
          <p:cNvPr id="64" name="Google Shape;64;p13">
            <a:hlinkClick r:id="rId13" action="ppaction://hlinksldjump"/>
          </p:cNvPr>
          <p:cNvSpPr/>
          <p:nvPr/>
        </p:nvSpPr>
        <p:spPr>
          <a:xfrm>
            <a:off x="1579600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10</a:t>
            </a:r>
            <a:endParaRPr/>
          </a:p>
        </p:txBody>
      </p:sp>
      <p:sp>
        <p:nvSpPr>
          <p:cNvPr id="65" name="Google Shape;65;p13">
            <a:hlinkClick r:id="rId14" action="ppaction://hlinksldjump"/>
          </p:cNvPr>
          <p:cNvSpPr/>
          <p:nvPr/>
        </p:nvSpPr>
        <p:spPr>
          <a:xfrm>
            <a:off x="2570275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11</a:t>
            </a:r>
            <a:endParaRPr/>
          </a:p>
        </p:txBody>
      </p:sp>
      <p:sp>
        <p:nvSpPr>
          <p:cNvPr id="66" name="Google Shape;66;p13">
            <a:hlinkClick r:id="rId15" action="ppaction://hlinksldjump"/>
          </p:cNvPr>
          <p:cNvSpPr/>
          <p:nvPr/>
        </p:nvSpPr>
        <p:spPr>
          <a:xfrm>
            <a:off x="3560950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12</a:t>
            </a:r>
            <a:endParaRPr/>
          </a:p>
        </p:txBody>
      </p:sp>
      <p:sp>
        <p:nvSpPr>
          <p:cNvPr id="67" name="Google Shape;67;p13">
            <a:hlinkClick r:id="rId16" action="ppaction://hlinksldjump"/>
          </p:cNvPr>
          <p:cNvSpPr/>
          <p:nvPr/>
        </p:nvSpPr>
        <p:spPr>
          <a:xfrm>
            <a:off x="4551625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13</a:t>
            </a:r>
            <a:endParaRPr/>
          </a:p>
        </p:txBody>
      </p:sp>
      <p:sp>
        <p:nvSpPr>
          <p:cNvPr id="68" name="Google Shape;68;p13">
            <a:hlinkClick r:id="rId17" action="ppaction://hlinksldjump"/>
          </p:cNvPr>
          <p:cNvSpPr/>
          <p:nvPr/>
        </p:nvSpPr>
        <p:spPr>
          <a:xfrm>
            <a:off x="5542300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14</a:t>
            </a:r>
            <a:endParaRPr/>
          </a:p>
        </p:txBody>
      </p:sp>
      <p:sp>
        <p:nvSpPr>
          <p:cNvPr id="69" name="Google Shape;69;p13">
            <a:hlinkClick r:id="rId18" action="ppaction://hlinksldjump"/>
          </p:cNvPr>
          <p:cNvSpPr/>
          <p:nvPr/>
        </p:nvSpPr>
        <p:spPr>
          <a:xfrm>
            <a:off x="6532975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15</a:t>
            </a:r>
            <a:endParaRPr/>
          </a:p>
        </p:txBody>
      </p:sp>
      <p:sp>
        <p:nvSpPr>
          <p:cNvPr id="70" name="Google Shape;70;p13">
            <a:hlinkClick r:id="rId19" action="ppaction://hlinksldjump"/>
          </p:cNvPr>
          <p:cNvSpPr/>
          <p:nvPr/>
        </p:nvSpPr>
        <p:spPr>
          <a:xfrm>
            <a:off x="7523650" y="1599125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16</a:t>
            </a:r>
            <a:endParaRPr/>
          </a:p>
        </p:txBody>
      </p:sp>
      <p:sp>
        <p:nvSpPr>
          <p:cNvPr id="71" name="Google Shape;71;p13">
            <a:hlinkClick r:id="rId20" action="ppaction://hlinksldjump"/>
          </p:cNvPr>
          <p:cNvSpPr/>
          <p:nvPr/>
        </p:nvSpPr>
        <p:spPr>
          <a:xfrm>
            <a:off x="588925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17</a:t>
            </a:r>
            <a:endParaRPr/>
          </a:p>
        </p:txBody>
      </p:sp>
      <p:sp>
        <p:nvSpPr>
          <p:cNvPr id="72" name="Google Shape;72;p13">
            <a:hlinkClick r:id="rId21" action="ppaction://hlinksldjump"/>
          </p:cNvPr>
          <p:cNvSpPr/>
          <p:nvPr/>
        </p:nvSpPr>
        <p:spPr>
          <a:xfrm>
            <a:off x="1579600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18</a:t>
            </a:r>
            <a:endParaRPr/>
          </a:p>
        </p:txBody>
      </p:sp>
      <p:sp>
        <p:nvSpPr>
          <p:cNvPr id="73" name="Google Shape;73;p13">
            <a:hlinkClick r:id="rId22" action="ppaction://hlinksldjump"/>
          </p:cNvPr>
          <p:cNvSpPr/>
          <p:nvPr/>
        </p:nvSpPr>
        <p:spPr>
          <a:xfrm>
            <a:off x="2570275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19</a:t>
            </a:r>
            <a:endParaRPr/>
          </a:p>
        </p:txBody>
      </p:sp>
      <p:sp>
        <p:nvSpPr>
          <p:cNvPr id="74" name="Google Shape;74;p13">
            <a:hlinkClick r:id="rId23" action="ppaction://hlinksldjump"/>
          </p:cNvPr>
          <p:cNvSpPr/>
          <p:nvPr/>
        </p:nvSpPr>
        <p:spPr>
          <a:xfrm>
            <a:off x="3560950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4000" tIns="91425" rIns="54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20</a:t>
            </a:r>
            <a:endParaRPr sz="2000"/>
          </a:p>
        </p:txBody>
      </p:sp>
      <p:sp>
        <p:nvSpPr>
          <p:cNvPr id="75" name="Google Shape;75;p13">
            <a:hlinkClick r:id="rId24" action="ppaction://hlinksldjump"/>
          </p:cNvPr>
          <p:cNvSpPr/>
          <p:nvPr/>
        </p:nvSpPr>
        <p:spPr>
          <a:xfrm>
            <a:off x="4551625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21</a:t>
            </a:r>
            <a:endParaRPr/>
          </a:p>
        </p:txBody>
      </p:sp>
      <p:sp>
        <p:nvSpPr>
          <p:cNvPr id="76" name="Google Shape;76;p13">
            <a:hlinkClick r:id="rId25" action="ppaction://hlinksldjump"/>
          </p:cNvPr>
          <p:cNvSpPr/>
          <p:nvPr/>
        </p:nvSpPr>
        <p:spPr>
          <a:xfrm>
            <a:off x="5542300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22</a:t>
            </a:r>
            <a:endParaRPr/>
          </a:p>
        </p:txBody>
      </p:sp>
      <p:sp>
        <p:nvSpPr>
          <p:cNvPr id="77" name="Google Shape;77;p13">
            <a:hlinkClick r:id="rId26" action="ppaction://hlinksldjump"/>
          </p:cNvPr>
          <p:cNvSpPr/>
          <p:nvPr/>
        </p:nvSpPr>
        <p:spPr>
          <a:xfrm>
            <a:off x="6532975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23</a:t>
            </a:r>
            <a:endParaRPr/>
          </a:p>
        </p:txBody>
      </p:sp>
      <p:sp>
        <p:nvSpPr>
          <p:cNvPr id="78" name="Google Shape;78;p13">
            <a:hlinkClick r:id="rId27" action="ppaction://hlinksldjump"/>
          </p:cNvPr>
          <p:cNvSpPr/>
          <p:nvPr/>
        </p:nvSpPr>
        <p:spPr>
          <a:xfrm>
            <a:off x="7523650" y="264390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t="5969" b="6250"/>
          <a:stretch/>
        </p:blipFill>
        <p:spPr>
          <a:xfrm>
            <a:off x="437400" y="356300"/>
            <a:ext cx="7963195" cy="52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9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t="17614" b="13066"/>
          <a:stretch/>
        </p:blipFill>
        <p:spPr>
          <a:xfrm>
            <a:off x="1332563" y="219550"/>
            <a:ext cx="6167463" cy="55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10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149" y="390238"/>
            <a:ext cx="7267691" cy="51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11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25" y="290200"/>
            <a:ext cx="8093750" cy="5395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12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13" y="242588"/>
            <a:ext cx="8236575" cy="54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13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75" y="274937"/>
            <a:ext cx="8135647" cy="542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14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800" y="310450"/>
            <a:ext cx="8032997" cy="535532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98" name="Google Shape;198;p28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15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 t="28977"/>
          <a:stretch/>
        </p:blipFill>
        <p:spPr>
          <a:xfrm>
            <a:off x="1843425" y="426988"/>
            <a:ext cx="5151147" cy="5122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6" name="Google Shape;206;p29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16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 l="2085" t="21341" b="15907"/>
          <a:stretch/>
        </p:blipFill>
        <p:spPr>
          <a:xfrm>
            <a:off x="1493138" y="232075"/>
            <a:ext cx="5851728" cy="5508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14" name="Google Shape;214;p30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17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4">
            <a:alphaModFix/>
          </a:blip>
          <a:srcRect t="41475"/>
          <a:stretch/>
        </p:blipFill>
        <p:spPr>
          <a:xfrm>
            <a:off x="943550" y="447675"/>
            <a:ext cx="6945501" cy="508087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18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4">
            <a:alphaModFix/>
          </a:blip>
          <a:srcRect t="32250" b="16189"/>
          <a:stretch/>
        </p:blipFill>
        <p:spPr>
          <a:xfrm>
            <a:off x="533538" y="315162"/>
            <a:ext cx="7770925" cy="53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4">
            <a:alphaModFix/>
          </a:blip>
          <a:srcRect t="25280" b="1992"/>
          <a:stretch/>
        </p:blipFill>
        <p:spPr>
          <a:xfrm>
            <a:off x="2022438" y="371712"/>
            <a:ext cx="4793123" cy="522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19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75" y="316713"/>
            <a:ext cx="8008451" cy="53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20</a:t>
            </a:r>
            <a:endParaRPr sz="18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00" y="412250"/>
            <a:ext cx="7727595" cy="515172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21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00" y="359313"/>
            <a:ext cx="7880002" cy="52537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22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6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737" y="235863"/>
            <a:ext cx="7926523" cy="550067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2" name="Google Shape;262;p36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23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7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088" y="301975"/>
            <a:ext cx="8058424" cy="53722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24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>
            <a:hlinkClick r:id="rId4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488400" y="566700"/>
            <a:ext cx="7855800" cy="10113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Kaikki kuvat:  </a:t>
            </a:r>
            <a:r>
              <a:rPr lang="en-GB" sz="2400" u="sng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  <a:hlinkClick r:id="rId5"/>
              </a:rPr>
              <a:t>Unsplash</a:t>
            </a:r>
            <a:endParaRPr sz="24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4">
            <a:alphaModFix/>
          </a:blip>
          <a:srcRect t="9280"/>
          <a:stretch/>
        </p:blipFill>
        <p:spPr>
          <a:xfrm>
            <a:off x="437700" y="279088"/>
            <a:ext cx="7962604" cy="541804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425" y="249150"/>
            <a:ext cx="8211146" cy="54740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3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75" y="277249"/>
            <a:ext cx="8110255" cy="54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4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563" y="222488"/>
            <a:ext cx="8296875" cy="5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5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l="3644" r="3625"/>
          <a:stretch/>
        </p:blipFill>
        <p:spPr>
          <a:xfrm>
            <a:off x="322375" y="241500"/>
            <a:ext cx="8195077" cy="5489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6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t="5678"/>
          <a:stretch/>
        </p:blipFill>
        <p:spPr>
          <a:xfrm>
            <a:off x="437400" y="171588"/>
            <a:ext cx="7963200" cy="56330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7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l="602" r="602"/>
          <a:stretch/>
        </p:blipFill>
        <p:spPr>
          <a:xfrm>
            <a:off x="-3300" y="1788"/>
            <a:ext cx="8839204" cy="597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00" y="171150"/>
            <a:ext cx="8449602" cy="56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>
            <a:hlinkClick r:id="rId5" action="ppaction://hlinksldjump"/>
          </p:cNvPr>
          <p:cNvSpPr/>
          <p:nvPr/>
        </p:nvSpPr>
        <p:spPr>
          <a:xfrm>
            <a:off x="5395509" y="5191925"/>
            <a:ext cx="3327000" cy="6618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Takaisin kalenteriin.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588938" y="554350"/>
            <a:ext cx="720000" cy="720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8</a:t>
            </a:r>
            <a:endParaRPr sz="20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Mukautettu</PresentationFormat>
  <Paragraphs>74</Paragraphs>
  <Slides>26</Slides>
  <Notes>26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29" baseType="lpstr">
      <vt:lpstr>Arial</vt:lpstr>
      <vt:lpstr>Short Stack</vt:lpstr>
      <vt:lpstr>Simple Dark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Auli</dc:creator>
  <cp:lastModifiedBy>Auli</cp:lastModifiedBy>
  <cp:revision>1</cp:revision>
  <dcterms:modified xsi:type="dcterms:W3CDTF">2019-02-08T14:47:37Z</dcterms:modified>
</cp:coreProperties>
</file>