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1"/>
  </p:notesMasterIdLst>
  <p:sldIdLst>
    <p:sldId id="257" r:id="rId5"/>
    <p:sldId id="265" r:id="rId6"/>
    <p:sldId id="266" r:id="rId7"/>
    <p:sldId id="263" r:id="rId8"/>
    <p:sldId id="264" r:id="rId9"/>
    <p:sldId id="256" r:id="rId10"/>
    <p:sldId id="270" r:id="rId11"/>
    <p:sldId id="259" r:id="rId12"/>
    <p:sldId id="268" r:id="rId13"/>
    <p:sldId id="260" r:id="rId14"/>
    <p:sldId id="269" r:id="rId15"/>
    <p:sldId id="262" r:id="rId16"/>
    <p:sldId id="272" r:id="rId17"/>
    <p:sldId id="261" r:id="rId18"/>
    <p:sldId id="273"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46" d="100"/>
          <a:sy n="46" d="100"/>
        </p:scale>
        <p:origin x="34" y="4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4FE9D-432C-48C4-B6CC-32379D8F2EA7}"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fi-FI"/>
        </a:p>
      </dgm:t>
    </dgm:pt>
    <dgm:pt modelId="{554281B9-63F4-4D52-A6E3-D73CE927CB9E}">
      <dgm:prSet phldrT="[Teksti]" custT="1"/>
      <dgm:spPr/>
      <dgm:t>
        <a:bodyPr/>
        <a:lstStyle/>
        <a:p>
          <a:pPr algn="ctr"/>
          <a:r>
            <a:rPr lang="fi-FI" sz="1000" dirty="0" smtClean="0"/>
            <a:t>Elokuu</a:t>
          </a:r>
        </a:p>
        <a:p>
          <a:pPr algn="l"/>
          <a:r>
            <a:rPr lang="fi-FI" sz="1000" dirty="0" smtClean="0"/>
            <a:t>- Oppilaskunnan hallituksen jäsenten vaalien pohjustus</a:t>
          </a:r>
        </a:p>
        <a:p>
          <a:pPr algn="l"/>
          <a:r>
            <a:rPr lang="fi-FI" sz="1000" dirty="0" smtClean="0"/>
            <a:t> - Hallituksen tehtävien, tavoitteiden ja periaatteiden esittely </a:t>
          </a:r>
        </a:p>
        <a:p>
          <a:pPr algn="l"/>
          <a:r>
            <a:rPr lang="fi-FI" sz="1000" dirty="0" err="1" smtClean="0"/>
            <a:t>-Kummi/verso/välkkäriohjaajatoiminnan</a:t>
          </a:r>
          <a:r>
            <a:rPr lang="fi-FI" sz="1000" dirty="0" smtClean="0"/>
            <a:t> käynnistäminen, oppilaiden koulutus</a:t>
          </a:r>
          <a:endParaRPr lang="fi-FI" sz="1000" dirty="0"/>
        </a:p>
      </dgm:t>
    </dgm:pt>
    <dgm:pt modelId="{A443CA23-C3E0-4A1C-B19B-8FBA359C9903}" type="parTrans" cxnId="{059AF4FD-7CDE-4197-9AFA-F8E8BB21105C}">
      <dgm:prSet/>
      <dgm:spPr/>
      <dgm:t>
        <a:bodyPr/>
        <a:lstStyle/>
        <a:p>
          <a:endParaRPr lang="fi-FI"/>
        </a:p>
      </dgm:t>
    </dgm:pt>
    <dgm:pt modelId="{04486FCB-B80B-4D59-8F9F-6C151EC85A3C}" type="sibTrans" cxnId="{059AF4FD-7CDE-4197-9AFA-F8E8BB21105C}">
      <dgm:prSet/>
      <dgm:spPr/>
      <dgm:t>
        <a:bodyPr/>
        <a:lstStyle/>
        <a:p>
          <a:endParaRPr lang="fi-FI"/>
        </a:p>
      </dgm:t>
    </dgm:pt>
    <dgm:pt modelId="{A3304F4E-8CF7-489D-9A6A-AFBEA4AAB6DB}">
      <dgm:prSet phldrT="[Teksti]" custT="1"/>
      <dgm:spPr/>
      <dgm:t>
        <a:bodyPr/>
        <a:lstStyle/>
        <a:p>
          <a:pPr algn="ctr"/>
          <a:r>
            <a:rPr lang="fi-FI" sz="1000" dirty="0" smtClean="0"/>
            <a:t>Syyskuu</a:t>
          </a:r>
        </a:p>
        <a:p>
          <a:pPr algn="l"/>
          <a:r>
            <a:rPr lang="fi-FI" sz="1000" dirty="0" smtClean="0"/>
            <a:t>- Uusien hallituksen jäsenten valinnat </a:t>
          </a:r>
        </a:p>
        <a:p>
          <a:pPr algn="l"/>
          <a:r>
            <a:rPr lang="fi-FI" sz="1000" dirty="0" smtClean="0"/>
            <a:t>- Uuden hallituksen järjestäytyminen</a:t>
          </a:r>
        </a:p>
        <a:p>
          <a:pPr algn="l"/>
          <a:r>
            <a:rPr lang="fi-FI" sz="1000" dirty="0" smtClean="0"/>
            <a:t>- Hallituksen  alkukoulutus, tutustuminen ja </a:t>
          </a:r>
          <a:r>
            <a:rPr lang="fi-FI" sz="1000" dirty="0" err="1" smtClean="0"/>
            <a:t>ryhmäytyminen</a:t>
          </a:r>
          <a:endParaRPr lang="fi-FI" sz="1000" dirty="0"/>
        </a:p>
      </dgm:t>
    </dgm:pt>
    <dgm:pt modelId="{37CB66AB-776C-4D38-A44D-3EB52B27245B}" type="parTrans" cxnId="{D933E3DB-BB22-485E-BD16-E674C3E079E3}">
      <dgm:prSet/>
      <dgm:spPr/>
      <dgm:t>
        <a:bodyPr/>
        <a:lstStyle/>
        <a:p>
          <a:endParaRPr lang="fi-FI"/>
        </a:p>
      </dgm:t>
    </dgm:pt>
    <dgm:pt modelId="{BDCF87AA-9CEC-4977-AAEA-51DAFFC2297D}" type="sibTrans" cxnId="{D933E3DB-BB22-485E-BD16-E674C3E079E3}">
      <dgm:prSet/>
      <dgm:spPr/>
      <dgm:t>
        <a:bodyPr/>
        <a:lstStyle/>
        <a:p>
          <a:endParaRPr lang="fi-FI"/>
        </a:p>
      </dgm:t>
    </dgm:pt>
    <dgm:pt modelId="{25DE41A3-8CE1-4EF4-BD3C-9D98E76418F1}">
      <dgm:prSet phldrT="[Teksti]" custT="1"/>
      <dgm:spPr/>
      <dgm:t>
        <a:bodyPr/>
        <a:lstStyle/>
        <a:p>
          <a:pPr algn="ctr"/>
          <a:r>
            <a:rPr lang="fi-FI" sz="1000" dirty="0" smtClean="0"/>
            <a:t>Lokakuu</a:t>
          </a:r>
        </a:p>
        <a:p>
          <a:pPr algn="l"/>
          <a:r>
            <a:rPr lang="fi-FI" sz="1000" dirty="0" smtClean="0"/>
            <a:t>- Toimintasuunnitelman laatiminen</a:t>
          </a:r>
        </a:p>
        <a:p>
          <a:pPr algn="l"/>
          <a:r>
            <a:rPr lang="fi-FI" sz="1000" dirty="0" smtClean="0"/>
            <a:t>- Hallituksen jäsenten </a:t>
          </a:r>
          <a:r>
            <a:rPr lang="fi-FI" sz="1000" dirty="0" err="1" smtClean="0"/>
            <a:t>ryhmäytymisharjoituksia</a:t>
          </a:r>
          <a:endParaRPr lang="fi-FI" sz="1000" dirty="0" smtClean="0"/>
        </a:p>
      </dgm:t>
    </dgm:pt>
    <dgm:pt modelId="{E1E047D3-F808-409F-A409-C905723B0577}" type="parTrans" cxnId="{A5B64CED-B23F-4F7D-BBE2-489C446E95CD}">
      <dgm:prSet/>
      <dgm:spPr/>
      <dgm:t>
        <a:bodyPr/>
        <a:lstStyle/>
        <a:p>
          <a:endParaRPr lang="fi-FI"/>
        </a:p>
      </dgm:t>
    </dgm:pt>
    <dgm:pt modelId="{3A41F1D8-C1AB-404E-AA92-65C54DAD926B}" type="sibTrans" cxnId="{A5B64CED-B23F-4F7D-BBE2-489C446E95CD}">
      <dgm:prSet/>
      <dgm:spPr/>
      <dgm:t>
        <a:bodyPr/>
        <a:lstStyle/>
        <a:p>
          <a:endParaRPr lang="fi-FI"/>
        </a:p>
      </dgm:t>
    </dgm:pt>
    <dgm:pt modelId="{D262C433-0FA4-438C-8180-813E9FB5C0A0}">
      <dgm:prSet phldrT="[Teksti]" custT="1"/>
      <dgm:spPr/>
      <dgm:t>
        <a:bodyPr/>
        <a:lstStyle/>
        <a:p>
          <a:pPr algn="ctr"/>
          <a:r>
            <a:rPr lang="fi-FI" sz="1000" dirty="0" smtClean="0"/>
            <a:t>Marraskuu</a:t>
          </a:r>
        </a:p>
        <a:p>
          <a:pPr algn="l"/>
          <a:r>
            <a:rPr lang="fi-FI" sz="1000" dirty="0" smtClean="0"/>
            <a:t>- Yleiskokous, jossa uusi hallitus esittäytyy, kaikille oppilaille äänestystilanne jostakin ajankohtaisesta aiheesta ja toimintasuunnitelman esittely </a:t>
          </a:r>
        </a:p>
        <a:p>
          <a:pPr algn="l"/>
          <a:r>
            <a:rPr lang="fi-FI" sz="1000" dirty="0" smtClean="0"/>
            <a:t>- Oppilaskunnan hallituksen edustajien vierailu vanhempainyhdistyksen kokouksessa</a:t>
          </a:r>
          <a:endParaRPr lang="fi-FI" sz="1000" dirty="0"/>
        </a:p>
      </dgm:t>
    </dgm:pt>
    <dgm:pt modelId="{7624C11C-E3A0-472C-9A6D-253F4E4E82C8}" type="parTrans" cxnId="{DEC3D728-3565-4476-B799-9907C42CD972}">
      <dgm:prSet/>
      <dgm:spPr/>
      <dgm:t>
        <a:bodyPr/>
        <a:lstStyle/>
        <a:p>
          <a:endParaRPr lang="fi-FI"/>
        </a:p>
      </dgm:t>
    </dgm:pt>
    <dgm:pt modelId="{093EDA63-E2FA-47D0-A065-BDEF2037B874}" type="sibTrans" cxnId="{DEC3D728-3565-4476-B799-9907C42CD972}">
      <dgm:prSet/>
      <dgm:spPr/>
      <dgm:t>
        <a:bodyPr/>
        <a:lstStyle/>
        <a:p>
          <a:endParaRPr lang="fi-FI"/>
        </a:p>
      </dgm:t>
    </dgm:pt>
    <dgm:pt modelId="{31CCEC92-2A8E-4274-9E6B-13EC5CED7D94}">
      <dgm:prSet phldrT="[Teksti]" custT="1"/>
      <dgm:spPr/>
      <dgm:t>
        <a:bodyPr/>
        <a:lstStyle/>
        <a:p>
          <a:pPr algn="ctr"/>
          <a:r>
            <a:rPr lang="fi-FI" sz="1000" dirty="0" smtClean="0"/>
            <a:t>Huhtikuu</a:t>
          </a:r>
        </a:p>
        <a:p>
          <a:pPr algn="l"/>
          <a:r>
            <a:rPr lang="fi-FI" sz="1000" dirty="0" smtClean="0"/>
            <a:t>-  Koko oppilaskunnalle kohdistettu kysely </a:t>
          </a:r>
          <a:r>
            <a:rPr lang="fi-FI" sz="1000" dirty="0" err="1" smtClean="0"/>
            <a:t>PedaNet</a:t>
          </a:r>
          <a:r>
            <a:rPr lang="fi-FI" sz="1000" dirty="0" smtClean="0"/>
            <a:t>, jossa kerätään tietoa oppilaiden kouluviihtyvyydestä, yhdestä lukuvuosisuunnitelman osa-alueesta ja muista painotuksista. </a:t>
          </a:r>
        </a:p>
        <a:p>
          <a:pPr algn="l"/>
          <a:r>
            <a:rPr lang="fi-FI" sz="1000" dirty="0" smtClean="0"/>
            <a:t>- </a:t>
          </a:r>
          <a:r>
            <a:rPr lang="fi-FI" sz="1000" dirty="0" err="1" smtClean="0"/>
            <a:t>KiVa</a:t>
          </a:r>
          <a:r>
            <a:rPr lang="fi-FI" sz="1000" dirty="0" smtClean="0"/>
            <a:t> –kyselyyn osallistuminen</a:t>
          </a:r>
        </a:p>
        <a:p>
          <a:pPr algn="l"/>
          <a:r>
            <a:rPr lang="fi-FI" sz="1000" dirty="0" smtClean="0"/>
            <a:t>- Kummitoiminnan käynnistäminen ja sopiminen</a:t>
          </a:r>
          <a:endParaRPr lang="fi-FI" sz="1000" dirty="0"/>
        </a:p>
      </dgm:t>
    </dgm:pt>
    <dgm:pt modelId="{6A1DD5B0-F7A8-47FE-8890-777D5BBDB41B}" type="parTrans" cxnId="{FFFBC510-D659-4105-B114-6D3483C09CA1}">
      <dgm:prSet/>
      <dgm:spPr/>
      <dgm:t>
        <a:bodyPr/>
        <a:lstStyle/>
        <a:p>
          <a:endParaRPr lang="fi-FI"/>
        </a:p>
      </dgm:t>
    </dgm:pt>
    <dgm:pt modelId="{E37BD765-D9B0-4082-9C82-14A0401343BD}" type="sibTrans" cxnId="{FFFBC510-D659-4105-B114-6D3483C09CA1}">
      <dgm:prSet/>
      <dgm:spPr/>
      <dgm:t>
        <a:bodyPr/>
        <a:lstStyle/>
        <a:p>
          <a:endParaRPr lang="fi-FI"/>
        </a:p>
      </dgm:t>
    </dgm:pt>
    <dgm:pt modelId="{11CD3F88-B45F-4ED6-88C7-A83E8EE86644}">
      <dgm:prSet phldrT="[Teksti]" custT="1"/>
      <dgm:spPr/>
      <dgm:t>
        <a:bodyPr/>
        <a:lstStyle/>
        <a:p>
          <a:pPr algn="ctr"/>
          <a:r>
            <a:rPr lang="fi-FI" sz="1000" dirty="0" smtClean="0"/>
            <a:t>Toukokuu</a:t>
          </a:r>
        </a:p>
        <a:p>
          <a:pPr algn="l"/>
          <a:r>
            <a:rPr lang="fi-FI" sz="1000" dirty="0" smtClean="0"/>
            <a:t>Oppilaskunnan hallituksen, välkkäriohjaajatoiminnan, kummioppilastoiminnan ja versotoiminnan:</a:t>
          </a:r>
        </a:p>
        <a:p>
          <a:pPr algn="l"/>
          <a:r>
            <a:rPr lang="fi-FI" sz="1000" dirty="0" smtClean="0"/>
            <a:t>- Lukuvuoden toiminnan arviointia</a:t>
          </a:r>
        </a:p>
        <a:p>
          <a:pPr algn="l"/>
          <a:r>
            <a:rPr lang="fi-FI" sz="1000" dirty="0" smtClean="0"/>
            <a:t>- toimintakauden päätöstilaisuus</a:t>
          </a:r>
        </a:p>
        <a:p>
          <a:pPr algn="l"/>
          <a:r>
            <a:rPr lang="fi-FI" sz="1000" dirty="0" smtClean="0"/>
            <a:t>- Tulevien ekaluokkalaisten  kummien mukanaolo  </a:t>
          </a:r>
          <a:r>
            <a:rPr lang="fi-FI" sz="1000" dirty="0" err="1" smtClean="0"/>
            <a:t>kouluuntutustumispäivässä</a:t>
          </a:r>
          <a:endParaRPr lang="fi-FI" sz="1000" dirty="0"/>
        </a:p>
      </dgm:t>
    </dgm:pt>
    <dgm:pt modelId="{DF451F09-60FC-4152-9CA0-55622CADAA9E}" type="parTrans" cxnId="{106FDEC3-FFF4-49E4-A75B-58C052066B57}">
      <dgm:prSet/>
      <dgm:spPr/>
      <dgm:t>
        <a:bodyPr/>
        <a:lstStyle/>
        <a:p>
          <a:endParaRPr lang="fi-FI"/>
        </a:p>
      </dgm:t>
    </dgm:pt>
    <dgm:pt modelId="{DDEA3576-F3B8-48F4-94BB-64C9F0A6A49D}" type="sibTrans" cxnId="{106FDEC3-FFF4-49E4-A75B-58C052066B57}">
      <dgm:prSet/>
      <dgm:spPr/>
      <dgm:t>
        <a:bodyPr/>
        <a:lstStyle/>
        <a:p>
          <a:endParaRPr lang="fi-FI"/>
        </a:p>
      </dgm:t>
    </dgm:pt>
    <dgm:pt modelId="{1FD8A4E3-8E9A-4EF5-B022-699466A3524A}" type="pres">
      <dgm:prSet presAssocID="{1004FE9D-432C-48C4-B6CC-32379D8F2EA7}" presName="Name0" presStyleCnt="0">
        <dgm:presLayoutVars>
          <dgm:dir/>
          <dgm:resizeHandles val="exact"/>
        </dgm:presLayoutVars>
      </dgm:prSet>
      <dgm:spPr/>
      <dgm:t>
        <a:bodyPr/>
        <a:lstStyle/>
        <a:p>
          <a:endParaRPr lang="fi-FI"/>
        </a:p>
      </dgm:t>
    </dgm:pt>
    <dgm:pt modelId="{A441EC35-DC4C-407F-8056-D0CBFD271ADD}" type="pres">
      <dgm:prSet presAssocID="{1004FE9D-432C-48C4-B6CC-32379D8F2EA7}" presName="cycle" presStyleCnt="0"/>
      <dgm:spPr/>
      <dgm:t>
        <a:bodyPr/>
        <a:lstStyle/>
        <a:p>
          <a:endParaRPr lang="fi-FI"/>
        </a:p>
      </dgm:t>
    </dgm:pt>
    <dgm:pt modelId="{DE385BFB-A09F-4FAE-8DC9-86BB0B2D233C}" type="pres">
      <dgm:prSet presAssocID="{554281B9-63F4-4D52-A6E3-D73CE927CB9E}" presName="nodeFirstNode" presStyleLbl="node1" presStyleIdx="0" presStyleCnt="6" custScaleX="159524" custScaleY="132721" custRadScaleRad="168514" custRadScaleInc="131655">
        <dgm:presLayoutVars>
          <dgm:bulletEnabled val="1"/>
        </dgm:presLayoutVars>
      </dgm:prSet>
      <dgm:spPr/>
      <dgm:t>
        <a:bodyPr/>
        <a:lstStyle/>
        <a:p>
          <a:endParaRPr lang="fi-FI"/>
        </a:p>
      </dgm:t>
    </dgm:pt>
    <dgm:pt modelId="{2EFE32DC-BD6A-4CCC-AC9B-71CD07F7C5DD}" type="pres">
      <dgm:prSet presAssocID="{04486FCB-B80B-4D59-8F9F-6C151EC85A3C}" presName="sibTransFirstNode" presStyleLbl="bgShp" presStyleIdx="0" presStyleCnt="1" custScaleX="159852" custLinFactNeighborX="-70170" custLinFactNeighborY="-9470"/>
      <dgm:spPr/>
      <dgm:t>
        <a:bodyPr/>
        <a:lstStyle/>
        <a:p>
          <a:endParaRPr lang="fi-FI"/>
        </a:p>
      </dgm:t>
    </dgm:pt>
    <dgm:pt modelId="{50B5D949-E8B7-462D-9A85-B5F8848DE5C7}" type="pres">
      <dgm:prSet presAssocID="{A3304F4E-8CF7-489D-9A6A-AFBEA4AAB6DB}" presName="nodeFollowingNodes" presStyleLbl="node1" presStyleIdx="1" presStyleCnt="6" custScaleX="129184" custScaleY="104100" custRadScaleRad="176119" custRadScaleInc="62923">
        <dgm:presLayoutVars>
          <dgm:bulletEnabled val="1"/>
        </dgm:presLayoutVars>
      </dgm:prSet>
      <dgm:spPr/>
      <dgm:t>
        <a:bodyPr/>
        <a:lstStyle/>
        <a:p>
          <a:endParaRPr lang="fi-FI"/>
        </a:p>
      </dgm:t>
    </dgm:pt>
    <dgm:pt modelId="{5C1F86E8-F2F0-4FCF-B7E8-3D205A7F721D}" type="pres">
      <dgm:prSet presAssocID="{25DE41A3-8CE1-4EF4-BD3C-9D98E76418F1}" presName="nodeFollowingNodes" presStyleLbl="node1" presStyleIdx="2" presStyleCnt="6" custScaleX="98282" custScaleY="102601" custRadScaleRad="181139" custRadScaleInc="-14566">
        <dgm:presLayoutVars>
          <dgm:bulletEnabled val="1"/>
        </dgm:presLayoutVars>
      </dgm:prSet>
      <dgm:spPr/>
      <dgm:t>
        <a:bodyPr/>
        <a:lstStyle/>
        <a:p>
          <a:endParaRPr lang="fi-FI"/>
        </a:p>
      </dgm:t>
    </dgm:pt>
    <dgm:pt modelId="{49C89653-1ECC-4278-914C-D3BE05CFFCDD}" type="pres">
      <dgm:prSet presAssocID="{D262C433-0FA4-438C-8180-813E9FB5C0A0}" presName="nodeFollowingNodes" presStyleLbl="node1" presStyleIdx="3" presStyleCnt="6" custScaleX="183273" custScaleY="110694" custRadScaleRad="92700" custRadScaleInc="-15314">
        <dgm:presLayoutVars>
          <dgm:bulletEnabled val="1"/>
        </dgm:presLayoutVars>
      </dgm:prSet>
      <dgm:spPr/>
      <dgm:t>
        <a:bodyPr/>
        <a:lstStyle/>
        <a:p>
          <a:endParaRPr lang="fi-FI"/>
        </a:p>
      </dgm:t>
    </dgm:pt>
    <dgm:pt modelId="{B3610C7F-6E5A-4897-A41C-A26663C953BB}" type="pres">
      <dgm:prSet presAssocID="{31CCEC92-2A8E-4274-9E6B-13EC5CED7D94}" presName="nodeFollowingNodes" presStyleLbl="node1" presStyleIdx="4" presStyleCnt="6" custScaleX="148122" custScaleY="147892" custRadScaleRad="183501" custRadScaleInc="20335">
        <dgm:presLayoutVars>
          <dgm:bulletEnabled val="1"/>
        </dgm:presLayoutVars>
      </dgm:prSet>
      <dgm:spPr/>
      <dgm:t>
        <a:bodyPr/>
        <a:lstStyle/>
        <a:p>
          <a:endParaRPr lang="fi-FI"/>
        </a:p>
      </dgm:t>
    </dgm:pt>
    <dgm:pt modelId="{3028474D-4EF3-4CDB-A7FA-FCC5C1CDD6E8}" type="pres">
      <dgm:prSet presAssocID="{11CD3F88-B45F-4ED6-88C7-A83E8EE86644}" presName="nodeFollowingNodes" presStyleLbl="node1" presStyleIdx="5" presStyleCnt="6" custScaleX="171742" custScaleY="153889" custRadScaleRad="158851" custRadScaleInc="-32648">
        <dgm:presLayoutVars>
          <dgm:bulletEnabled val="1"/>
        </dgm:presLayoutVars>
      </dgm:prSet>
      <dgm:spPr/>
      <dgm:t>
        <a:bodyPr/>
        <a:lstStyle/>
        <a:p>
          <a:endParaRPr lang="fi-FI"/>
        </a:p>
      </dgm:t>
    </dgm:pt>
  </dgm:ptLst>
  <dgm:cxnLst>
    <dgm:cxn modelId="{7733BA02-78A9-481C-987E-1A7884FE48F5}" type="presOf" srcId="{04486FCB-B80B-4D59-8F9F-6C151EC85A3C}" destId="{2EFE32DC-BD6A-4CCC-AC9B-71CD07F7C5DD}" srcOrd="0" destOrd="0" presId="urn:microsoft.com/office/officeart/2005/8/layout/cycle3"/>
    <dgm:cxn modelId="{054B11A3-F588-4340-A8B5-D5013D257289}" type="presOf" srcId="{25DE41A3-8CE1-4EF4-BD3C-9D98E76418F1}" destId="{5C1F86E8-F2F0-4FCF-B7E8-3D205A7F721D}" srcOrd="0" destOrd="0" presId="urn:microsoft.com/office/officeart/2005/8/layout/cycle3"/>
    <dgm:cxn modelId="{E28DE87A-C053-4DB9-A003-2BC22DDF0DAA}" type="presOf" srcId="{1004FE9D-432C-48C4-B6CC-32379D8F2EA7}" destId="{1FD8A4E3-8E9A-4EF5-B022-699466A3524A}" srcOrd="0" destOrd="0" presId="urn:microsoft.com/office/officeart/2005/8/layout/cycle3"/>
    <dgm:cxn modelId="{FFFBC510-D659-4105-B114-6D3483C09CA1}" srcId="{1004FE9D-432C-48C4-B6CC-32379D8F2EA7}" destId="{31CCEC92-2A8E-4274-9E6B-13EC5CED7D94}" srcOrd="4" destOrd="0" parTransId="{6A1DD5B0-F7A8-47FE-8890-777D5BBDB41B}" sibTransId="{E37BD765-D9B0-4082-9C82-14A0401343BD}"/>
    <dgm:cxn modelId="{38839DF6-28E0-4403-85E3-47B747E8E3B9}" type="presOf" srcId="{11CD3F88-B45F-4ED6-88C7-A83E8EE86644}" destId="{3028474D-4EF3-4CDB-A7FA-FCC5C1CDD6E8}" srcOrd="0" destOrd="0" presId="urn:microsoft.com/office/officeart/2005/8/layout/cycle3"/>
    <dgm:cxn modelId="{A5B64CED-B23F-4F7D-BBE2-489C446E95CD}" srcId="{1004FE9D-432C-48C4-B6CC-32379D8F2EA7}" destId="{25DE41A3-8CE1-4EF4-BD3C-9D98E76418F1}" srcOrd="2" destOrd="0" parTransId="{E1E047D3-F808-409F-A409-C905723B0577}" sibTransId="{3A41F1D8-C1AB-404E-AA92-65C54DAD926B}"/>
    <dgm:cxn modelId="{E35FBC3C-F39D-42D2-B480-43EA49096832}" type="presOf" srcId="{A3304F4E-8CF7-489D-9A6A-AFBEA4AAB6DB}" destId="{50B5D949-E8B7-462D-9A85-B5F8848DE5C7}" srcOrd="0" destOrd="0" presId="urn:microsoft.com/office/officeart/2005/8/layout/cycle3"/>
    <dgm:cxn modelId="{98749D60-91C4-43AF-A467-7FC52A1A2581}" type="presOf" srcId="{554281B9-63F4-4D52-A6E3-D73CE927CB9E}" destId="{DE385BFB-A09F-4FAE-8DC9-86BB0B2D233C}" srcOrd="0" destOrd="0" presId="urn:microsoft.com/office/officeart/2005/8/layout/cycle3"/>
    <dgm:cxn modelId="{106FDEC3-FFF4-49E4-A75B-58C052066B57}" srcId="{1004FE9D-432C-48C4-B6CC-32379D8F2EA7}" destId="{11CD3F88-B45F-4ED6-88C7-A83E8EE86644}" srcOrd="5" destOrd="0" parTransId="{DF451F09-60FC-4152-9CA0-55622CADAA9E}" sibTransId="{DDEA3576-F3B8-48F4-94BB-64C9F0A6A49D}"/>
    <dgm:cxn modelId="{3050FE26-FD55-4A00-B23B-9BF6134833C7}" type="presOf" srcId="{D262C433-0FA4-438C-8180-813E9FB5C0A0}" destId="{49C89653-1ECC-4278-914C-D3BE05CFFCDD}" srcOrd="0" destOrd="0" presId="urn:microsoft.com/office/officeart/2005/8/layout/cycle3"/>
    <dgm:cxn modelId="{7EA778E0-4CA0-4C85-936D-806A9F855444}" type="presOf" srcId="{31CCEC92-2A8E-4274-9E6B-13EC5CED7D94}" destId="{B3610C7F-6E5A-4897-A41C-A26663C953BB}" srcOrd="0" destOrd="0" presId="urn:microsoft.com/office/officeart/2005/8/layout/cycle3"/>
    <dgm:cxn modelId="{DEC3D728-3565-4476-B799-9907C42CD972}" srcId="{1004FE9D-432C-48C4-B6CC-32379D8F2EA7}" destId="{D262C433-0FA4-438C-8180-813E9FB5C0A0}" srcOrd="3" destOrd="0" parTransId="{7624C11C-E3A0-472C-9A6D-253F4E4E82C8}" sibTransId="{093EDA63-E2FA-47D0-A065-BDEF2037B874}"/>
    <dgm:cxn modelId="{D933E3DB-BB22-485E-BD16-E674C3E079E3}" srcId="{1004FE9D-432C-48C4-B6CC-32379D8F2EA7}" destId="{A3304F4E-8CF7-489D-9A6A-AFBEA4AAB6DB}" srcOrd="1" destOrd="0" parTransId="{37CB66AB-776C-4D38-A44D-3EB52B27245B}" sibTransId="{BDCF87AA-9CEC-4977-AAEA-51DAFFC2297D}"/>
    <dgm:cxn modelId="{059AF4FD-7CDE-4197-9AFA-F8E8BB21105C}" srcId="{1004FE9D-432C-48C4-B6CC-32379D8F2EA7}" destId="{554281B9-63F4-4D52-A6E3-D73CE927CB9E}" srcOrd="0" destOrd="0" parTransId="{A443CA23-C3E0-4A1C-B19B-8FBA359C9903}" sibTransId="{04486FCB-B80B-4D59-8F9F-6C151EC85A3C}"/>
    <dgm:cxn modelId="{5C9A5D9E-1316-445B-8BD2-F75C9BE6D5CB}" type="presParOf" srcId="{1FD8A4E3-8E9A-4EF5-B022-699466A3524A}" destId="{A441EC35-DC4C-407F-8056-D0CBFD271ADD}" srcOrd="0" destOrd="0" presId="urn:microsoft.com/office/officeart/2005/8/layout/cycle3"/>
    <dgm:cxn modelId="{24EE4E99-4411-4627-B4D9-D6B9C888B4F0}" type="presParOf" srcId="{A441EC35-DC4C-407F-8056-D0CBFD271ADD}" destId="{DE385BFB-A09F-4FAE-8DC9-86BB0B2D233C}" srcOrd="0" destOrd="0" presId="urn:microsoft.com/office/officeart/2005/8/layout/cycle3"/>
    <dgm:cxn modelId="{7E45226F-F345-419D-8618-4F56F8091972}" type="presParOf" srcId="{A441EC35-DC4C-407F-8056-D0CBFD271ADD}" destId="{2EFE32DC-BD6A-4CCC-AC9B-71CD07F7C5DD}" srcOrd="1" destOrd="0" presId="urn:microsoft.com/office/officeart/2005/8/layout/cycle3"/>
    <dgm:cxn modelId="{4E7FBA50-7639-43A6-96E0-0BD120AEE126}" type="presParOf" srcId="{A441EC35-DC4C-407F-8056-D0CBFD271ADD}" destId="{50B5D949-E8B7-462D-9A85-B5F8848DE5C7}" srcOrd="2" destOrd="0" presId="urn:microsoft.com/office/officeart/2005/8/layout/cycle3"/>
    <dgm:cxn modelId="{9E303B0A-8D73-48E2-AFE1-0BCDF52C67CB}" type="presParOf" srcId="{A441EC35-DC4C-407F-8056-D0CBFD271ADD}" destId="{5C1F86E8-F2F0-4FCF-B7E8-3D205A7F721D}" srcOrd="3" destOrd="0" presId="urn:microsoft.com/office/officeart/2005/8/layout/cycle3"/>
    <dgm:cxn modelId="{2285815B-6282-4AB7-989E-D5DA691BFB76}" type="presParOf" srcId="{A441EC35-DC4C-407F-8056-D0CBFD271ADD}" destId="{49C89653-1ECC-4278-914C-D3BE05CFFCDD}" srcOrd="4" destOrd="0" presId="urn:microsoft.com/office/officeart/2005/8/layout/cycle3"/>
    <dgm:cxn modelId="{4E7CEFC8-57BC-4C0D-8F1B-8A3444CED9BC}" type="presParOf" srcId="{A441EC35-DC4C-407F-8056-D0CBFD271ADD}" destId="{B3610C7F-6E5A-4897-A41C-A26663C953BB}" srcOrd="5" destOrd="0" presId="urn:microsoft.com/office/officeart/2005/8/layout/cycle3"/>
    <dgm:cxn modelId="{9FCFB187-075E-4BFC-AE20-D9AE45FEFA7A}" type="presParOf" srcId="{A441EC35-DC4C-407F-8056-D0CBFD271ADD}" destId="{3028474D-4EF3-4CDB-A7FA-FCC5C1CDD6E8}"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69B66-8756-4716-9B23-2452CAFFFFD9}"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fi-FI"/>
        </a:p>
      </dgm:t>
    </dgm:pt>
    <dgm:pt modelId="{05C10CDC-1B40-434C-BDB5-0C9A198CC9E0}">
      <dgm:prSet phldrT="[Teksti]" custT="1"/>
      <dgm:spPr/>
      <dgm:t>
        <a:bodyPr/>
        <a:lstStyle/>
        <a:p>
          <a:r>
            <a:rPr lang="fi-FI" sz="1000" dirty="0" smtClean="0"/>
            <a:t>Elokuu: Lukuvuoden </a:t>
          </a:r>
          <a:r>
            <a:rPr lang="fi-FI" sz="1000" dirty="0" err="1" smtClean="0"/>
            <a:t>suunnitteluvesopäivään</a:t>
          </a:r>
          <a:r>
            <a:rPr lang="fi-FI" sz="1000" dirty="0" smtClean="0"/>
            <a:t> osallistuminen. Koulun alku, tutustuminen, toiminta-ajatus ja yhteiset sopimukset haltuun (ABC –kirja)! </a:t>
          </a:r>
          <a:r>
            <a:rPr lang="fi-FI" sz="1000" dirty="0" err="1" smtClean="0"/>
            <a:t>Palkituksen</a:t>
          </a:r>
          <a:r>
            <a:rPr lang="fi-FI" sz="1000" dirty="0" smtClean="0"/>
            <a:t> ja integroinnin suunnittelu tiimeittäin. Yhteinen suunnittelu vanhempien kanssa tehtävään yhteistyöhön tiimeittäin, lukuvuoden ensimmäinen vanhempainilta. Pelastussuunnitelmaan, kriisisuunnitelmaan ja sairaan lapsen hoito-ohjeistukseen perehtyminen</a:t>
          </a:r>
          <a:r>
            <a:rPr lang="fi-FI" sz="600" dirty="0" smtClean="0"/>
            <a:t>. </a:t>
          </a:r>
          <a:endParaRPr lang="fi-FI" sz="600" dirty="0"/>
        </a:p>
      </dgm:t>
    </dgm:pt>
    <dgm:pt modelId="{648EE05B-186A-4AAB-A0D3-00493CA6D396}" type="parTrans" cxnId="{85F2E0EB-20AD-418D-8D60-535D573BAEAB}">
      <dgm:prSet/>
      <dgm:spPr/>
      <dgm:t>
        <a:bodyPr/>
        <a:lstStyle/>
        <a:p>
          <a:endParaRPr lang="fi-FI"/>
        </a:p>
      </dgm:t>
    </dgm:pt>
    <dgm:pt modelId="{BDA7AE10-F1AD-4802-B431-39196B36D5B2}" type="sibTrans" cxnId="{85F2E0EB-20AD-418D-8D60-535D573BAEAB}">
      <dgm:prSet/>
      <dgm:spPr/>
      <dgm:t>
        <a:bodyPr/>
        <a:lstStyle/>
        <a:p>
          <a:endParaRPr lang="fi-FI"/>
        </a:p>
      </dgm:t>
    </dgm:pt>
    <dgm:pt modelId="{B4AD20DE-8CA2-4CEB-B02E-2A01C1AF1A7B}">
      <dgm:prSet phldrT="[Teksti]" custT="1"/>
      <dgm:spPr/>
      <dgm:t>
        <a:bodyPr/>
        <a:lstStyle/>
        <a:p>
          <a:r>
            <a:rPr lang="fi-FI" sz="1000" dirty="0" smtClean="0"/>
            <a:t>Syyskuu: Oman tiimin kanssa </a:t>
          </a:r>
          <a:r>
            <a:rPr lang="fi-FI" sz="1000" dirty="0" err="1" smtClean="0"/>
            <a:t>ryhmäytyminen</a:t>
          </a:r>
          <a:r>
            <a:rPr lang="fi-FI" sz="1000" dirty="0" smtClean="0"/>
            <a:t> alkaa, kokousajoista sopiminen , lukuvuosisuunnitelman laadinta koskien luokkatasoyhteistyötä. Vastuualueista sopiminen ja tavoitteiden kirjaaminen lukuvuosisuunnitelmaan</a:t>
          </a:r>
          <a:r>
            <a:rPr lang="fi-FI" sz="900" dirty="0" smtClean="0"/>
            <a:t>.  </a:t>
          </a:r>
          <a:endParaRPr lang="fi-FI" sz="900" dirty="0"/>
        </a:p>
      </dgm:t>
    </dgm:pt>
    <dgm:pt modelId="{CFF8AFEC-3735-41F2-9071-D916CB34D3BC}" type="parTrans" cxnId="{CD26982D-EE9D-443E-A3F9-F68B9A214783}">
      <dgm:prSet/>
      <dgm:spPr/>
      <dgm:t>
        <a:bodyPr/>
        <a:lstStyle/>
        <a:p>
          <a:endParaRPr lang="fi-FI"/>
        </a:p>
      </dgm:t>
    </dgm:pt>
    <dgm:pt modelId="{553DBA6C-2C23-4375-A1B9-21BCAE160D19}" type="sibTrans" cxnId="{CD26982D-EE9D-443E-A3F9-F68B9A214783}">
      <dgm:prSet/>
      <dgm:spPr/>
      <dgm:t>
        <a:bodyPr/>
        <a:lstStyle/>
        <a:p>
          <a:endParaRPr lang="fi-FI"/>
        </a:p>
      </dgm:t>
    </dgm:pt>
    <dgm:pt modelId="{0C764A46-62AD-4811-8232-4A2BCD852B67}">
      <dgm:prSet phldrT="[Teksti]" custT="1"/>
      <dgm:spPr/>
      <dgm:t>
        <a:bodyPr/>
        <a:lstStyle/>
        <a:p>
          <a:r>
            <a:rPr lang="fi-FI" sz="1000" dirty="0" smtClean="0"/>
            <a:t>Lokakuu : Luokkatasotiimin </a:t>
          </a:r>
          <a:r>
            <a:rPr lang="fi-FI" sz="1000" dirty="0" err="1" smtClean="0"/>
            <a:t>viikottaiset</a:t>
          </a:r>
          <a:r>
            <a:rPr lang="fi-FI" sz="1000" dirty="0" smtClean="0"/>
            <a:t> kokoontumiset. Syysloman jälkeen joulujuhlatiimin ensikokoontuminen, Arviointikeskusteluihin valmistautuminen alkaa. </a:t>
          </a:r>
          <a:r>
            <a:rPr lang="fi-FI" sz="1000" dirty="0" err="1" smtClean="0"/>
            <a:t>Itsearviointiilomakkeen</a:t>
          </a:r>
          <a:r>
            <a:rPr lang="fi-FI" sz="1000" dirty="0" smtClean="0"/>
            <a:t>  muokkaaminen luokkatasolle sopivaksi.</a:t>
          </a:r>
          <a:endParaRPr lang="fi-FI" sz="1000" dirty="0"/>
        </a:p>
      </dgm:t>
    </dgm:pt>
    <dgm:pt modelId="{BEB69A3B-1D9C-49D0-A3F6-E2055EC626F5}" type="parTrans" cxnId="{EED20F81-9AB1-47A3-8279-BF96D83EEA89}">
      <dgm:prSet/>
      <dgm:spPr/>
      <dgm:t>
        <a:bodyPr/>
        <a:lstStyle/>
        <a:p>
          <a:endParaRPr lang="fi-FI"/>
        </a:p>
      </dgm:t>
    </dgm:pt>
    <dgm:pt modelId="{1BE24BC1-6F42-4F4D-9B69-E9E160318F34}" type="sibTrans" cxnId="{EED20F81-9AB1-47A3-8279-BF96D83EEA89}">
      <dgm:prSet/>
      <dgm:spPr/>
      <dgm:t>
        <a:bodyPr/>
        <a:lstStyle/>
        <a:p>
          <a:endParaRPr lang="fi-FI"/>
        </a:p>
      </dgm:t>
    </dgm:pt>
    <dgm:pt modelId="{AD5D9B23-46F4-480E-8181-FBC6ACABCFE8}">
      <dgm:prSet phldrT="[Teksti]" custT="1"/>
      <dgm:spPr/>
      <dgm:t>
        <a:bodyPr/>
        <a:lstStyle/>
        <a:p>
          <a:r>
            <a:rPr lang="fi-FI" sz="1000" dirty="0" smtClean="0"/>
            <a:t>Marraskuu: Arviointikeskustelut pidetään välillä marras-tammikuu.  </a:t>
          </a:r>
          <a:endParaRPr lang="fi-FI" sz="1000" dirty="0"/>
        </a:p>
      </dgm:t>
    </dgm:pt>
    <dgm:pt modelId="{C7699133-7046-49F3-B059-0C4D414005EF}" type="parTrans" cxnId="{D6DC7358-5D00-435F-A915-EC8131D416CE}">
      <dgm:prSet/>
      <dgm:spPr/>
      <dgm:t>
        <a:bodyPr/>
        <a:lstStyle/>
        <a:p>
          <a:endParaRPr lang="fi-FI"/>
        </a:p>
      </dgm:t>
    </dgm:pt>
    <dgm:pt modelId="{05CA3E54-A995-4B0A-9AEC-7EF6A7B3817E}" type="sibTrans" cxnId="{D6DC7358-5D00-435F-A915-EC8131D416CE}">
      <dgm:prSet/>
      <dgm:spPr/>
      <dgm:t>
        <a:bodyPr/>
        <a:lstStyle/>
        <a:p>
          <a:endParaRPr lang="fi-FI"/>
        </a:p>
      </dgm:t>
    </dgm:pt>
    <dgm:pt modelId="{BFFEDC15-EABB-466A-AFF1-E8B92C2EF81F}">
      <dgm:prSet phldrT="[Teksti]" custT="1"/>
      <dgm:spPr/>
      <dgm:t>
        <a:bodyPr/>
        <a:lstStyle/>
        <a:p>
          <a:r>
            <a:rPr lang="fi-FI" sz="1000" dirty="0" smtClean="0"/>
            <a:t>Joulukuu:  Joulujuhla, joulukahvit. Koko koulun väen pikkujoulu</a:t>
          </a:r>
          <a:r>
            <a:rPr lang="fi-FI" sz="900" dirty="0" smtClean="0"/>
            <a:t>. </a:t>
          </a:r>
          <a:endParaRPr lang="fi-FI" sz="900" dirty="0"/>
        </a:p>
      </dgm:t>
    </dgm:pt>
    <dgm:pt modelId="{3B06BAB5-32A7-4389-8029-90EF72210B54}" type="parTrans" cxnId="{B08D18CE-65AE-4A83-ACE1-B3D174DF5799}">
      <dgm:prSet/>
      <dgm:spPr/>
      <dgm:t>
        <a:bodyPr/>
        <a:lstStyle/>
        <a:p>
          <a:endParaRPr lang="fi-FI"/>
        </a:p>
      </dgm:t>
    </dgm:pt>
    <dgm:pt modelId="{8D81BEDB-4906-458A-8754-0CD3060CCF6E}" type="sibTrans" cxnId="{B08D18CE-65AE-4A83-ACE1-B3D174DF5799}">
      <dgm:prSet/>
      <dgm:spPr/>
      <dgm:t>
        <a:bodyPr/>
        <a:lstStyle/>
        <a:p>
          <a:endParaRPr lang="fi-FI"/>
        </a:p>
      </dgm:t>
    </dgm:pt>
    <dgm:pt modelId="{9A87B7B6-48E3-47E0-80DD-FB919AA97566}">
      <dgm:prSet phldrT="[Teksti]" custT="1"/>
      <dgm:spPr/>
      <dgm:t>
        <a:bodyPr/>
        <a:lstStyle/>
        <a:p>
          <a:r>
            <a:rPr lang="fi-FI" sz="1000" dirty="0" smtClean="0"/>
            <a:t>Maaliskuu: Hiihtoloman jälkeen kevätjuhlatiimin ensimmäinen kokoontuminen. Kirjatilaukset ja koulutarviketilaukset luokkatasotiimeittäin. Kehityskeskustelut. </a:t>
          </a:r>
          <a:endParaRPr lang="fi-FI" sz="1000" dirty="0"/>
        </a:p>
      </dgm:t>
    </dgm:pt>
    <dgm:pt modelId="{FB64F785-E478-4C28-85FA-3734AF40F871}" type="parTrans" cxnId="{3D4D004E-9ADC-4D72-989F-9DFEA06E2D73}">
      <dgm:prSet/>
      <dgm:spPr/>
      <dgm:t>
        <a:bodyPr/>
        <a:lstStyle/>
        <a:p>
          <a:endParaRPr lang="fi-FI"/>
        </a:p>
      </dgm:t>
    </dgm:pt>
    <dgm:pt modelId="{087E4908-44B3-4290-8570-6F9E115694E5}" type="sibTrans" cxnId="{3D4D004E-9ADC-4D72-989F-9DFEA06E2D73}">
      <dgm:prSet/>
      <dgm:spPr/>
      <dgm:t>
        <a:bodyPr/>
        <a:lstStyle/>
        <a:p>
          <a:endParaRPr lang="fi-FI"/>
        </a:p>
      </dgm:t>
    </dgm:pt>
    <dgm:pt modelId="{13DAF196-71FA-47D5-A5EA-D9F281AA290A}">
      <dgm:prSet phldrT="[Teksti]" custT="1"/>
      <dgm:spPr/>
      <dgm:t>
        <a:bodyPr/>
        <a:lstStyle/>
        <a:p>
          <a:r>
            <a:rPr lang="fi-FI" sz="1000" dirty="0" smtClean="0"/>
            <a:t>Huhtikuu: Kevätarvioinnin suunnittelu alkaa. Lukuvuosisuunnitelman arviointi luokkatasotiimeittäin ja vastuualueittain. Kehityskeskustelut. Lukuvuoden arviointi –veso.  </a:t>
          </a:r>
          <a:endParaRPr lang="fi-FI" sz="1000" dirty="0"/>
        </a:p>
      </dgm:t>
    </dgm:pt>
    <dgm:pt modelId="{37B4705B-0DF1-47C3-A70C-A4B1ABEFB26C}" type="parTrans" cxnId="{C4947CBB-68C7-40C0-A68B-58B2B8B64C34}">
      <dgm:prSet/>
      <dgm:spPr/>
      <dgm:t>
        <a:bodyPr/>
        <a:lstStyle/>
        <a:p>
          <a:endParaRPr lang="fi-FI"/>
        </a:p>
      </dgm:t>
    </dgm:pt>
    <dgm:pt modelId="{94388A7E-C54B-4E46-B56F-495D9A561414}" type="sibTrans" cxnId="{C4947CBB-68C7-40C0-A68B-58B2B8B64C34}">
      <dgm:prSet/>
      <dgm:spPr/>
      <dgm:t>
        <a:bodyPr/>
        <a:lstStyle/>
        <a:p>
          <a:endParaRPr lang="fi-FI"/>
        </a:p>
      </dgm:t>
    </dgm:pt>
    <dgm:pt modelId="{C3EA7BBA-7A8C-4C5E-B8DB-7878C5F34C06}">
      <dgm:prSet phldrT="[Teksti]" custT="1"/>
      <dgm:spPr/>
      <dgm:t>
        <a:bodyPr/>
        <a:lstStyle/>
        <a:p>
          <a:r>
            <a:rPr lang="fi-FI" sz="1000" dirty="0" smtClean="0"/>
            <a:t>Toukokuu: Oppilaiden lukuvuosiarviointi, kevätjuhla, lukuvuoden päätöstilaisuus, kehityskeskustelut. </a:t>
          </a:r>
          <a:endParaRPr lang="fi-FI" sz="1000" dirty="0"/>
        </a:p>
      </dgm:t>
    </dgm:pt>
    <dgm:pt modelId="{F68707CD-A7A3-414D-9565-C7F39B4123C3}" type="parTrans" cxnId="{FBF42805-7F04-46D5-B50F-851F2F0D43C6}">
      <dgm:prSet/>
      <dgm:spPr/>
      <dgm:t>
        <a:bodyPr/>
        <a:lstStyle/>
        <a:p>
          <a:endParaRPr lang="fi-FI"/>
        </a:p>
      </dgm:t>
    </dgm:pt>
    <dgm:pt modelId="{AEB936DC-DBC3-42EF-A322-45600955D3CE}" type="sibTrans" cxnId="{FBF42805-7F04-46D5-B50F-851F2F0D43C6}">
      <dgm:prSet/>
      <dgm:spPr/>
      <dgm:t>
        <a:bodyPr/>
        <a:lstStyle/>
        <a:p>
          <a:endParaRPr lang="fi-FI"/>
        </a:p>
      </dgm:t>
    </dgm:pt>
    <dgm:pt modelId="{37A6836A-5AE8-4B45-B806-7B9D639DF886}" type="pres">
      <dgm:prSet presAssocID="{9F469B66-8756-4716-9B23-2452CAFFFFD9}" presName="Name0" presStyleCnt="0">
        <dgm:presLayoutVars>
          <dgm:dir/>
          <dgm:resizeHandles val="exact"/>
        </dgm:presLayoutVars>
      </dgm:prSet>
      <dgm:spPr/>
      <dgm:t>
        <a:bodyPr/>
        <a:lstStyle/>
        <a:p>
          <a:endParaRPr lang="fi-FI"/>
        </a:p>
      </dgm:t>
    </dgm:pt>
    <dgm:pt modelId="{85B17054-2660-40B8-8570-3E567F3965A2}" type="pres">
      <dgm:prSet presAssocID="{9F469B66-8756-4716-9B23-2452CAFFFFD9}" presName="cycle" presStyleCnt="0"/>
      <dgm:spPr/>
      <dgm:t>
        <a:bodyPr/>
        <a:lstStyle/>
        <a:p>
          <a:endParaRPr lang="fi-FI"/>
        </a:p>
      </dgm:t>
    </dgm:pt>
    <dgm:pt modelId="{F7D5363D-BBDF-48AB-BF12-3B8E692C9E2B}" type="pres">
      <dgm:prSet presAssocID="{05C10CDC-1B40-434C-BDB5-0C9A198CC9E0}" presName="nodeFirstNode" presStyleLbl="node1" presStyleIdx="0" presStyleCnt="8" custScaleX="268298" custScaleY="202037" custRadScaleRad="183833" custRadScaleInc="160981">
        <dgm:presLayoutVars>
          <dgm:bulletEnabled val="1"/>
        </dgm:presLayoutVars>
      </dgm:prSet>
      <dgm:spPr/>
      <dgm:t>
        <a:bodyPr/>
        <a:lstStyle/>
        <a:p>
          <a:endParaRPr lang="fi-FI"/>
        </a:p>
      </dgm:t>
    </dgm:pt>
    <dgm:pt modelId="{4176100A-F656-4EC3-844C-BB93C5C66858}" type="pres">
      <dgm:prSet presAssocID="{BDA7AE10-F1AD-4802-B431-39196B36D5B2}" presName="sibTransFirstNode" presStyleLbl="bgShp" presStyleIdx="0" presStyleCnt="1" custLinFactNeighborX="-71283" custLinFactNeighborY="-3557"/>
      <dgm:spPr/>
      <dgm:t>
        <a:bodyPr/>
        <a:lstStyle/>
        <a:p>
          <a:endParaRPr lang="fi-FI"/>
        </a:p>
      </dgm:t>
    </dgm:pt>
    <dgm:pt modelId="{3DF542B6-D9EB-467A-880B-C33AEBFB7D79}" type="pres">
      <dgm:prSet presAssocID="{B4AD20DE-8CA2-4CEB-B02E-2A01C1AF1A7B}" presName="nodeFollowingNodes" presStyleLbl="node1" presStyleIdx="1" presStyleCnt="8" custScaleX="260004" custScaleY="131854" custRadScaleRad="194854" custRadScaleInc="103226">
        <dgm:presLayoutVars>
          <dgm:bulletEnabled val="1"/>
        </dgm:presLayoutVars>
      </dgm:prSet>
      <dgm:spPr/>
      <dgm:t>
        <a:bodyPr/>
        <a:lstStyle/>
        <a:p>
          <a:endParaRPr lang="fi-FI"/>
        </a:p>
      </dgm:t>
    </dgm:pt>
    <dgm:pt modelId="{D1E60214-15EC-4F44-872E-F572B9D3FA43}" type="pres">
      <dgm:prSet presAssocID="{0C764A46-62AD-4811-8232-4A2BCD852B67}" presName="nodeFollowingNodes" presStyleLbl="node1" presStyleIdx="2" presStyleCnt="8" custScaleX="269596" custScaleY="139837" custRadScaleRad="172489" custRadScaleInc="41954">
        <dgm:presLayoutVars>
          <dgm:bulletEnabled val="1"/>
        </dgm:presLayoutVars>
      </dgm:prSet>
      <dgm:spPr/>
      <dgm:t>
        <a:bodyPr/>
        <a:lstStyle/>
        <a:p>
          <a:endParaRPr lang="fi-FI"/>
        </a:p>
      </dgm:t>
    </dgm:pt>
    <dgm:pt modelId="{AC0492F2-1195-4A9F-B661-13FBD41D6CDD}" type="pres">
      <dgm:prSet presAssocID="{AD5D9B23-46F4-480E-8181-FBC6ACABCFE8}" presName="nodeFollowingNodes" presStyleLbl="node1" presStyleIdx="3" presStyleCnt="8" custScaleX="114256" custRadScaleRad="77377" custRadScaleInc="92412">
        <dgm:presLayoutVars>
          <dgm:bulletEnabled val="1"/>
        </dgm:presLayoutVars>
      </dgm:prSet>
      <dgm:spPr/>
      <dgm:t>
        <a:bodyPr/>
        <a:lstStyle/>
        <a:p>
          <a:endParaRPr lang="fi-FI"/>
        </a:p>
      </dgm:t>
    </dgm:pt>
    <dgm:pt modelId="{8FAC3692-8A43-427A-BC9B-5ED97803360E}" type="pres">
      <dgm:prSet presAssocID="{BFFEDC15-EABB-466A-AFF1-E8B92C2EF81F}" presName="nodeFollowingNodes" presStyleLbl="node1" presStyleIdx="4" presStyleCnt="8" custScaleX="123896" custScaleY="94481" custRadScaleRad="113972" custRadScaleInc="128222">
        <dgm:presLayoutVars>
          <dgm:bulletEnabled val="1"/>
        </dgm:presLayoutVars>
      </dgm:prSet>
      <dgm:spPr/>
      <dgm:t>
        <a:bodyPr/>
        <a:lstStyle/>
        <a:p>
          <a:endParaRPr lang="fi-FI"/>
        </a:p>
      </dgm:t>
    </dgm:pt>
    <dgm:pt modelId="{39270768-CE93-4388-AEBE-FCE08F4A260D}" type="pres">
      <dgm:prSet presAssocID="{9A87B7B6-48E3-47E0-80DD-FB919AA97566}" presName="nodeFollowingNodes" presStyleLbl="node1" presStyleIdx="5" presStyleCnt="8" custScaleX="156598" custScaleY="157431" custRadScaleRad="169120" custRadScaleInc="88302">
        <dgm:presLayoutVars>
          <dgm:bulletEnabled val="1"/>
        </dgm:presLayoutVars>
      </dgm:prSet>
      <dgm:spPr/>
      <dgm:t>
        <a:bodyPr/>
        <a:lstStyle/>
        <a:p>
          <a:endParaRPr lang="fi-FI"/>
        </a:p>
      </dgm:t>
    </dgm:pt>
    <dgm:pt modelId="{C1383FFF-1E37-4248-9297-A3DA546AB774}" type="pres">
      <dgm:prSet presAssocID="{13DAF196-71FA-47D5-A5EA-D9F281AA290A}" presName="nodeFollowingNodes" presStyleLbl="node1" presStyleIdx="6" presStyleCnt="8" custScaleX="172080" custScaleY="123312" custRadScaleRad="177636" custRadScaleInc="28215">
        <dgm:presLayoutVars>
          <dgm:bulletEnabled val="1"/>
        </dgm:presLayoutVars>
      </dgm:prSet>
      <dgm:spPr/>
      <dgm:t>
        <a:bodyPr/>
        <a:lstStyle/>
        <a:p>
          <a:endParaRPr lang="fi-FI"/>
        </a:p>
      </dgm:t>
    </dgm:pt>
    <dgm:pt modelId="{000ADDD1-017B-4ABB-9920-F4B2F298845B}" type="pres">
      <dgm:prSet presAssocID="{C3EA7BBA-7A8C-4C5E-B8DB-7878C5F34C06}" presName="nodeFollowingNodes" presStyleLbl="node1" presStyleIdx="7" presStyleCnt="8" custScaleX="129393" custScaleY="110460" custRadScaleRad="180039" custRadScaleInc="-28681">
        <dgm:presLayoutVars>
          <dgm:bulletEnabled val="1"/>
        </dgm:presLayoutVars>
      </dgm:prSet>
      <dgm:spPr/>
      <dgm:t>
        <a:bodyPr/>
        <a:lstStyle/>
        <a:p>
          <a:endParaRPr lang="fi-FI"/>
        </a:p>
      </dgm:t>
    </dgm:pt>
  </dgm:ptLst>
  <dgm:cxnLst>
    <dgm:cxn modelId="{B08D18CE-65AE-4A83-ACE1-B3D174DF5799}" srcId="{9F469B66-8756-4716-9B23-2452CAFFFFD9}" destId="{BFFEDC15-EABB-466A-AFF1-E8B92C2EF81F}" srcOrd="4" destOrd="0" parTransId="{3B06BAB5-32A7-4389-8029-90EF72210B54}" sibTransId="{8D81BEDB-4906-458A-8754-0CD3060CCF6E}"/>
    <dgm:cxn modelId="{6DEEABB4-2F6A-498A-9082-1851B418DAA5}" type="presOf" srcId="{B4AD20DE-8CA2-4CEB-B02E-2A01C1AF1A7B}" destId="{3DF542B6-D9EB-467A-880B-C33AEBFB7D79}" srcOrd="0" destOrd="0" presId="urn:microsoft.com/office/officeart/2005/8/layout/cycle3"/>
    <dgm:cxn modelId="{A0B52248-DA07-4392-A8DB-0A86E5F64C7A}" type="presOf" srcId="{BFFEDC15-EABB-466A-AFF1-E8B92C2EF81F}" destId="{8FAC3692-8A43-427A-BC9B-5ED97803360E}" srcOrd="0" destOrd="0" presId="urn:microsoft.com/office/officeart/2005/8/layout/cycle3"/>
    <dgm:cxn modelId="{8B925F52-C043-4714-92B0-533AC62ACDEE}" type="presOf" srcId="{AD5D9B23-46F4-480E-8181-FBC6ACABCFE8}" destId="{AC0492F2-1195-4A9F-B661-13FBD41D6CDD}" srcOrd="0" destOrd="0" presId="urn:microsoft.com/office/officeart/2005/8/layout/cycle3"/>
    <dgm:cxn modelId="{43FF376D-362B-4FF4-A62D-30BAF155C975}" type="presOf" srcId="{0C764A46-62AD-4811-8232-4A2BCD852B67}" destId="{D1E60214-15EC-4F44-872E-F572B9D3FA43}" srcOrd="0" destOrd="0" presId="urn:microsoft.com/office/officeart/2005/8/layout/cycle3"/>
    <dgm:cxn modelId="{FBF42805-7F04-46D5-B50F-851F2F0D43C6}" srcId="{9F469B66-8756-4716-9B23-2452CAFFFFD9}" destId="{C3EA7BBA-7A8C-4C5E-B8DB-7878C5F34C06}" srcOrd="7" destOrd="0" parTransId="{F68707CD-A7A3-414D-9565-C7F39B4123C3}" sibTransId="{AEB936DC-DBC3-42EF-A322-45600955D3CE}"/>
    <dgm:cxn modelId="{D6DC7358-5D00-435F-A915-EC8131D416CE}" srcId="{9F469B66-8756-4716-9B23-2452CAFFFFD9}" destId="{AD5D9B23-46F4-480E-8181-FBC6ACABCFE8}" srcOrd="3" destOrd="0" parTransId="{C7699133-7046-49F3-B059-0C4D414005EF}" sibTransId="{05CA3E54-A995-4B0A-9AEC-7EF6A7B3817E}"/>
    <dgm:cxn modelId="{CD26982D-EE9D-443E-A3F9-F68B9A214783}" srcId="{9F469B66-8756-4716-9B23-2452CAFFFFD9}" destId="{B4AD20DE-8CA2-4CEB-B02E-2A01C1AF1A7B}" srcOrd="1" destOrd="0" parTransId="{CFF8AFEC-3735-41F2-9071-D916CB34D3BC}" sibTransId="{553DBA6C-2C23-4375-A1B9-21BCAE160D19}"/>
    <dgm:cxn modelId="{A0888095-4C6E-47F1-8A64-1C6C3F11CD5B}" type="presOf" srcId="{BDA7AE10-F1AD-4802-B431-39196B36D5B2}" destId="{4176100A-F656-4EC3-844C-BB93C5C66858}" srcOrd="0" destOrd="0" presId="urn:microsoft.com/office/officeart/2005/8/layout/cycle3"/>
    <dgm:cxn modelId="{8B29E357-25EA-4629-BE06-1141C233DC97}" type="presOf" srcId="{C3EA7BBA-7A8C-4C5E-B8DB-7878C5F34C06}" destId="{000ADDD1-017B-4ABB-9920-F4B2F298845B}" srcOrd="0" destOrd="0" presId="urn:microsoft.com/office/officeart/2005/8/layout/cycle3"/>
    <dgm:cxn modelId="{EED20F81-9AB1-47A3-8279-BF96D83EEA89}" srcId="{9F469B66-8756-4716-9B23-2452CAFFFFD9}" destId="{0C764A46-62AD-4811-8232-4A2BCD852B67}" srcOrd="2" destOrd="0" parTransId="{BEB69A3B-1D9C-49D0-A3F6-E2055EC626F5}" sibTransId="{1BE24BC1-6F42-4F4D-9B69-E9E160318F34}"/>
    <dgm:cxn modelId="{FDAC3632-1440-4C76-B474-EDFAD6D18688}" type="presOf" srcId="{9F469B66-8756-4716-9B23-2452CAFFFFD9}" destId="{37A6836A-5AE8-4B45-B806-7B9D639DF886}" srcOrd="0" destOrd="0" presId="urn:microsoft.com/office/officeart/2005/8/layout/cycle3"/>
    <dgm:cxn modelId="{3D4D004E-9ADC-4D72-989F-9DFEA06E2D73}" srcId="{9F469B66-8756-4716-9B23-2452CAFFFFD9}" destId="{9A87B7B6-48E3-47E0-80DD-FB919AA97566}" srcOrd="5" destOrd="0" parTransId="{FB64F785-E478-4C28-85FA-3734AF40F871}" sibTransId="{087E4908-44B3-4290-8570-6F9E115694E5}"/>
    <dgm:cxn modelId="{776A1BB5-6F9A-4EBA-B4E4-51ED7796CDAB}" type="presOf" srcId="{9A87B7B6-48E3-47E0-80DD-FB919AA97566}" destId="{39270768-CE93-4388-AEBE-FCE08F4A260D}" srcOrd="0" destOrd="0" presId="urn:microsoft.com/office/officeart/2005/8/layout/cycle3"/>
    <dgm:cxn modelId="{6DDE4E80-0A4A-4E59-844B-C586D0102B44}" type="presOf" srcId="{13DAF196-71FA-47D5-A5EA-D9F281AA290A}" destId="{C1383FFF-1E37-4248-9297-A3DA546AB774}" srcOrd="0" destOrd="0" presId="urn:microsoft.com/office/officeart/2005/8/layout/cycle3"/>
    <dgm:cxn modelId="{DE2A6882-DF57-4BC1-A436-5C0D1A6710C0}" type="presOf" srcId="{05C10CDC-1B40-434C-BDB5-0C9A198CC9E0}" destId="{F7D5363D-BBDF-48AB-BF12-3B8E692C9E2B}" srcOrd="0" destOrd="0" presId="urn:microsoft.com/office/officeart/2005/8/layout/cycle3"/>
    <dgm:cxn modelId="{85F2E0EB-20AD-418D-8D60-535D573BAEAB}" srcId="{9F469B66-8756-4716-9B23-2452CAFFFFD9}" destId="{05C10CDC-1B40-434C-BDB5-0C9A198CC9E0}" srcOrd="0" destOrd="0" parTransId="{648EE05B-186A-4AAB-A0D3-00493CA6D396}" sibTransId="{BDA7AE10-F1AD-4802-B431-39196B36D5B2}"/>
    <dgm:cxn modelId="{C4947CBB-68C7-40C0-A68B-58B2B8B64C34}" srcId="{9F469B66-8756-4716-9B23-2452CAFFFFD9}" destId="{13DAF196-71FA-47D5-A5EA-D9F281AA290A}" srcOrd="6" destOrd="0" parTransId="{37B4705B-0DF1-47C3-A70C-A4B1ABEFB26C}" sibTransId="{94388A7E-C54B-4E46-B56F-495D9A561414}"/>
    <dgm:cxn modelId="{8516C080-B695-4837-8C9C-CAC9C7B25934}" type="presParOf" srcId="{37A6836A-5AE8-4B45-B806-7B9D639DF886}" destId="{85B17054-2660-40B8-8570-3E567F3965A2}" srcOrd="0" destOrd="0" presId="urn:microsoft.com/office/officeart/2005/8/layout/cycle3"/>
    <dgm:cxn modelId="{2DA9C712-A7A1-4140-97A8-65603D438FD7}" type="presParOf" srcId="{85B17054-2660-40B8-8570-3E567F3965A2}" destId="{F7D5363D-BBDF-48AB-BF12-3B8E692C9E2B}" srcOrd="0" destOrd="0" presId="urn:microsoft.com/office/officeart/2005/8/layout/cycle3"/>
    <dgm:cxn modelId="{613B89DB-6781-4194-B6EA-D80A24661D61}" type="presParOf" srcId="{85B17054-2660-40B8-8570-3E567F3965A2}" destId="{4176100A-F656-4EC3-844C-BB93C5C66858}" srcOrd="1" destOrd="0" presId="urn:microsoft.com/office/officeart/2005/8/layout/cycle3"/>
    <dgm:cxn modelId="{FC53A87C-3D90-4640-B7CD-C493841D7DD0}" type="presParOf" srcId="{85B17054-2660-40B8-8570-3E567F3965A2}" destId="{3DF542B6-D9EB-467A-880B-C33AEBFB7D79}" srcOrd="2" destOrd="0" presId="urn:microsoft.com/office/officeart/2005/8/layout/cycle3"/>
    <dgm:cxn modelId="{D99BD5AB-A7BB-4E52-A923-1D4DFF3C5BF6}" type="presParOf" srcId="{85B17054-2660-40B8-8570-3E567F3965A2}" destId="{D1E60214-15EC-4F44-872E-F572B9D3FA43}" srcOrd="3" destOrd="0" presId="urn:microsoft.com/office/officeart/2005/8/layout/cycle3"/>
    <dgm:cxn modelId="{EBE86314-1D6D-4079-8CCF-02C14786B304}" type="presParOf" srcId="{85B17054-2660-40B8-8570-3E567F3965A2}" destId="{AC0492F2-1195-4A9F-B661-13FBD41D6CDD}" srcOrd="4" destOrd="0" presId="urn:microsoft.com/office/officeart/2005/8/layout/cycle3"/>
    <dgm:cxn modelId="{E5C0CF2B-DE9D-448C-A917-75027699762D}" type="presParOf" srcId="{85B17054-2660-40B8-8570-3E567F3965A2}" destId="{8FAC3692-8A43-427A-BC9B-5ED97803360E}" srcOrd="5" destOrd="0" presId="urn:microsoft.com/office/officeart/2005/8/layout/cycle3"/>
    <dgm:cxn modelId="{1AA02275-CB92-48FE-834A-E0703D123846}" type="presParOf" srcId="{85B17054-2660-40B8-8570-3E567F3965A2}" destId="{39270768-CE93-4388-AEBE-FCE08F4A260D}" srcOrd="6" destOrd="0" presId="urn:microsoft.com/office/officeart/2005/8/layout/cycle3"/>
    <dgm:cxn modelId="{778EA22C-07C0-4407-BD7D-FBED1C89B244}" type="presParOf" srcId="{85B17054-2660-40B8-8570-3E567F3965A2}" destId="{C1383FFF-1E37-4248-9297-A3DA546AB774}" srcOrd="7" destOrd="0" presId="urn:microsoft.com/office/officeart/2005/8/layout/cycle3"/>
    <dgm:cxn modelId="{87061959-F8C1-448A-8212-328DA69D1EA0}" type="presParOf" srcId="{85B17054-2660-40B8-8570-3E567F3965A2}" destId="{000ADDD1-017B-4ABB-9920-F4B2F298845B}"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6631D-9027-4F57-8E4C-1E9C12AE482D}" type="doc">
      <dgm:prSet loTypeId="urn:microsoft.com/office/officeart/2005/8/layout/cycle3" loCatId="cycle" qsTypeId="urn:microsoft.com/office/officeart/2005/8/quickstyle/simple1" qsCatId="simple" csTypeId="urn:microsoft.com/office/officeart/2005/8/colors/colorful1" csCatId="colorful" phldr="0"/>
      <dgm:spPr/>
      <dgm:t>
        <a:bodyPr/>
        <a:lstStyle/>
        <a:p>
          <a:endParaRPr lang="fi-FI"/>
        </a:p>
      </dgm:t>
    </dgm:pt>
    <dgm:pt modelId="{78248212-2521-43E2-A859-129BC9FBCACD}">
      <dgm:prSet phldrT="[Teksti]" phldr="1"/>
      <dgm:spPr/>
      <dgm:t>
        <a:bodyPr/>
        <a:lstStyle/>
        <a:p>
          <a:endParaRPr lang="fi-FI"/>
        </a:p>
      </dgm:t>
    </dgm:pt>
    <dgm:pt modelId="{20274D89-87B4-4809-B040-9FB78596280A}" type="parTrans" cxnId="{4EB12293-D449-4160-AAD6-64479603F890}">
      <dgm:prSet/>
      <dgm:spPr/>
      <dgm:t>
        <a:bodyPr/>
        <a:lstStyle/>
        <a:p>
          <a:endParaRPr lang="fi-FI"/>
        </a:p>
      </dgm:t>
    </dgm:pt>
    <dgm:pt modelId="{B0D1276A-6A49-4EAE-BBCF-09B79D220275}" type="sibTrans" cxnId="{4EB12293-D449-4160-AAD6-64479603F890}">
      <dgm:prSet/>
      <dgm:spPr/>
      <dgm:t>
        <a:bodyPr/>
        <a:lstStyle/>
        <a:p>
          <a:endParaRPr lang="fi-FI"/>
        </a:p>
      </dgm:t>
    </dgm:pt>
    <dgm:pt modelId="{80982E4F-2809-49D1-8690-2D8D9E97B13B}">
      <dgm:prSet phldrT="[Teksti]" phldr="1"/>
      <dgm:spPr/>
      <dgm:t>
        <a:bodyPr/>
        <a:lstStyle/>
        <a:p>
          <a:endParaRPr lang="fi-FI"/>
        </a:p>
      </dgm:t>
    </dgm:pt>
    <dgm:pt modelId="{4CD9E4BC-30CA-4971-BD0F-3BE120890241}" type="parTrans" cxnId="{445BD783-F624-4F93-8809-E781D6320B98}">
      <dgm:prSet/>
      <dgm:spPr/>
      <dgm:t>
        <a:bodyPr/>
        <a:lstStyle/>
        <a:p>
          <a:endParaRPr lang="fi-FI"/>
        </a:p>
      </dgm:t>
    </dgm:pt>
    <dgm:pt modelId="{63275ACD-EF54-4CCF-A42B-F2DC988E8E08}" type="sibTrans" cxnId="{445BD783-F624-4F93-8809-E781D6320B98}">
      <dgm:prSet/>
      <dgm:spPr/>
      <dgm:t>
        <a:bodyPr/>
        <a:lstStyle/>
        <a:p>
          <a:endParaRPr lang="fi-FI"/>
        </a:p>
      </dgm:t>
    </dgm:pt>
    <dgm:pt modelId="{D156AAE5-2AD6-48AC-96B8-55BAF4952168}">
      <dgm:prSet phldrT="[Teksti]" phldr="1"/>
      <dgm:spPr/>
      <dgm:t>
        <a:bodyPr/>
        <a:lstStyle/>
        <a:p>
          <a:endParaRPr lang="fi-FI"/>
        </a:p>
      </dgm:t>
    </dgm:pt>
    <dgm:pt modelId="{80B18DDC-F163-4F0C-BF82-8C1A55916AA2}" type="parTrans" cxnId="{38D28111-4FCB-40DE-B788-6C115A5F7CEB}">
      <dgm:prSet/>
      <dgm:spPr/>
      <dgm:t>
        <a:bodyPr/>
        <a:lstStyle/>
        <a:p>
          <a:endParaRPr lang="fi-FI"/>
        </a:p>
      </dgm:t>
    </dgm:pt>
    <dgm:pt modelId="{4EB8458B-7D3D-49D4-BC36-7181252378FA}" type="sibTrans" cxnId="{38D28111-4FCB-40DE-B788-6C115A5F7CEB}">
      <dgm:prSet/>
      <dgm:spPr/>
      <dgm:t>
        <a:bodyPr/>
        <a:lstStyle/>
        <a:p>
          <a:endParaRPr lang="fi-FI"/>
        </a:p>
      </dgm:t>
    </dgm:pt>
    <dgm:pt modelId="{680640A4-1C07-42D5-89EE-C150BA18D95F}">
      <dgm:prSet phldrT="[Teksti]" phldr="1"/>
      <dgm:spPr/>
      <dgm:t>
        <a:bodyPr/>
        <a:lstStyle/>
        <a:p>
          <a:endParaRPr lang="fi-FI"/>
        </a:p>
      </dgm:t>
    </dgm:pt>
    <dgm:pt modelId="{92A43540-9971-4887-BF47-973DA67D2634}" type="parTrans" cxnId="{DF553D74-F166-4AEF-81C5-E20E5B1B06EA}">
      <dgm:prSet/>
      <dgm:spPr/>
      <dgm:t>
        <a:bodyPr/>
        <a:lstStyle/>
        <a:p>
          <a:endParaRPr lang="fi-FI"/>
        </a:p>
      </dgm:t>
    </dgm:pt>
    <dgm:pt modelId="{001AED0D-ECBC-4868-AB45-3B8C491F8BF9}" type="sibTrans" cxnId="{DF553D74-F166-4AEF-81C5-E20E5B1B06EA}">
      <dgm:prSet/>
      <dgm:spPr/>
      <dgm:t>
        <a:bodyPr/>
        <a:lstStyle/>
        <a:p>
          <a:endParaRPr lang="fi-FI"/>
        </a:p>
      </dgm:t>
    </dgm:pt>
    <dgm:pt modelId="{B53CD7D2-C8F2-4045-A987-4AB28E1A867E}">
      <dgm:prSet phldrT="[Teksti]" phldr="1"/>
      <dgm:spPr/>
      <dgm:t>
        <a:bodyPr/>
        <a:lstStyle/>
        <a:p>
          <a:endParaRPr lang="fi-FI"/>
        </a:p>
      </dgm:t>
    </dgm:pt>
    <dgm:pt modelId="{24797E05-5C1F-4845-BCDA-6B2157DFDEB6}" type="parTrans" cxnId="{5D3AD332-4CC0-4E5C-877C-484888683153}">
      <dgm:prSet/>
      <dgm:spPr/>
      <dgm:t>
        <a:bodyPr/>
        <a:lstStyle/>
        <a:p>
          <a:endParaRPr lang="fi-FI"/>
        </a:p>
      </dgm:t>
    </dgm:pt>
    <dgm:pt modelId="{591E1700-5E37-4632-AD4F-915A5675D95E}" type="sibTrans" cxnId="{5D3AD332-4CC0-4E5C-877C-484888683153}">
      <dgm:prSet/>
      <dgm:spPr/>
      <dgm:t>
        <a:bodyPr/>
        <a:lstStyle/>
        <a:p>
          <a:endParaRPr lang="fi-FI"/>
        </a:p>
      </dgm:t>
    </dgm:pt>
    <dgm:pt modelId="{CC0A0D70-DD81-4B87-B15F-5BBC84FB7A13}" type="pres">
      <dgm:prSet presAssocID="{A436631D-9027-4F57-8E4C-1E9C12AE482D}" presName="Name0" presStyleCnt="0">
        <dgm:presLayoutVars>
          <dgm:dir/>
          <dgm:resizeHandles val="exact"/>
        </dgm:presLayoutVars>
      </dgm:prSet>
      <dgm:spPr/>
      <dgm:t>
        <a:bodyPr/>
        <a:lstStyle/>
        <a:p>
          <a:endParaRPr lang="fi-FI"/>
        </a:p>
      </dgm:t>
    </dgm:pt>
    <dgm:pt modelId="{9971F479-CA9B-4189-9DEE-B66BAFC383AC}" type="pres">
      <dgm:prSet presAssocID="{A436631D-9027-4F57-8E4C-1E9C12AE482D}" presName="cycle" presStyleCnt="0"/>
      <dgm:spPr/>
      <dgm:t>
        <a:bodyPr/>
        <a:lstStyle/>
        <a:p>
          <a:endParaRPr lang="fi-FI"/>
        </a:p>
      </dgm:t>
    </dgm:pt>
    <dgm:pt modelId="{93EA5CA8-1E2F-44F1-867C-7E6D0EF396E6}" type="pres">
      <dgm:prSet presAssocID="{78248212-2521-43E2-A859-129BC9FBCACD}" presName="nodeFirstNode" presStyleLbl="node1" presStyleIdx="0" presStyleCnt="5">
        <dgm:presLayoutVars>
          <dgm:bulletEnabled val="1"/>
        </dgm:presLayoutVars>
      </dgm:prSet>
      <dgm:spPr/>
      <dgm:t>
        <a:bodyPr/>
        <a:lstStyle/>
        <a:p>
          <a:endParaRPr lang="fi-FI"/>
        </a:p>
      </dgm:t>
    </dgm:pt>
    <dgm:pt modelId="{DB1891D8-6547-4FD9-A239-546363020D15}" type="pres">
      <dgm:prSet presAssocID="{B0D1276A-6A49-4EAE-BBCF-09B79D220275}" presName="sibTransFirstNode" presStyleLbl="bgShp" presStyleIdx="0" presStyleCnt="1"/>
      <dgm:spPr/>
      <dgm:t>
        <a:bodyPr/>
        <a:lstStyle/>
        <a:p>
          <a:endParaRPr lang="fi-FI"/>
        </a:p>
      </dgm:t>
    </dgm:pt>
    <dgm:pt modelId="{55F00485-2F20-4264-8134-1199F575FDA1}" type="pres">
      <dgm:prSet presAssocID="{80982E4F-2809-49D1-8690-2D8D9E97B13B}" presName="nodeFollowingNodes" presStyleLbl="node1" presStyleIdx="1" presStyleCnt="5">
        <dgm:presLayoutVars>
          <dgm:bulletEnabled val="1"/>
        </dgm:presLayoutVars>
      </dgm:prSet>
      <dgm:spPr/>
      <dgm:t>
        <a:bodyPr/>
        <a:lstStyle/>
        <a:p>
          <a:endParaRPr lang="fi-FI"/>
        </a:p>
      </dgm:t>
    </dgm:pt>
    <dgm:pt modelId="{999C732C-6A3F-4D9C-904B-D1013929D8C1}" type="pres">
      <dgm:prSet presAssocID="{D156AAE5-2AD6-48AC-96B8-55BAF4952168}" presName="nodeFollowingNodes" presStyleLbl="node1" presStyleIdx="2" presStyleCnt="5">
        <dgm:presLayoutVars>
          <dgm:bulletEnabled val="1"/>
        </dgm:presLayoutVars>
      </dgm:prSet>
      <dgm:spPr/>
      <dgm:t>
        <a:bodyPr/>
        <a:lstStyle/>
        <a:p>
          <a:endParaRPr lang="fi-FI"/>
        </a:p>
      </dgm:t>
    </dgm:pt>
    <dgm:pt modelId="{C652B713-C3D7-4D4F-AA74-3C1B5ED51140}" type="pres">
      <dgm:prSet presAssocID="{680640A4-1C07-42D5-89EE-C150BA18D95F}" presName="nodeFollowingNodes" presStyleLbl="node1" presStyleIdx="3" presStyleCnt="5">
        <dgm:presLayoutVars>
          <dgm:bulletEnabled val="1"/>
        </dgm:presLayoutVars>
      </dgm:prSet>
      <dgm:spPr/>
      <dgm:t>
        <a:bodyPr/>
        <a:lstStyle/>
        <a:p>
          <a:endParaRPr lang="fi-FI"/>
        </a:p>
      </dgm:t>
    </dgm:pt>
    <dgm:pt modelId="{DF3C5FD2-6DB2-4FB7-B3DF-4A19D4BD0380}" type="pres">
      <dgm:prSet presAssocID="{B53CD7D2-C8F2-4045-A987-4AB28E1A867E}" presName="nodeFollowingNodes" presStyleLbl="node1" presStyleIdx="4" presStyleCnt="5">
        <dgm:presLayoutVars>
          <dgm:bulletEnabled val="1"/>
        </dgm:presLayoutVars>
      </dgm:prSet>
      <dgm:spPr/>
      <dgm:t>
        <a:bodyPr/>
        <a:lstStyle/>
        <a:p>
          <a:endParaRPr lang="fi-FI"/>
        </a:p>
      </dgm:t>
    </dgm:pt>
  </dgm:ptLst>
  <dgm:cxnLst>
    <dgm:cxn modelId="{38D28111-4FCB-40DE-B788-6C115A5F7CEB}" srcId="{A436631D-9027-4F57-8E4C-1E9C12AE482D}" destId="{D156AAE5-2AD6-48AC-96B8-55BAF4952168}" srcOrd="2" destOrd="0" parTransId="{80B18DDC-F163-4F0C-BF82-8C1A55916AA2}" sibTransId="{4EB8458B-7D3D-49D4-BC36-7181252378FA}"/>
    <dgm:cxn modelId="{178BAFBE-B88B-45B0-91B0-CEC7CA331EE8}" type="presOf" srcId="{680640A4-1C07-42D5-89EE-C150BA18D95F}" destId="{C652B713-C3D7-4D4F-AA74-3C1B5ED51140}" srcOrd="0" destOrd="0" presId="urn:microsoft.com/office/officeart/2005/8/layout/cycle3"/>
    <dgm:cxn modelId="{3F10FD84-7345-4B54-AA6E-BDA9FFCF1CD5}" type="presOf" srcId="{78248212-2521-43E2-A859-129BC9FBCACD}" destId="{93EA5CA8-1E2F-44F1-867C-7E6D0EF396E6}" srcOrd="0" destOrd="0" presId="urn:microsoft.com/office/officeart/2005/8/layout/cycle3"/>
    <dgm:cxn modelId="{97A2148D-F09C-4AB6-8BF0-19AEF8779230}" type="presOf" srcId="{80982E4F-2809-49D1-8690-2D8D9E97B13B}" destId="{55F00485-2F20-4264-8134-1199F575FDA1}" srcOrd="0" destOrd="0" presId="urn:microsoft.com/office/officeart/2005/8/layout/cycle3"/>
    <dgm:cxn modelId="{109CBAC5-1899-4F69-AD64-2308967161E4}" type="presOf" srcId="{D156AAE5-2AD6-48AC-96B8-55BAF4952168}" destId="{999C732C-6A3F-4D9C-904B-D1013929D8C1}" srcOrd="0" destOrd="0" presId="urn:microsoft.com/office/officeart/2005/8/layout/cycle3"/>
    <dgm:cxn modelId="{CC40F4DC-E659-4116-A6AD-0F79EF28A4C2}" type="presOf" srcId="{B53CD7D2-C8F2-4045-A987-4AB28E1A867E}" destId="{DF3C5FD2-6DB2-4FB7-B3DF-4A19D4BD0380}" srcOrd="0" destOrd="0" presId="urn:microsoft.com/office/officeart/2005/8/layout/cycle3"/>
    <dgm:cxn modelId="{A80C7873-9A0B-4E81-A6F6-D73D9B134316}" type="presOf" srcId="{A436631D-9027-4F57-8E4C-1E9C12AE482D}" destId="{CC0A0D70-DD81-4B87-B15F-5BBC84FB7A13}" srcOrd="0" destOrd="0" presId="urn:microsoft.com/office/officeart/2005/8/layout/cycle3"/>
    <dgm:cxn modelId="{5D3AD332-4CC0-4E5C-877C-484888683153}" srcId="{A436631D-9027-4F57-8E4C-1E9C12AE482D}" destId="{B53CD7D2-C8F2-4045-A987-4AB28E1A867E}" srcOrd="4" destOrd="0" parTransId="{24797E05-5C1F-4845-BCDA-6B2157DFDEB6}" sibTransId="{591E1700-5E37-4632-AD4F-915A5675D95E}"/>
    <dgm:cxn modelId="{DF553D74-F166-4AEF-81C5-E20E5B1B06EA}" srcId="{A436631D-9027-4F57-8E4C-1E9C12AE482D}" destId="{680640A4-1C07-42D5-89EE-C150BA18D95F}" srcOrd="3" destOrd="0" parTransId="{92A43540-9971-4887-BF47-973DA67D2634}" sibTransId="{001AED0D-ECBC-4868-AB45-3B8C491F8BF9}"/>
    <dgm:cxn modelId="{4EB12293-D449-4160-AAD6-64479603F890}" srcId="{A436631D-9027-4F57-8E4C-1E9C12AE482D}" destId="{78248212-2521-43E2-A859-129BC9FBCACD}" srcOrd="0" destOrd="0" parTransId="{20274D89-87B4-4809-B040-9FB78596280A}" sibTransId="{B0D1276A-6A49-4EAE-BBCF-09B79D220275}"/>
    <dgm:cxn modelId="{0DCD0197-36E0-408A-8756-90B389EDAC8C}" type="presOf" srcId="{B0D1276A-6A49-4EAE-BBCF-09B79D220275}" destId="{DB1891D8-6547-4FD9-A239-546363020D15}" srcOrd="0" destOrd="0" presId="urn:microsoft.com/office/officeart/2005/8/layout/cycle3"/>
    <dgm:cxn modelId="{445BD783-F624-4F93-8809-E781D6320B98}" srcId="{A436631D-9027-4F57-8E4C-1E9C12AE482D}" destId="{80982E4F-2809-49D1-8690-2D8D9E97B13B}" srcOrd="1" destOrd="0" parTransId="{4CD9E4BC-30CA-4971-BD0F-3BE120890241}" sibTransId="{63275ACD-EF54-4CCF-A42B-F2DC988E8E08}"/>
    <dgm:cxn modelId="{31258771-DDBB-412B-B5BB-451F0613DD83}" type="presParOf" srcId="{CC0A0D70-DD81-4B87-B15F-5BBC84FB7A13}" destId="{9971F479-CA9B-4189-9DEE-B66BAFC383AC}" srcOrd="0" destOrd="0" presId="urn:microsoft.com/office/officeart/2005/8/layout/cycle3"/>
    <dgm:cxn modelId="{1572D406-0B96-4848-8DB3-B78447D71532}" type="presParOf" srcId="{9971F479-CA9B-4189-9DEE-B66BAFC383AC}" destId="{93EA5CA8-1E2F-44F1-867C-7E6D0EF396E6}" srcOrd="0" destOrd="0" presId="urn:microsoft.com/office/officeart/2005/8/layout/cycle3"/>
    <dgm:cxn modelId="{04F401AE-69EB-4346-8A57-9ADF64637A71}" type="presParOf" srcId="{9971F479-CA9B-4189-9DEE-B66BAFC383AC}" destId="{DB1891D8-6547-4FD9-A239-546363020D15}" srcOrd="1" destOrd="0" presId="urn:microsoft.com/office/officeart/2005/8/layout/cycle3"/>
    <dgm:cxn modelId="{7A30D428-35D6-4DE1-BE65-0913FD156B62}" type="presParOf" srcId="{9971F479-CA9B-4189-9DEE-B66BAFC383AC}" destId="{55F00485-2F20-4264-8134-1199F575FDA1}" srcOrd="2" destOrd="0" presId="urn:microsoft.com/office/officeart/2005/8/layout/cycle3"/>
    <dgm:cxn modelId="{90112437-0320-4ADB-8CE0-18C1D472F917}" type="presParOf" srcId="{9971F479-CA9B-4189-9DEE-B66BAFC383AC}" destId="{999C732C-6A3F-4D9C-904B-D1013929D8C1}" srcOrd="3" destOrd="0" presId="urn:microsoft.com/office/officeart/2005/8/layout/cycle3"/>
    <dgm:cxn modelId="{3CE7F72B-00CB-4C96-A59D-352024F88BBB}" type="presParOf" srcId="{9971F479-CA9B-4189-9DEE-B66BAFC383AC}" destId="{C652B713-C3D7-4D4F-AA74-3C1B5ED51140}" srcOrd="4" destOrd="0" presId="urn:microsoft.com/office/officeart/2005/8/layout/cycle3"/>
    <dgm:cxn modelId="{20FF1A51-5A37-4BB1-9060-A3216EE665B6}" type="presParOf" srcId="{9971F479-CA9B-4189-9DEE-B66BAFC383AC}" destId="{DF3C5FD2-6DB2-4FB7-B3DF-4A19D4BD038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E32DC-BD6A-4CCC-AC9B-71CD07F7C5DD}">
      <dsp:nvSpPr>
        <dsp:cNvPr id="0" name=""/>
        <dsp:cNvSpPr/>
      </dsp:nvSpPr>
      <dsp:spPr>
        <a:xfrm>
          <a:off x="1015161" y="-93826"/>
          <a:ext cx="8370391" cy="5236338"/>
        </a:xfrm>
        <a:prstGeom prst="circularArrow">
          <a:avLst>
            <a:gd name="adj1" fmla="val 5274"/>
            <a:gd name="adj2" fmla="val 312630"/>
            <a:gd name="adj3" fmla="val 13033123"/>
            <a:gd name="adj4" fmla="val 17868482"/>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85BFB-A09F-4FAE-8DC9-86BB0B2D233C}">
      <dsp:nvSpPr>
        <dsp:cNvPr id="0" name=""/>
        <dsp:cNvSpPr/>
      </dsp:nvSpPr>
      <dsp:spPr>
        <a:xfrm>
          <a:off x="7262722" y="657996"/>
          <a:ext cx="3223948" cy="1341132"/>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i-FI" sz="1000" kern="1200" dirty="0" smtClean="0"/>
            <a:t>Elokuu</a:t>
          </a:r>
        </a:p>
        <a:p>
          <a:pPr lvl="0" algn="l" defTabSz="444500">
            <a:lnSpc>
              <a:spcPct val="90000"/>
            </a:lnSpc>
            <a:spcBef>
              <a:spcPct val="0"/>
            </a:spcBef>
            <a:spcAft>
              <a:spcPct val="35000"/>
            </a:spcAft>
          </a:pPr>
          <a:r>
            <a:rPr lang="fi-FI" sz="1000" kern="1200" dirty="0" smtClean="0"/>
            <a:t>- Oppilaskunnan hallituksen jäsenten vaalien pohjustus</a:t>
          </a:r>
        </a:p>
        <a:p>
          <a:pPr lvl="0" algn="l" defTabSz="444500">
            <a:lnSpc>
              <a:spcPct val="90000"/>
            </a:lnSpc>
            <a:spcBef>
              <a:spcPct val="0"/>
            </a:spcBef>
            <a:spcAft>
              <a:spcPct val="35000"/>
            </a:spcAft>
          </a:pPr>
          <a:r>
            <a:rPr lang="fi-FI" sz="1000" kern="1200" dirty="0" smtClean="0"/>
            <a:t> - Hallituksen tehtävien, tavoitteiden ja periaatteiden esittely </a:t>
          </a:r>
        </a:p>
        <a:p>
          <a:pPr lvl="0" algn="l" defTabSz="444500">
            <a:lnSpc>
              <a:spcPct val="90000"/>
            </a:lnSpc>
            <a:spcBef>
              <a:spcPct val="0"/>
            </a:spcBef>
            <a:spcAft>
              <a:spcPct val="35000"/>
            </a:spcAft>
          </a:pPr>
          <a:r>
            <a:rPr lang="fi-FI" sz="1000" kern="1200" dirty="0" err="1" smtClean="0"/>
            <a:t>-Kummi/verso/välkkäriohjaajatoiminnan</a:t>
          </a:r>
          <a:r>
            <a:rPr lang="fi-FI" sz="1000" kern="1200" dirty="0" smtClean="0"/>
            <a:t> käynnistäminen, oppilaiden koulutus</a:t>
          </a:r>
          <a:endParaRPr lang="fi-FI" sz="1000" kern="1200" dirty="0"/>
        </a:p>
      </dsp:txBody>
      <dsp:txXfrm>
        <a:off x="7328191" y="723465"/>
        <a:ext cx="3093010" cy="1210194"/>
      </dsp:txXfrm>
    </dsp:sp>
    <dsp:sp modelId="{50B5D949-E8B7-462D-9A85-B5F8848DE5C7}">
      <dsp:nvSpPr>
        <dsp:cNvPr id="0" name=""/>
        <dsp:cNvSpPr/>
      </dsp:nvSpPr>
      <dsp:spPr>
        <a:xfrm>
          <a:off x="7995212" y="2314547"/>
          <a:ext cx="2610783" cy="105192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i-FI" sz="1000" kern="1200" dirty="0" smtClean="0"/>
            <a:t>Syyskuu</a:t>
          </a:r>
        </a:p>
        <a:p>
          <a:pPr lvl="0" algn="l" defTabSz="444500">
            <a:lnSpc>
              <a:spcPct val="90000"/>
            </a:lnSpc>
            <a:spcBef>
              <a:spcPct val="0"/>
            </a:spcBef>
            <a:spcAft>
              <a:spcPct val="35000"/>
            </a:spcAft>
          </a:pPr>
          <a:r>
            <a:rPr lang="fi-FI" sz="1000" kern="1200" dirty="0" smtClean="0"/>
            <a:t>- Uusien hallituksen jäsenten valinnat </a:t>
          </a:r>
        </a:p>
        <a:p>
          <a:pPr lvl="0" algn="l" defTabSz="444500">
            <a:lnSpc>
              <a:spcPct val="90000"/>
            </a:lnSpc>
            <a:spcBef>
              <a:spcPct val="0"/>
            </a:spcBef>
            <a:spcAft>
              <a:spcPct val="35000"/>
            </a:spcAft>
          </a:pPr>
          <a:r>
            <a:rPr lang="fi-FI" sz="1000" kern="1200" dirty="0" smtClean="0"/>
            <a:t>- Uuden hallituksen järjestäytyminen</a:t>
          </a:r>
        </a:p>
        <a:p>
          <a:pPr lvl="0" algn="l" defTabSz="444500">
            <a:lnSpc>
              <a:spcPct val="90000"/>
            </a:lnSpc>
            <a:spcBef>
              <a:spcPct val="0"/>
            </a:spcBef>
            <a:spcAft>
              <a:spcPct val="35000"/>
            </a:spcAft>
          </a:pPr>
          <a:r>
            <a:rPr lang="fi-FI" sz="1000" kern="1200" dirty="0" smtClean="0"/>
            <a:t>- Hallituksen  alkukoulutus, tutustuminen ja </a:t>
          </a:r>
          <a:r>
            <a:rPr lang="fi-FI" sz="1000" kern="1200" dirty="0" err="1" smtClean="0"/>
            <a:t>ryhmäytyminen</a:t>
          </a:r>
          <a:endParaRPr lang="fi-FI" sz="1000" kern="1200" dirty="0"/>
        </a:p>
      </dsp:txBody>
      <dsp:txXfrm>
        <a:off x="8046563" y="2365898"/>
        <a:ext cx="2508081" cy="949218"/>
      </dsp:txXfrm>
    </dsp:sp>
    <dsp:sp modelId="{5C1F86E8-F2F0-4FCF-B7E8-3D205A7F721D}">
      <dsp:nvSpPr>
        <dsp:cNvPr id="0" name=""/>
        <dsp:cNvSpPr/>
      </dsp:nvSpPr>
      <dsp:spPr>
        <a:xfrm>
          <a:off x="8124154" y="3641114"/>
          <a:ext cx="1986259" cy="1036773"/>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i-FI" sz="1000" kern="1200" dirty="0" smtClean="0"/>
            <a:t>Lokakuu</a:t>
          </a:r>
        </a:p>
        <a:p>
          <a:pPr lvl="0" algn="l" defTabSz="444500">
            <a:lnSpc>
              <a:spcPct val="90000"/>
            </a:lnSpc>
            <a:spcBef>
              <a:spcPct val="0"/>
            </a:spcBef>
            <a:spcAft>
              <a:spcPct val="35000"/>
            </a:spcAft>
          </a:pPr>
          <a:r>
            <a:rPr lang="fi-FI" sz="1000" kern="1200" dirty="0" smtClean="0"/>
            <a:t>- Toimintasuunnitelman laatiminen</a:t>
          </a:r>
        </a:p>
        <a:p>
          <a:pPr lvl="0" algn="l" defTabSz="444500">
            <a:lnSpc>
              <a:spcPct val="90000"/>
            </a:lnSpc>
            <a:spcBef>
              <a:spcPct val="0"/>
            </a:spcBef>
            <a:spcAft>
              <a:spcPct val="35000"/>
            </a:spcAft>
          </a:pPr>
          <a:r>
            <a:rPr lang="fi-FI" sz="1000" kern="1200" dirty="0" smtClean="0"/>
            <a:t>- Hallituksen jäsenten </a:t>
          </a:r>
          <a:r>
            <a:rPr lang="fi-FI" sz="1000" kern="1200" dirty="0" err="1" smtClean="0"/>
            <a:t>ryhmäytymisharjoituksia</a:t>
          </a:r>
          <a:endParaRPr lang="fi-FI" sz="1000" kern="1200" dirty="0" smtClean="0"/>
        </a:p>
      </dsp:txBody>
      <dsp:txXfrm>
        <a:off x="8174765" y="3691725"/>
        <a:ext cx="1885037" cy="935551"/>
      </dsp:txXfrm>
    </dsp:sp>
    <dsp:sp modelId="{49C89653-1ECC-4278-914C-D3BE05CFFCDD}">
      <dsp:nvSpPr>
        <dsp:cNvPr id="0" name=""/>
        <dsp:cNvSpPr/>
      </dsp:nvSpPr>
      <dsp:spPr>
        <a:xfrm>
          <a:off x="3980401" y="4077776"/>
          <a:ext cx="3703911" cy="1118551"/>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i-FI" sz="1000" kern="1200" dirty="0" smtClean="0"/>
            <a:t>Marraskuu</a:t>
          </a:r>
        </a:p>
        <a:p>
          <a:pPr lvl="0" algn="l" defTabSz="444500">
            <a:lnSpc>
              <a:spcPct val="90000"/>
            </a:lnSpc>
            <a:spcBef>
              <a:spcPct val="0"/>
            </a:spcBef>
            <a:spcAft>
              <a:spcPct val="35000"/>
            </a:spcAft>
          </a:pPr>
          <a:r>
            <a:rPr lang="fi-FI" sz="1000" kern="1200" dirty="0" smtClean="0"/>
            <a:t>- Yleiskokous, jossa uusi hallitus esittäytyy, kaikille oppilaille äänestystilanne jostakin ajankohtaisesta aiheesta ja toimintasuunnitelman esittely </a:t>
          </a:r>
        </a:p>
        <a:p>
          <a:pPr lvl="0" algn="l" defTabSz="444500">
            <a:lnSpc>
              <a:spcPct val="90000"/>
            </a:lnSpc>
            <a:spcBef>
              <a:spcPct val="0"/>
            </a:spcBef>
            <a:spcAft>
              <a:spcPct val="35000"/>
            </a:spcAft>
          </a:pPr>
          <a:r>
            <a:rPr lang="fi-FI" sz="1000" kern="1200" dirty="0" smtClean="0"/>
            <a:t>- Oppilaskunnan hallituksen edustajien vierailu vanhempainyhdistyksen kokouksessa</a:t>
          </a:r>
          <a:endParaRPr lang="fi-FI" sz="1000" kern="1200" dirty="0"/>
        </a:p>
      </dsp:txBody>
      <dsp:txXfrm>
        <a:off x="4035004" y="4132379"/>
        <a:ext cx="3594705" cy="1009345"/>
      </dsp:txXfrm>
    </dsp:sp>
    <dsp:sp modelId="{B3610C7F-6E5A-4897-A41C-A26663C953BB}">
      <dsp:nvSpPr>
        <dsp:cNvPr id="0" name=""/>
        <dsp:cNvSpPr/>
      </dsp:nvSpPr>
      <dsp:spPr>
        <a:xfrm>
          <a:off x="392243" y="3243101"/>
          <a:ext cx="2993516" cy="1494434"/>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i-FI" sz="1000" kern="1200" dirty="0" smtClean="0"/>
            <a:t>Huhtikuu</a:t>
          </a:r>
        </a:p>
        <a:p>
          <a:pPr lvl="0" algn="l" defTabSz="444500">
            <a:lnSpc>
              <a:spcPct val="90000"/>
            </a:lnSpc>
            <a:spcBef>
              <a:spcPct val="0"/>
            </a:spcBef>
            <a:spcAft>
              <a:spcPct val="35000"/>
            </a:spcAft>
          </a:pPr>
          <a:r>
            <a:rPr lang="fi-FI" sz="1000" kern="1200" dirty="0" smtClean="0"/>
            <a:t>-  Koko oppilaskunnalle kohdistettu kysely </a:t>
          </a:r>
          <a:r>
            <a:rPr lang="fi-FI" sz="1000" kern="1200" dirty="0" err="1" smtClean="0"/>
            <a:t>PedaNet</a:t>
          </a:r>
          <a:r>
            <a:rPr lang="fi-FI" sz="1000" kern="1200" dirty="0" smtClean="0"/>
            <a:t>, jossa kerätään tietoa oppilaiden kouluviihtyvyydestä, yhdestä lukuvuosisuunnitelman osa-alueesta ja muista painotuksista. </a:t>
          </a:r>
        </a:p>
        <a:p>
          <a:pPr lvl="0" algn="l" defTabSz="444500">
            <a:lnSpc>
              <a:spcPct val="90000"/>
            </a:lnSpc>
            <a:spcBef>
              <a:spcPct val="0"/>
            </a:spcBef>
            <a:spcAft>
              <a:spcPct val="35000"/>
            </a:spcAft>
          </a:pPr>
          <a:r>
            <a:rPr lang="fi-FI" sz="1000" kern="1200" dirty="0" smtClean="0"/>
            <a:t>- </a:t>
          </a:r>
          <a:r>
            <a:rPr lang="fi-FI" sz="1000" kern="1200" dirty="0" err="1" smtClean="0"/>
            <a:t>KiVa</a:t>
          </a:r>
          <a:r>
            <a:rPr lang="fi-FI" sz="1000" kern="1200" dirty="0" smtClean="0"/>
            <a:t> –kyselyyn osallistuminen</a:t>
          </a:r>
        </a:p>
        <a:p>
          <a:pPr lvl="0" algn="l" defTabSz="444500">
            <a:lnSpc>
              <a:spcPct val="90000"/>
            </a:lnSpc>
            <a:spcBef>
              <a:spcPct val="0"/>
            </a:spcBef>
            <a:spcAft>
              <a:spcPct val="35000"/>
            </a:spcAft>
          </a:pPr>
          <a:r>
            <a:rPr lang="fi-FI" sz="1000" kern="1200" dirty="0" smtClean="0"/>
            <a:t>- Kummitoiminnan käynnistäminen ja sopiminen</a:t>
          </a:r>
          <a:endParaRPr lang="fi-FI" sz="1000" kern="1200" dirty="0"/>
        </a:p>
      </dsp:txBody>
      <dsp:txXfrm>
        <a:off x="465195" y="3316053"/>
        <a:ext cx="2847612" cy="1348530"/>
      </dsp:txXfrm>
    </dsp:sp>
    <dsp:sp modelId="{3028474D-4EF3-4CDB-A7FA-FCC5C1CDD6E8}">
      <dsp:nvSpPr>
        <dsp:cNvPr id="0" name=""/>
        <dsp:cNvSpPr/>
      </dsp:nvSpPr>
      <dsp:spPr>
        <a:xfrm>
          <a:off x="541942" y="1137802"/>
          <a:ext cx="3470872" cy="155503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i-FI" sz="1000" kern="1200" dirty="0" smtClean="0"/>
            <a:t>Toukokuu</a:t>
          </a:r>
        </a:p>
        <a:p>
          <a:pPr lvl="0" algn="l" defTabSz="444500">
            <a:lnSpc>
              <a:spcPct val="90000"/>
            </a:lnSpc>
            <a:spcBef>
              <a:spcPct val="0"/>
            </a:spcBef>
            <a:spcAft>
              <a:spcPct val="35000"/>
            </a:spcAft>
          </a:pPr>
          <a:r>
            <a:rPr lang="fi-FI" sz="1000" kern="1200" dirty="0" smtClean="0"/>
            <a:t>Oppilaskunnan hallituksen, välkkäriohjaajatoiminnan, kummioppilastoiminnan ja versotoiminnan:</a:t>
          </a:r>
        </a:p>
        <a:p>
          <a:pPr lvl="0" algn="l" defTabSz="444500">
            <a:lnSpc>
              <a:spcPct val="90000"/>
            </a:lnSpc>
            <a:spcBef>
              <a:spcPct val="0"/>
            </a:spcBef>
            <a:spcAft>
              <a:spcPct val="35000"/>
            </a:spcAft>
          </a:pPr>
          <a:r>
            <a:rPr lang="fi-FI" sz="1000" kern="1200" dirty="0" smtClean="0"/>
            <a:t>- Lukuvuoden toiminnan arviointia</a:t>
          </a:r>
        </a:p>
        <a:p>
          <a:pPr lvl="0" algn="l" defTabSz="444500">
            <a:lnSpc>
              <a:spcPct val="90000"/>
            </a:lnSpc>
            <a:spcBef>
              <a:spcPct val="0"/>
            </a:spcBef>
            <a:spcAft>
              <a:spcPct val="35000"/>
            </a:spcAft>
          </a:pPr>
          <a:r>
            <a:rPr lang="fi-FI" sz="1000" kern="1200" dirty="0" smtClean="0"/>
            <a:t>- toimintakauden päätöstilaisuus</a:t>
          </a:r>
        </a:p>
        <a:p>
          <a:pPr lvl="0" algn="l" defTabSz="444500">
            <a:lnSpc>
              <a:spcPct val="90000"/>
            </a:lnSpc>
            <a:spcBef>
              <a:spcPct val="0"/>
            </a:spcBef>
            <a:spcAft>
              <a:spcPct val="35000"/>
            </a:spcAft>
          </a:pPr>
          <a:r>
            <a:rPr lang="fi-FI" sz="1000" kern="1200" dirty="0" smtClean="0"/>
            <a:t>- Tulevien ekaluokkalaisten  kummien mukanaolo  </a:t>
          </a:r>
          <a:r>
            <a:rPr lang="fi-FI" sz="1000" kern="1200" dirty="0" err="1" smtClean="0"/>
            <a:t>kouluuntutustumispäivässä</a:t>
          </a:r>
          <a:endParaRPr lang="fi-FI" sz="1000" kern="1200" dirty="0"/>
        </a:p>
      </dsp:txBody>
      <dsp:txXfrm>
        <a:off x="617852" y="1213712"/>
        <a:ext cx="3319052" cy="1403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C2947-1239-4CEE-868C-8BF98F557630}" type="datetimeFigureOut">
              <a:rPr lang="fi-FI"/>
              <a:t>8.5.2015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00A73-7151-49B5-9D3A-D67D6193C575}" type="slidenum">
              <a:rPr lang="fi-FI"/>
              <a:t>‹#›</a:t>
            </a:fld>
            <a:endParaRPr lang="fi-FI"/>
          </a:p>
        </p:txBody>
      </p:sp>
    </p:spTree>
    <p:extLst>
      <p:ext uri="{BB962C8B-B14F-4D97-AF65-F5344CB8AC3E}">
        <p14:creationId xmlns:p14="http://schemas.microsoft.com/office/powerpoint/2010/main" val="312568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5800A73-7151-49B5-9D3A-D67D6193C575}" type="slidenum">
              <a:rPr lang="fi-FI"/>
              <a:t>1</a:t>
            </a:fld>
            <a:endParaRPr lang="fi-FI"/>
          </a:p>
        </p:txBody>
      </p:sp>
    </p:spTree>
    <p:extLst>
      <p:ext uri="{BB962C8B-B14F-4D97-AF65-F5344CB8AC3E}">
        <p14:creationId xmlns:p14="http://schemas.microsoft.com/office/powerpoint/2010/main" val="122330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5800A73-7151-49B5-9D3A-D67D6193C575}" type="slidenum">
              <a:rPr lang="fi-FI"/>
              <a:t>6</a:t>
            </a:fld>
            <a:endParaRPr lang="fi-FI"/>
          </a:p>
        </p:txBody>
      </p:sp>
    </p:spTree>
    <p:extLst>
      <p:ext uri="{BB962C8B-B14F-4D97-AF65-F5344CB8AC3E}">
        <p14:creationId xmlns:p14="http://schemas.microsoft.com/office/powerpoint/2010/main" val="10722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4212" y="685799"/>
            <a:ext cx="8001000" cy="2971801"/>
          </a:xfrm>
        </p:spPr>
        <p:txBody>
          <a:bodyPr anchor="b">
            <a:normAutofit/>
          </a:bodyPr>
          <a:lstStyle>
            <a:lvl1pPr algn="l" latinLnBrk="0">
              <a:defRPr lang="fi-FI" sz="4800">
                <a:effectLst/>
              </a:defRPr>
            </a:lvl1pPr>
          </a:lstStyle>
          <a:p>
            <a:r>
              <a:rPr lang="fi-FI"/>
              <a:t>Muokkaa otsikon perustyyliä napsauttamalla</a:t>
            </a:r>
          </a:p>
        </p:txBody>
      </p:sp>
      <p:sp>
        <p:nvSpPr>
          <p:cNvPr id="3" name="Alaotsikko 2"/>
          <p:cNvSpPr>
            <a:spLocks noGrp="1"/>
          </p:cNvSpPr>
          <p:nvPr>
            <p:ph type="subTitle" idx="1"/>
          </p:nvPr>
        </p:nvSpPr>
        <p:spPr>
          <a:xfrm>
            <a:off x="684212" y="3843867"/>
            <a:ext cx="6400800" cy="1947333"/>
          </a:xfrm>
        </p:spPr>
        <p:txBody>
          <a:bodyPr anchor="t">
            <a:normAutofit/>
          </a:bodyPr>
          <a:lstStyle>
            <a:lvl1pPr marL="0" indent="0" algn="l" latinLnBrk="0">
              <a:buNone/>
              <a:defRPr lang="fi-FI" sz="2100">
                <a:solidFill>
                  <a:schemeClr val="bg2">
                    <a:lumMod val="75000"/>
                  </a:schemeClr>
                </a:solidFill>
              </a:defRPr>
            </a:lvl1pPr>
            <a:lvl2pPr marL="457200" indent="0" algn="ctr" latinLnBrk="0">
              <a:buNone/>
              <a:defRPr lang="fi-FI">
                <a:solidFill>
                  <a:schemeClr val="tx1">
                    <a:tint val="75000"/>
                  </a:schemeClr>
                </a:solidFill>
              </a:defRPr>
            </a:lvl2pPr>
            <a:lvl3pPr marL="914400" indent="0" algn="ctr" latinLnBrk="0">
              <a:buNone/>
              <a:defRPr lang="fi-FI">
                <a:solidFill>
                  <a:schemeClr val="tx1">
                    <a:tint val="75000"/>
                  </a:schemeClr>
                </a:solidFill>
              </a:defRPr>
            </a:lvl3pPr>
            <a:lvl4pPr marL="1371600" indent="0" algn="ctr" latinLnBrk="0">
              <a:buNone/>
              <a:defRPr lang="fi-FI">
                <a:solidFill>
                  <a:schemeClr val="tx1">
                    <a:tint val="75000"/>
                  </a:schemeClr>
                </a:solidFill>
              </a:defRPr>
            </a:lvl4pPr>
            <a:lvl5pPr marL="1828800" indent="0" algn="ctr" latinLnBrk="0">
              <a:buNone/>
              <a:defRPr lang="fi-FI">
                <a:solidFill>
                  <a:schemeClr val="tx1">
                    <a:tint val="75000"/>
                  </a:schemeClr>
                </a:solidFill>
              </a:defRPr>
            </a:lvl5pPr>
            <a:lvl6pPr marL="2286000" indent="0" algn="ctr" latinLnBrk="0">
              <a:buNone/>
              <a:defRPr lang="fi-FI">
                <a:solidFill>
                  <a:schemeClr val="tx1">
                    <a:tint val="75000"/>
                  </a:schemeClr>
                </a:solidFill>
              </a:defRPr>
            </a:lvl6pPr>
            <a:lvl7pPr marL="2743200" indent="0" algn="ctr" latinLnBrk="0">
              <a:buNone/>
              <a:defRPr lang="fi-FI">
                <a:solidFill>
                  <a:schemeClr val="tx1">
                    <a:tint val="75000"/>
                  </a:schemeClr>
                </a:solidFill>
              </a:defRPr>
            </a:lvl7pPr>
            <a:lvl8pPr marL="3200400" indent="0" algn="ctr" latinLnBrk="0">
              <a:buNone/>
              <a:defRPr lang="fi-FI">
                <a:solidFill>
                  <a:schemeClr val="tx1">
                    <a:tint val="75000"/>
                  </a:schemeClr>
                </a:solidFill>
              </a:defRPr>
            </a:lvl8pPr>
            <a:lvl9pPr marL="3657600" indent="0" algn="ctr" latinLnBrk="0">
              <a:buNone/>
              <a:defRPr lang="fi-FI">
                <a:solidFill>
                  <a:schemeClr val="tx1">
                    <a:tint val="75000"/>
                  </a:schemeClr>
                </a:solidFill>
              </a:defRPr>
            </a:lvl9pPr>
          </a:lstStyle>
          <a:p>
            <a:r>
              <a:rPr lang="fi-FI"/>
              <a:t>Muokkaa alaotsikon perustyyliä napsauttamalla</a:t>
            </a:r>
          </a:p>
        </p:txBody>
      </p:sp>
      <p:sp>
        <p:nvSpPr>
          <p:cNvPr id="4" name="Päivämäärän paikkamerkki 3"/>
          <p:cNvSpPr>
            <a:spLocks noGrp="1"/>
          </p:cNvSpPr>
          <p:nvPr>
            <p:ph type="dt" sz="half" idx="10"/>
          </p:nvPr>
        </p:nvSpPr>
        <p:spPr/>
        <p:txBody>
          <a:bodyPr/>
          <a:lstStyle/>
          <a:p>
            <a:fld id="{B81383E9-2A67-49B6-9D42-B2320D83EB10}" type="datetimeFigureOut">
              <a:t>8.5.2015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4022A7-0D2A-4596-BB79-699827FD2614}" type="slidenum">
              <a:t>‹#›</a:t>
            </a:fld>
            <a:endParaRPr lang="fi-FI"/>
          </a:p>
        </p:txBody>
      </p:sp>
      <p:cxnSp>
        <p:nvCxnSpPr>
          <p:cNvPr id="16" name="Suora yhdistin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uora yhdistin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uora yhdistin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uora yhdistin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uora yhdistin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87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otsikon perustyyliä napsauttamalla</a:t>
            </a:r>
          </a:p>
        </p:txBody>
      </p:sp>
      <p:sp>
        <p:nvSpPr>
          <p:cNvPr id="17" name="Kuvan paikkamerkki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latinLnBrk="0">
              <a:buNone/>
              <a:defRPr lang="fi-FI" sz="1600"/>
            </a:lvl1pPr>
            <a:lvl2pPr marL="457200" indent="0" latinLnBrk="0">
              <a:buNone/>
              <a:defRPr lang="fi-FI" sz="1600"/>
            </a:lvl2pPr>
            <a:lvl3pPr marL="914400" indent="0" latinLnBrk="0">
              <a:buNone/>
              <a:defRPr lang="fi-FI" sz="1600"/>
            </a:lvl3pPr>
            <a:lvl4pPr marL="1371600" indent="0" latinLnBrk="0">
              <a:buNone/>
              <a:defRPr lang="fi-FI" sz="1600"/>
            </a:lvl4pPr>
            <a:lvl5pPr marL="1828800" indent="0" latinLnBrk="0">
              <a:buNone/>
              <a:defRPr lang="fi-FI" sz="1600"/>
            </a:lvl5pPr>
            <a:lvl6pPr marL="2286000" indent="0" latinLnBrk="0">
              <a:buNone/>
              <a:defRPr lang="fi-FI" sz="1600"/>
            </a:lvl6pPr>
            <a:lvl7pPr marL="2743200" indent="0" latinLnBrk="0">
              <a:buNone/>
              <a:defRPr lang="fi-FI" sz="1600"/>
            </a:lvl7pPr>
            <a:lvl8pPr marL="3200400" indent="0" latinLnBrk="0">
              <a:buNone/>
              <a:defRPr lang="fi-FI" sz="1600"/>
            </a:lvl8pPr>
            <a:lvl9pPr marL="3657600" indent="0" latinLnBrk="0">
              <a:buNone/>
              <a:defRPr lang="fi-FI" sz="1600"/>
            </a:lvl9pPr>
          </a:lstStyle>
          <a:p>
            <a:r>
              <a:rPr lang="fi-FI"/>
              <a:t>Lisää kuva kuvaketta napsauttamalla</a:t>
            </a:r>
          </a:p>
        </p:txBody>
      </p:sp>
      <p:sp>
        <p:nvSpPr>
          <p:cNvPr id="16" name="Tekstin paikkamerkki 9"/>
          <p:cNvSpPr>
            <a:spLocks noGrp="1"/>
          </p:cNvSpPr>
          <p:nvPr>
            <p:ph type="body" sz="quarter" idx="14"/>
          </p:nvPr>
        </p:nvSpPr>
        <p:spPr>
          <a:xfrm>
            <a:off x="914402" y="3843867"/>
            <a:ext cx="8304210" cy="457200"/>
          </a:xfrm>
        </p:spPr>
        <p:txBody>
          <a:bodyPr anchor="t">
            <a:normAutofit/>
          </a:bodyPr>
          <a:lstStyle>
            <a:lvl1pPr marL="0" indent="0" latinLnBrk="0">
              <a:buFontTx/>
              <a:buNone/>
              <a:defRPr lang="fi-FI" sz="1600"/>
            </a:lvl1pPr>
            <a:lvl2pPr marL="457200" indent="0" latinLnBrk="0">
              <a:buFontTx/>
              <a:buNone/>
              <a:defRPr lang="fi-FI"/>
            </a:lvl2pPr>
            <a:lvl3pPr marL="914400" indent="0" latinLnBrk="0">
              <a:buFontTx/>
              <a:buNone/>
              <a:defRPr lang="fi-FI"/>
            </a:lvl3pPr>
            <a:lvl4pPr marL="1371600" indent="0" latinLnBrk="0">
              <a:buFontTx/>
              <a:buNone/>
              <a:defRPr lang="fi-FI"/>
            </a:lvl4pPr>
            <a:lvl5pPr marL="1828800" indent="0" latinLnBrk="0">
              <a:buFontTx/>
              <a:buNone/>
              <a:defRPr lang="fi-FI"/>
            </a:lvl5pPr>
          </a:lstStyle>
          <a:p>
            <a:pPr lvl="0"/>
            <a:r>
              <a:rPr lang="fi-FI"/>
              <a:t>Muokkaa tekstin perustyylejä napsauttamalla</a:t>
            </a:r>
          </a:p>
        </p:txBody>
      </p:sp>
      <p:sp>
        <p:nvSpPr>
          <p:cNvPr id="3" name="Päivämäärän paikkamerkki 2"/>
          <p:cNvSpPr>
            <a:spLocks noGrp="1"/>
          </p:cNvSpPr>
          <p:nvPr>
            <p:ph type="dt" sz="half" idx="10"/>
          </p:nvPr>
        </p:nvSpPr>
        <p:spPr/>
        <p:txBody>
          <a:bodyPr/>
          <a:lstStyle/>
          <a:p>
            <a:fld id="{B81383E9-2A67-49B6-9D42-B2320D83EB10}" type="datetimeFigureOut">
              <a:t>8.5.2015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27565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684213" y="685800"/>
            <a:ext cx="10058400" cy="2743200"/>
          </a:xfrm>
        </p:spPr>
        <p:txBody>
          <a:bodyPr anchor="ctr">
            <a:normAutofit/>
          </a:bodyPr>
          <a:lstStyle>
            <a:lvl1pPr algn="l" latinLnBrk="0">
              <a:defRPr lang="fi-FI" sz="3200" b="0" cap="all"/>
            </a:lvl1pPr>
          </a:lstStyle>
          <a:p>
            <a:r>
              <a:rPr lang="fi-FI"/>
              <a:t>Muokkaa otsikon perustyyliä napsauttamalla</a:t>
            </a:r>
          </a:p>
        </p:txBody>
      </p:sp>
      <p:sp>
        <p:nvSpPr>
          <p:cNvPr id="3" name="Tekstin paikkamerkki 2"/>
          <p:cNvSpPr>
            <a:spLocks noGrp="1"/>
          </p:cNvSpPr>
          <p:nvPr>
            <p:ph type="body" idx="1"/>
          </p:nvPr>
        </p:nvSpPr>
        <p:spPr>
          <a:xfrm>
            <a:off x="684212" y="4114800"/>
            <a:ext cx="8535988" cy="1879600"/>
          </a:xfrm>
        </p:spPr>
        <p:txBody>
          <a:bodyPr anchor="ctr">
            <a:normAutofit/>
          </a:bodyPr>
          <a:lstStyle>
            <a:lvl1pPr marL="0" indent="0" algn="l" latinLnBrk="0">
              <a:buNone/>
              <a:defRPr lang="fi-FI" sz="2000">
                <a:solidFill>
                  <a:schemeClr val="bg2">
                    <a:lumMod val="75000"/>
                  </a:schemeClr>
                </a:solidFill>
              </a:defRPr>
            </a:lvl1pPr>
            <a:lvl2pPr marL="457200" indent="0" latinLnBrk="0">
              <a:buNone/>
              <a:defRPr lang="fi-FI" sz="1800">
                <a:solidFill>
                  <a:schemeClr val="tx1">
                    <a:tint val="75000"/>
                  </a:schemeClr>
                </a:solidFill>
              </a:defRPr>
            </a:lvl2pPr>
            <a:lvl3pPr marL="914400" indent="0" latinLnBrk="0">
              <a:buNone/>
              <a:defRPr lang="fi-FI" sz="1600">
                <a:solidFill>
                  <a:schemeClr val="tx1">
                    <a:tint val="75000"/>
                  </a:schemeClr>
                </a:solidFill>
              </a:defRPr>
            </a:lvl3pPr>
            <a:lvl4pPr marL="1371600" indent="0" latinLnBrk="0">
              <a:buNone/>
              <a:defRPr lang="fi-FI" sz="1400">
                <a:solidFill>
                  <a:schemeClr val="tx1">
                    <a:tint val="75000"/>
                  </a:schemeClr>
                </a:solidFill>
              </a:defRPr>
            </a:lvl4pPr>
            <a:lvl5pPr marL="1828800" indent="0" latinLnBrk="0">
              <a:buNone/>
              <a:defRPr lang="fi-FI" sz="1400">
                <a:solidFill>
                  <a:schemeClr val="tx1">
                    <a:tint val="75000"/>
                  </a:schemeClr>
                </a:solidFill>
              </a:defRPr>
            </a:lvl5pPr>
            <a:lvl6pPr marL="2286000" indent="0" latinLnBrk="0">
              <a:buNone/>
              <a:defRPr lang="fi-FI" sz="1400">
                <a:solidFill>
                  <a:schemeClr val="tx1">
                    <a:tint val="75000"/>
                  </a:schemeClr>
                </a:solidFill>
              </a:defRPr>
            </a:lvl6pPr>
            <a:lvl7pPr marL="2743200" indent="0" latinLnBrk="0">
              <a:buNone/>
              <a:defRPr lang="fi-FI" sz="1400">
                <a:solidFill>
                  <a:schemeClr val="tx1">
                    <a:tint val="75000"/>
                  </a:schemeClr>
                </a:solidFill>
              </a:defRPr>
            </a:lvl7pPr>
            <a:lvl8pPr marL="3200400" indent="0" latinLnBrk="0">
              <a:buNone/>
              <a:defRPr lang="fi-FI" sz="1400">
                <a:solidFill>
                  <a:schemeClr val="tx1">
                    <a:tint val="75000"/>
                  </a:schemeClr>
                </a:solidFill>
              </a:defRPr>
            </a:lvl8pPr>
            <a:lvl9pPr marL="3657600" indent="0" latinLnBrk="0">
              <a:buNone/>
              <a:defRPr lang="fi-FI"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B81383E9-2A67-49B6-9D42-B2320D83EB10}" type="datetimeFigureOut">
              <a:t>8.5.2015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351094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1141411" y="685800"/>
            <a:ext cx="9144001" cy="2743200"/>
          </a:xfrm>
        </p:spPr>
        <p:txBody>
          <a:bodyPr anchor="ctr">
            <a:normAutofit/>
          </a:bodyPr>
          <a:lstStyle>
            <a:lvl1pPr algn="l" latinLnBrk="0">
              <a:defRPr lang="fi-FI" sz="3200" b="0" cap="all">
                <a:solidFill>
                  <a:schemeClr val="tx1"/>
                </a:solidFill>
              </a:defRPr>
            </a:lvl1pPr>
          </a:lstStyle>
          <a:p>
            <a:r>
              <a:rPr lang="fi-FI"/>
              <a:t>Muokkaa otsikon perustyyliä napsauttamalla</a:t>
            </a:r>
          </a:p>
        </p:txBody>
      </p:sp>
      <p:sp>
        <p:nvSpPr>
          <p:cNvPr id="10" name="Tekstin paikkamerkki 9"/>
          <p:cNvSpPr>
            <a:spLocks noGrp="1"/>
          </p:cNvSpPr>
          <p:nvPr>
            <p:ph type="body" sz="quarter" idx="13"/>
          </p:nvPr>
        </p:nvSpPr>
        <p:spPr>
          <a:xfrm>
            <a:off x="1446212" y="3429000"/>
            <a:ext cx="8534400" cy="381000"/>
          </a:xfrm>
        </p:spPr>
        <p:txBody>
          <a:bodyPr anchor="ctr"/>
          <a:lstStyle>
            <a:lvl1pPr marL="0" indent="0" latinLnBrk="0">
              <a:buFontTx/>
              <a:buNone/>
              <a:defRPr lang="fi-FI"/>
            </a:lvl1pPr>
            <a:lvl2pPr marL="457200" indent="0" latinLnBrk="0">
              <a:buFontTx/>
              <a:buNone/>
              <a:defRPr lang="fi-FI"/>
            </a:lvl2pPr>
            <a:lvl3pPr marL="914400" indent="0" latinLnBrk="0">
              <a:buFontTx/>
              <a:buNone/>
              <a:defRPr lang="fi-FI"/>
            </a:lvl3pPr>
            <a:lvl4pPr marL="1371600" indent="0" latinLnBrk="0">
              <a:buFontTx/>
              <a:buNone/>
              <a:defRPr lang="fi-FI"/>
            </a:lvl4pPr>
            <a:lvl5pPr marL="1828800" indent="0" latinLnBrk="0">
              <a:buFontTx/>
              <a:buNone/>
              <a:defRPr lang="fi-FI"/>
            </a:lvl5pPr>
          </a:lstStyle>
          <a:p>
            <a:pPr lvl="0"/>
            <a:r>
              <a:rPr lang="fi-FI"/>
              <a:t>Muokkaa tekstin perustyylejä napsauttamalla</a:t>
            </a:r>
          </a:p>
        </p:txBody>
      </p:sp>
      <p:sp>
        <p:nvSpPr>
          <p:cNvPr id="3" name="Tekstin paikkamerkki 2"/>
          <p:cNvSpPr>
            <a:spLocks noGrp="1"/>
          </p:cNvSpPr>
          <p:nvPr>
            <p:ph type="body" idx="1"/>
          </p:nvPr>
        </p:nvSpPr>
        <p:spPr>
          <a:xfrm>
            <a:off x="684213" y="4301067"/>
            <a:ext cx="8534400" cy="1684865"/>
          </a:xfrm>
        </p:spPr>
        <p:txBody>
          <a:bodyPr anchor="ctr">
            <a:normAutofit/>
          </a:bodyPr>
          <a:lstStyle>
            <a:lvl1pPr marL="0" indent="0" algn="l" latinLnBrk="0">
              <a:buNone/>
              <a:defRPr lang="fi-FI" sz="2000">
                <a:solidFill>
                  <a:schemeClr val="bg2">
                    <a:lumMod val="75000"/>
                  </a:schemeClr>
                </a:solidFill>
              </a:defRPr>
            </a:lvl1pPr>
            <a:lvl2pPr marL="457200" indent="0" latinLnBrk="0">
              <a:buNone/>
              <a:defRPr lang="fi-FI" sz="1800">
                <a:solidFill>
                  <a:schemeClr val="tx1">
                    <a:tint val="75000"/>
                  </a:schemeClr>
                </a:solidFill>
              </a:defRPr>
            </a:lvl2pPr>
            <a:lvl3pPr marL="914400" indent="0" latinLnBrk="0">
              <a:buNone/>
              <a:defRPr lang="fi-FI" sz="1600">
                <a:solidFill>
                  <a:schemeClr val="tx1">
                    <a:tint val="75000"/>
                  </a:schemeClr>
                </a:solidFill>
              </a:defRPr>
            </a:lvl3pPr>
            <a:lvl4pPr marL="1371600" indent="0" latinLnBrk="0">
              <a:buNone/>
              <a:defRPr lang="fi-FI" sz="1400">
                <a:solidFill>
                  <a:schemeClr val="tx1">
                    <a:tint val="75000"/>
                  </a:schemeClr>
                </a:solidFill>
              </a:defRPr>
            </a:lvl4pPr>
            <a:lvl5pPr marL="1828800" indent="0" latinLnBrk="0">
              <a:buNone/>
              <a:defRPr lang="fi-FI" sz="1400">
                <a:solidFill>
                  <a:schemeClr val="tx1">
                    <a:tint val="75000"/>
                  </a:schemeClr>
                </a:solidFill>
              </a:defRPr>
            </a:lvl5pPr>
            <a:lvl6pPr marL="2286000" indent="0" latinLnBrk="0">
              <a:buNone/>
              <a:defRPr lang="fi-FI" sz="1400">
                <a:solidFill>
                  <a:schemeClr val="tx1">
                    <a:tint val="75000"/>
                  </a:schemeClr>
                </a:solidFill>
              </a:defRPr>
            </a:lvl6pPr>
            <a:lvl7pPr marL="2743200" indent="0" latinLnBrk="0">
              <a:buNone/>
              <a:defRPr lang="fi-FI" sz="1400">
                <a:solidFill>
                  <a:schemeClr val="tx1">
                    <a:tint val="75000"/>
                  </a:schemeClr>
                </a:solidFill>
              </a:defRPr>
            </a:lvl7pPr>
            <a:lvl8pPr marL="3200400" indent="0" latinLnBrk="0">
              <a:buNone/>
              <a:defRPr lang="fi-FI" sz="1400">
                <a:solidFill>
                  <a:schemeClr val="tx1">
                    <a:tint val="75000"/>
                  </a:schemeClr>
                </a:solidFill>
              </a:defRPr>
            </a:lvl8pPr>
            <a:lvl9pPr marL="3657600" indent="0" latinLnBrk="0">
              <a:buNone/>
              <a:defRPr lang="fi-FI"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B81383E9-2A67-49B6-9D42-B2320D83EB10}" type="datetimeFigureOut">
              <a:t>8.5.2015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4022A7-0D2A-4596-BB79-699827FD2614}" type="slidenum">
              <a:t>‹#›</a:t>
            </a:fld>
            <a:endParaRPr lang="fi-FI"/>
          </a:p>
        </p:txBody>
      </p:sp>
      <p:sp>
        <p:nvSpPr>
          <p:cNvPr id="14" name="Tekstiruutu 13"/>
          <p:cNvSpPr txBox="1"/>
          <p:nvPr/>
        </p:nvSpPr>
        <p:spPr>
          <a:xfrm>
            <a:off x="531812" y="812222"/>
            <a:ext cx="609600" cy="584776"/>
          </a:xfrm>
          <a:prstGeom prst="rect">
            <a:avLst/>
          </a:prstGeom>
        </p:spPr>
        <p:txBody>
          <a:bodyPr vert="horz" lIns="91440" tIns="45720" rIns="91440" bIns="45720" rtlCol="0" anchor="ctr">
            <a:noAutofit/>
          </a:bodyPr>
          <a:lstStyle/>
          <a:p>
            <a:pPr lvl="0"/>
            <a:r>
              <a:rPr lang="fi-FI" sz="8000">
                <a:solidFill>
                  <a:schemeClr val="tx1"/>
                </a:solidFill>
                <a:effectLst/>
              </a:rPr>
              <a:t>"</a:t>
            </a:r>
          </a:p>
        </p:txBody>
      </p:sp>
      <p:sp>
        <p:nvSpPr>
          <p:cNvPr id="15" name="Tekstiruutu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fi-FI" sz="8000">
                <a:solidFill>
                  <a:schemeClr val="tx1"/>
                </a:solidFill>
                <a:effectLst/>
              </a:rPr>
              <a:t>"</a:t>
            </a:r>
          </a:p>
        </p:txBody>
      </p:sp>
    </p:spTree>
    <p:extLst>
      <p:ext uri="{BB962C8B-B14F-4D97-AF65-F5344CB8AC3E}">
        <p14:creationId xmlns:p14="http://schemas.microsoft.com/office/powerpoint/2010/main" val="366025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Otsikko 1"/>
          <p:cNvSpPr>
            <a:spLocks noGrp="1"/>
          </p:cNvSpPr>
          <p:nvPr>
            <p:ph type="title"/>
          </p:nvPr>
        </p:nvSpPr>
        <p:spPr>
          <a:xfrm>
            <a:off x="684212" y="3429000"/>
            <a:ext cx="8534400" cy="1697400"/>
          </a:xfrm>
        </p:spPr>
        <p:txBody>
          <a:bodyPr anchor="b">
            <a:normAutofit/>
          </a:bodyPr>
          <a:lstStyle>
            <a:lvl1pPr algn="l" latinLnBrk="0">
              <a:defRPr lang="fi-FI" sz="3200" b="0" cap="all"/>
            </a:lvl1pPr>
          </a:lstStyle>
          <a:p>
            <a:r>
              <a:rPr lang="fi-FI"/>
              <a:t>Muokkaa otsikon perustyyliä napsauttamalla</a:t>
            </a:r>
          </a:p>
        </p:txBody>
      </p:sp>
      <p:sp>
        <p:nvSpPr>
          <p:cNvPr id="3" name="Tekstin paikkamerkki 2"/>
          <p:cNvSpPr>
            <a:spLocks noGrp="1"/>
          </p:cNvSpPr>
          <p:nvPr>
            <p:ph type="body" idx="1"/>
          </p:nvPr>
        </p:nvSpPr>
        <p:spPr>
          <a:xfrm>
            <a:off x="684211" y="5132981"/>
            <a:ext cx="8535990" cy="860400"/>
          </a:xfrm>
        </p:spPr>
        <p:txBody>
          <a:bodyPr anchor="t">
            <a:normAutofit/>
          </a:bodyPr>
          <a:lstStyle>
            <a:lvl1pPr marL="0" indent="0" algn="l" latinLnBrk="0">
              <a:buNone/>
              <a:defRPr lang="fi-FI" sz="2000">
                <a:solidFill>
                  <a:schemeClr val="bg2">
                    <a:lumMod val="75000"/>
                  </a:schemeClr>
                </a:solidFill>
              </a:defRPr>
            </a:lvl1pPr>
            <a:lvl2pPr marL="457200" indent="0" latinLnBrk="0">
              <a:buNone/>
              <a:defRPr lang="fi-FI" sz="1800">
                <a:solidFill>
                  <a:schemeClr val="tx1">
                    <a:tint val="75000"/>
                  </a:schemeClr>
                </a:solidFill>
              </a:defRPr>
            </a:lvl2pPr>
            <a:lvl3pPr marL="914400" indent="0" latinLnBrk="0">
              <a:buNone/>
              <a:defRPr lang="fi-FI" sz="1600">
                <a:solidFill>
                  <a:schemeClr val="tx1">
                    <a:tint val="75000"/>
                  </a:schemeClr>
                </a:solidFill>
              </a:defRPr>
            </a:lvl3pPr>
            <a:lvl4pPr marL="1371600" indent="0" latinLnBrk="0">
              <a:buNone/>
              <a:defRPr lang="fi-FI" sz="1400">
                <a:solidFill>
                  <a:schemeClr val="tx1">
                    <a:tint val="75000"/>
                  </a:schemeClr>
                </a:solidFill>
              </a:defRPr>
            </a:lvl4pPr>
            <a:lvl5pPr marL="1828800" indent="0" latinLnBrk="0">
              <a:buNone/>
              <a:defRPr lang="fi-FI" sz="1400">
                <a:solidFill>
                  <a:schemeClr val="tx1">
                    <a:tint val="75000"/>
                  </a:schemeClr>
                </a:solidFill>
              </a:defRPr>
            </a:lvl5pPr>
            <a:lvl6pPr marL="2286000" indent="0" latinLnBrk="0">
              <a:buNone/>
              <a:defRPr lang="fi-FI" sz="1400">
                <a:solidFill>
                  <a:schemeClr val="tx1">
                    <a:tint val="75000"/>
                  </a:schemeClr>
                </a:solidFill>
              </a:defRPr>
            </a:lvl6pPr>
            <a:lvl7pPr marL="2743200" indent="0" latinLnBrk="0">
              <a:buNone/>
              <a:defRPr lang="fi-FI" sz="1400">
                <a:solidFill>
                  <a:schemeClr val="tx1">
                    <a:tint val="75000"/>
                  </a:schemeClr>
                </a:solidFill>
              </a:defRPr>
            </a:lvl7pPr>
            <a:lvl8pPr marL="3200400" indent="0" latinLnBrk="0">
              <a:buNone/>
              <a:defRPr lang="fi-FI" sz="1400">
                <a:solidFill>
                  <a:schemeClr val="tx1">
                    <a:tint val="75000"/>
                  </a:schemeClr>
                </a:solidFill>
              </a:defRPr>
            </a:lvl8pPr>
            <a:lvl9pPr marL="3657600" indent="0" latinLnBrk="0">
              <a:buNone/>
              <a:defRPr lang="fi-FI"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B81383E9-2A67-49B6-9D42-B2320D83EB10}" type="datetimeFigureOut">
              <a:t>8.5.2015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161875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snimikortti">
    <p:spTree>
      <p:nvGrpSpPr>
        <p:cNvPr id="1" name=""/>
        <p:cNvGrpSpPr/>
        <p:nvPr/>
      </p:nvGrpSpPr>
      <p:grpSpPr>
        <a:xfrm>
          <a:off x="0" y="0"/>
          <a:ext cx="0" cy="0"/>
          <a:chOff x="0" y="0"/>
          <a:chExt cx="0" cy="0"/>
        </a:xfrm>
      </p:grpSpPr>
      <p:sp>
        <p:nvSpPr>
          <p:cNvPr id="2" name="Otsikko 1"/>
          <p:cNvSpPr>
            <a:spLocks noGrp="1"/>
          </p:cNvSpPr>
          <p:nvPr>
            <p:ph type="title"/>
          </p:nvPr>
        </p:nvSpPr>
        <p:spPr>
          <a:xfrm>
            <a:off x="1141413" y="685800"/>
            <a:ext cx="9144000" cy="2743200"/>
          </a:xfrm>
        </p:spPr>
        <p:txBody>
          <a:bodyPr anchor="ctr">
            <a:normAutofit/>
          </a:bodyPr>
          <a:lstStyle>
            <a:lvl1pPr algn="l" latinLnBrk="0">
              <a:defRPr lang="fi-FI" sz="3200" b="0" cap="all">
                <a:solidFill>
                  <a:schemeClr val="tx1"/>
                </a:solidFill>
              </a:defRPr>
            </a:lvl1pPr>
          </a:lstStyle>
          <a:p>
            <a:r>
              <a:rPr lang="fi-FI"/>
              <a:t>Muokkaa otsikon perustyyliä napsauttamalla</a:t>
            </a:r>
          </a:p>
        </p:txBody>
      </p:sp>
      <p:sp>
        <p:nvSpPr>
          <p:cNvPr id="10" name="Tekstin paikkamerkki 9"/>
          <p:cNvSpPr>
            <a:spLocks noGrp="1"/>
          </p:cNvSpPr>
          <p:nvPr>
            <p:ph type="body" sz="quarter" idx="13"/>
          </p:nvPr>
        </p:nvSpPr>
        <p:spPr>
          <a:xfrm>
            <a:off x="684212" y="3928534"/>
            <a:ext cx="8534401" cy="1049866"/>
          </a:xfrm>
        </p:spPr>
        <p:txBody>
          <a:bodyPr vert="horz" lIns="91440" tIns="45720" rIns="91440" bIns="45720" rtlCol="0" anchor="b">
            <a:normAutofit/>
          </a:bodyPr>
          <a:lstStyle>
            <a:lvl1pPr latinLnBrk="0">
              <a:buNone/>
              <a:defRPr lang="fi-FI" sz="2400" b="0" cap="all">
                <a:ln w="3175" cmpd="sng">
                  <a:noFill/>
                </a:ln>
                <a:solidFill>
                  <a:schemeClr val="tx1"/>
                </a:solidFill>
                <a:effectLst/>
              </a:defRPr>
            </a:lvl1pPr>
          </a:lstStyle>
          <a:p>
            <a:pPr marL="0" lvl="0">
              <a:spcBef>
                <a:spcPct val="0"/>
              </a:spcBef>
              <a:buNone/>
            </a:pPr>
            <a:r>
              <a:rPr lang="fi-FI"/>
              <a:t>Muokkaa tekstin perustyylejä napsauttamalla</a:t>
            </a:r>
          </a:p>
        </p:txBody>
      </p:sp>
      <p:sp>
        <p:nvSpPr>
          <p:cNvPr id="3" name="Tekstin paikkamerkki 2"/>
          <p:cNvSpPr>
            <a:spLocks noGrp="1"/>
          </p:cNvSpPr>
          <p:nvPr>
            <p:ph type="body" idx="1"/>
          </p:nvPr>
        </p:nvSpPr>
        <p:spPr>
          <a:xfrm>
            <a:off x="684211" y="4978400"/>
            <a:ext cx="8534401" cy="1016000"/>
          </a:xfrm>
        </p:spPr>
        <p:txBody>
          <a:bodyPr anchor="t">
            <a:normAutofit/>
          </a:bodyPr>
          <a:lstStyle>
            <a:lvl1pPr marL="0" indent="0" algn="l" latinLnBrk="0">
              <a:buNone/>
              <a:defRPr lang="fi-FI" sz="1800">
                <a:solidFill>
                  <a:schemeClr val="bg2">
                    <a:lumMod val="75000"/>
                  </a:schemeClr>
                </a:solidFill>
              </a:defRPr>
            </a:lvl1pPr>
            <a:lvl2pPr marL="457200" indent="0" latinLnBrk="0">
              <a:buNone/>
              <a:defRPr lang="fi-FI" sz="1800">
                <a:solidFill>
                  <a:schemeClr val="tx1">
                    <a:tint val="75000"/>
                  </a:schemeClr>
                </a:solidFill>
              </a:defRPr>
            </a:lvl2pPr>
            <a:lvl3pPr marL="914400" indent="0" latinLnBrk="0">
              <a:buNone/>
              <a:defRPr lang="fi-FI" sz="1600">
                <a:solidFill>
                  <a:schemeClr val="tx1">
                    <a:tint val="75000"/>
                  </a:schemeClr>
                </a:solidFill>
              </a:defRPr>
            </a:lvl3pPr>
            <a:lvl4pPr marL="1371600" indent="0" latinLnBrk="0">
              <a:buNone/>
              <a:defRPr lang="fi-FI" sz="1400">
                <a:solidFill>
                  <a:schemeClr val="tx1">
                    <a:tint val="75000"/>
                  </a:schemeClr>
                </a:solidFill>
              </a:defRPr>
            </a:lvl4pPr>
            <a:lvl5pPr marL="1828800" indent="0" latinLnBrk="0">
              <a:buNone/>
              <a:defRPr lang="fi-FI" sz="1400">
                <a:solidFill>
                  <a:schemeClr val="tx1">
                    <a:tint val="75000"/>
                  </a:schemeClr>
                </a:solidFill>
              </a:defRPr>
            </a:lvl5pPr>
            <a:lvl6pPr marL="2286000" indent="0" latinLnBrk="0">
              <a:buNone/>
              <a:defRPr lang="fi-FI" sz="1400">
                <a:solidFill>
                  <a:schemeClr val="tx1">
                    <a:tint val="75000"/>
                  </a:schemeClr>
                </a:solidFill>
              </a:defRPr>
            </a:lvl6pPr>
            <a:lvl7pPr marL="2743200" indent="0" latinLnBrk="0">
              <a:buNone/>
              <a:defRPr lang="fi-FI" sz="1400">
                <a:solidFill>
                  <a:schemeClr val="tx1">
                    <a:tint val="75000"/>
                  </a:schemeClr>
                </a:solidFill>
              </a:defRPr>
            </a:lvl7pPr>
            <a:lvl8pPr marL="3200400" indent="0" latinLnBrk="0">
              <a:buNone/>
              <a:defRPr lang="fi-FI" sz="1400">
                <a:solidFill>
                  <a:schemeClr val="tx1">
                    <a:tint val="75000"/>
                  </a:schemeClr>
                </a:solidFill>
              </a:defRPr>
            </a:lvl8pPr>
            <a:lvl9pPr marL="3657600" indent="0" latinLnBrk="0">
              <a:buNone/>
              <a:defRPr lang="fi-FI"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B81383E9-2A67-49B6-9D42-B2320D83EB10}" type="datetimeFigureOut">
              <a:t>8.5.2015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4022A7-0D2A-4596-BB79-699827FD2614}" type="slidenum">
              <a:t>‹#›</a:t>
            </a:fld>
            <a:endParaRPr lang="fi-FI"/>
          </a:p>
        </p:txBody>
      </p:sp>
      <p:sp>
        <p:nvSpPr>
          <p:cNvPr id="11" name="Tekstiruutu 10"/>
          <p:cNvSpPr txBox="1"/>
          <p:nvPr/>
        </p:nvSpPr>
        <p:spPr>
          <a:xfrm>
            <a:off x="531812" y="812222"/>
            <a:ext cx="609600" cy="584776"/>
          </a:xfrm>
          <a:prstGeom prst="rect">
            <a:avLst/>
          </a:prstGeom>
        </p:spPr>
        <p:txBody>
          <a:bodyPr vert="horz" lIns="91440" tIns="45720" rIns="91440" bIns="45720" rtlCol="0" anchor="ctr">
            <a:noAutofit/>
          </a:bodyPr>
          <a:lstStyle/>
          <a:p>
            <a:pPr lvl="0"/>
            <a:r>
              <a:rPr lang="fi-FI" sz="8000">
                <a:solidFill>
                  <a:schemeClr val="tx1"/>
                </a:solidFill>
                <a:effectLst/>
              </a:rPr>
              <a:t>"</a:t>
            </a:r>
          </a:p>
        </p:txBody>
      </p:sp>
      <p:sp>
        <p:nvSpPr>
          <p:cNvPr id="12" name="Tekstiruutu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fi-FI" sz="8000">
                <a:solidFill>
                  <a:schemeClr val="tx1"/>
                </a:solidFill>
                <a:effectLst/>
              </a:rPr>
              <a:t>"</a:t>
            </a:r>
          </a:p>
        </p:txBody>
      </p:sp>
    </p:spTree>
    <p:extLst>
      <p:ext uri="{BB962C8B-B14F-4D97-AF65-F5344CB8AC3E}">
        <p14:creationId xmlns:p14="http://schemas.microsoft.com/office/powerpoint/2010/main" val="1650266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Otsikko 1"/>
          <p:cNvSpPr>
            <a:spLocks noGrp="1"/>
          </p:cNvSpPr>
          <p:nvPr>
            <p:ph type="title"/>
          </p:nvPr>
        </p:nvSpPr>
        <p:spPr>
          <a:xfrm>
            <a:off x="684213" y="685800"/>
            <a:ext cx="10058400" cy="2743200"/>
          </a:xfrm>
        </p:spPr>
        <p:txBody>
          <a:bodyPr vert="horz" lIns="91440" tIns="45720" rIns="91440" bIns="45720" rtlCol="0" anchor="ctr">
            <a:normAutofit/>
          </a:bodyPr>
          <a:lstStyle>
            <a:lvl1pPr latinLnBrk="0">
              <a:defRPr lang="fi-FI" b="0"/>
            </a:lvl1pPr>
          </a:lstStyle>
          <a:p>
            <a:pPr marL="0" lvl="0"/>
            <a:r>
              <a:rPr lang="fi-FI"/>
              <a:t>Muokkaa otsikon perustyyliä napsauttamalla</a:t>
            </a:r>
          </a:p>
        </p:txBody>
      </p:sp>
      <p:sp>
        <p:nvSpPr>
          <p:cNvPr id="10" name="Tekstin paikkamerkki 9"/>
          <p:cNvSpPr>
            <a:spLocks noGrp="1"/>
          </p:cNvSpPr>
          <p:nvPr>
            <p:ph type="body" sz="quarter" idx="13"/>
          </p:nvPr>
        </p:nvSpPr>
        <p:spPr>
          <a:xfrm>
            <a:off x="684212" y="3928534"/>
            <a:ext cx="8534400" cy="838200"/>
          </a:xfrm>
        </p:spPr>
        <p:txBody>
          <a:bodyPr vert="horz" lIns="91440" tIns="45720" rIns="91440" bIns="45720" rtlCol="0" anchor="b">
            <a:normAutofit/>
          </a:bodyPr>
          <a:lstStyle>
            <a:lvl1pPr latinLnBrk="0">
              <a:buNone/>
              <a:defRPr lang="fi-FI" sz="2400" b="0" cap="all">
                <a:ln w="3175" cmpd="sng">
                  <a:noFill/>
                </a:ln>
                <a:solidFill>
                  <a:schemeClr val="tx1"/>
                </a:solidFill>
                <a:effectLst/>
              </a:defRPr>
            </a:lvl1pPr>
          </a:lstStyle>
          <a:p>
            <a:pPr marL="0" lvl="0">
              <a:spcBef>
                <a:spcPct val="0"/>
              </a:spcBef>
              <a:buNone/>
            </a:pPr>
            <a:r>
              <a:rPr lang="fi-FI"/>
              <a:t>Muokkaa tekstin perustyylejä napsauttamalla</a:t>
            </a:r>
          </a:p>
        </p:txBody>
      </p:sp>
      <p:sp>
        <p:nvSpPr>
          <p:cNvPr id="3" name="Tekstin paikkamerkki 2"/>
          <p:cNvSpPr>
            <a:spLocks noGrp="1"/>
          </p:cNvSpPr>
          <p:nvPr>
            <p:ph type="body" idx="1"/>
          </p:nvPr>
        </p:nvSpPr>
        <p:spPr>
          <a:xfrm>
            <a:off x="684211" y="4766732"/>
            <a:ext cx="8534401" cy="1227667"/>
          </a:xfrm>
        </p:spPr>
        <p:txBody>
          <a:bodyPr anchor="t">
            <a:normAutofit/>
          </a:bodyPr>
          <a:lstStyle>
            <a:lvl1pPr marL="0" indent="0" algn="l" latinLnBrk="0">
              <a:buNone/>
              <a:defRPr lang="fi-FI" sz="1800">
                <a:solidFill>
                  <a:schemeClr val="bg2">
                    <a:lumMod val="75000"/>
                  </a:schemeClr>
                </a:solidFill>
              </a:defRPr>
            </a:lvl1pPr>
            <a:lvl2pPr marL="457200" indent="0" latinLnBrk="0">
              <a:buNone/>
              <a:defRPr lang="fi-FI" sz="1800">
                <a:solidFill>
                  <a:schemeClr val="tx1">
                    <a:tint val="75000"/>
                  </a:schemeClr>
                </a:solidFill>
              </a:defRPr>
            </a:lvl2pPr>
            <a:lvl3pPr marL="914400" indent="0" latinLnBrk="0">
              <a:buNone/>
              <a:defRPr lang="fi-FI" sz="1600">
                <a:solidFill>
                  <a:schemeClr val="tx1">
                    <a:tint val="75000"/>
                  </a:schemeClr>
                </a:solidFill>
              </a:defRPr>
            </a:lvl3pPr>
            <a:lvl4pPr marL="1371600" indent="0" latinLnBrk="0">
              <a:buNone/>
              <a:defRPr lang="fi-FI" sz="1400">
                <a:solidFill>
                  <a:schemeClr val="tx1">
                    <a:tint val="75000"/>
                  </a:schemeClr>
                </a:solidFill>
              </a:defRPr>
            </a:lvl4pPr>
            <a:lvl5pPr marL="1828800" indent="0" latinLnBrk="0">
              <a:buNone/>
              <a:defRPr lang="fi-FI" sz="1400">
                <a:solidFill>
                  <a:schemeClr val="tx1">
                    <a:tint val="75000"/>
                  </a:schemeClr>
                </a:solidFill>
              </a:defRPr>
            </a:lvl5pPr>
            <a:lvl6pPr marL="2286000" indent="0" latinLnBrk="0">
              <a:buNone/>
              <a:defRPr lang="fi-FI" sz="1400">
                <a:solidFill>
                  <a:schemeClr val="tx1">
                    <a:tint val="75000"/>
                  </a:schemeClr>
                </a:solidFill>
              </a:defRPr>
            </a:lvl6pPr>
            <a:lvl7pPr marL="2743200" indent="0" latinLnBrk="0">
              <a:buNone/>
              <a:defRPr lang="fi-FI" sz="1400">
                <a:solidFill>
                  <a:schemeClr val="tx1">
                    <a:tint val="75000"/>
                  </a:schemeClr>
                </a:solidFill>
              </a:defRPr>
            </a:lvl7pPr>
            <a:lvl8pPr marL="3200400" indent="0" latinLnBrk="0">
              <a:buNone/>
              <a:defRPr lang="fi-FI" sz="1400">
                <a:solidFill>
                  <a:schemeClr val="tx1">
                    <a:tint val="75000"/>
                  </a:schemeClr>
                </a:solidFill>
              </a:defRPr>
            </a:lvl8pPr>
            <a:lvl9pPr marL="3657600" indent="0" latinLnBrk="0">
              <a:buNone/>
              <a:defRPr lang="fi-FI"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B81383E9-2A67-49B6-9D42-B2320D83EB10}" type="datetimeFigureOut">
              <a:t>8.5.2015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312233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latinLnBrk="0">
              <a:defRPr lang="fi-FI"/>
            </a:lvl1pPr>
          </a:lstStyle>
          <a:p>
            <a:r>
              <a:rPr lang="fi-FI"/>
              <a:t>Muokkaa otsikon perustyyliä napsauttamalla</a:t>
            </a:r>
          </a:p>
        </p:txBody>
      </p:sp>
      <p:sp>
        <p:nvSpPr>
          <p:cNvPr id="3" name="Pystysuoran tekstin paikkamerkki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81383E9-2A67-49B6-9D42-B2320D83EB10}" type="datetimeFigureOut">
              <a:t>8.5.2015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407923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685212" y="685800"/>
            <a:ext cx="2057400" cy="4572000"/>
          </a:xfrm>
        </p:spPr>
        <p:txBody>
          <a:bodyPr vert="eaVert"/>
          <a:lstStyle/>
          <a:p>
            <a:r>
              <a:rPr lang="fi-FI"/>
              <a:t>Muokkaa otsikon perustyyliä napsauttamalla</a:t>
            </a:r>
          </a:p>
        </p:txBody>
      </p:sp>
      <p:sp>
        <p:nvSpPr>
          <p:cNvPr id="3" name="Pystysuoran tekstin paikkamerkki 2"/>
          <p:cNvSpPr>
            <a:spLocks noGrp="1"/>
          </p:cNvSpPr>
          <p:nvPr>
            <p:ph type="body" orient="vert" idx="1"/>
          </p:nvPr>
        </p:nvSpPr>
        <p:spPr>
          <a:xfrm>
            <a:off x="685800" y="685800"/>
            <a:ext cx="7823200" cy="5308600"/>
          </a:xfrm>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81383E9-2A67-49B6-9D42-B2320D83EB10}" type="datetimeFigureOut">
              <a:t>8.5.2015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419373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otsikon perustyyliä napsauttamalla</a:t>
            </a:r>
          </a:p>
        </p:txBody>
      </p:sp>
      <p:sp>
        <p:nvSpPr>
          <p:cNvPr id="3" name="Sisällön paikkamerkki 2"/>
          <p:cNvSpPr>
            <a:spLocks noGrp="1"/>
          </p:cNvSpPr>
          <p:nvPr>
            <p:ph idx="1"/>
          </p:nvPr>
        </p:nvSpPr>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81383E9-2A67-49B6-9D42-B2320D83EB10}" type="datetimeFigureOut">
              <a:t>8.5.2015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382410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otsikko">
    <p:spTree>
      <p:nvGrpSpPr>
        <p:cNvPr id="1" name=""/>
        <p:cNvGrpSpPr/>
        <p:nvPr/>
      </p:nvGrpSpPr>
      <p:grpSpPr>
        <a:xfrm>
          <a:off x="0" y="0"/>
          <a:ext cx="0" cy="0"/>
          <a:chOff x="0" y="0"/>
          <a:chExt cx="0" cy="0"/>
        </a:xfrm>
      </p:grpSpPr>
      <p:sp>
        <p:nvSpPr>
          <p:cNvPr id="2" name="Otsikko 1"/>
          <p:cNvSpPr>
            <a:spLocks noGrp="1"/>
          </p:cNvSpPr>
          <p:nvPr>
            <p:ph type="title"/>
          </p:nvPr>
        </p:nvSpPr>
        <p:spPr>
          <a:xfrm>
            <a:off x="684211" y="2006600"/>
            <a:ext cx="8534401" cy="2281600"/>
          </a:xfrm>
        </p:spPr>
        <p:txBody>
          <a:bodyPr anchor="b">
            <a:normAutofit/>
          </a:bodyPr>
          <a:lstStyle>
            <a:lvl1pPr algn="l" latinLnBrk="0">
              <a:defRPr lang="fi-FI" sz="3600" b="0" cap="all"/>
            </a:lvl1pPr>
          </a:lstStyle>
          <a:p>
            <a:r>
              <a:rPr lang="fi-FI"/>
              <a:t>Muokkaa otsikon perustyyliä napsauttamalla</a:t>
            </a:r>
          </a:p>
        </p:txBody>
      </p:sp>
      <p:sp>
        <p:nvSpPr>
          <p:cNvPr id="3" name="Tekstin paikkamerkki 2"/>
          <p:cNvSpPr>
            <a:spLocks noGrp="1"/>
          </p:cNvSpPr>
          <p:nvPr>
            <p:ph type="body" idx="1"/>
          </p:nvPr>
        </p:nvSpPr>
        <p:spPr>
          <a:xfrm>
            <a:off x="684213" y="4495800"/>
            <a:ext cx="8534400" cy="1498600"/>
          </a:xfrm>
        </p:spPr>
        <p:txBody>
          <a:bodyPr anchor="t">
            <a:normAutofit/>
          </a:bodyPr>
          <a:lstStyle>
            <a:lvl1pPr marL="0" indent="0" algn="l" latinLnBrk="0">
              <a:buNone/>
              <a:defRPr lang="fi-FI" sz="1800">
                <a:solidFill>
                  <a:schemeClr val="bg2">
                    <a:lumMod val="75000"/>
                  </a:schemeClr>
                </a:solidFill>
              </a:defRPr>
            </a:lvl1pPr>
            <a:lvl2pPr marL="457200" indent="0" latinLnBrk="0">
              <a:buNone/>
              <a:defRPr lang="fi-FI" sz="1800">
                <a:solidFill>
                  <a:schemeClr val="tx1">
                    <a:tint val="75000"/>
                  </a:schemeClr>
                </a:solidFill>
              </a:defRPr>
            </a:lvl2pPr>
            <a:lvl3pPr marL="914400" indent="0" latinLnBrk="0">
              <a:buNone/>
              <a:defRPr lang="fi-FI" sz="1600">
                <a:solidFill>
                  <a:schemeClr val="tx1">
                    <a:tint val="75000"/>
                  </a:schemeClr>
                </a:solidFill>
              </a:defRPr>
            </a:lvl3pPr>
            <a:lvl4pPr marL="1371600" indent="0" latinLnBrk="0">
              <a:buNone/>
              <a:defRPr lang="fi-FI" sz="1400">
                <a:solidFill>
                  <a:schemeClr val="tx1">
                    <a:tint val="75000"/>
                  </a:schemeClr>
                </a:solidFill>
              </a:defRPr>
            </a:lvl4pPr>
            <a:lvl5pPr marL="1828800" indent="0" latinLnBrk="0">
              <a:buNone/>
              <a:defRPr lang="fi-FI" sz="1400">
                <a:solidFill>
                  <a:schemeClr val="tx1">
                    <a:tint val="75000"/>
                  </a:schemeClr>
                </a:solidFill>
              </a:defRPr>
            </a:lvl5pPr>
            <a:lvl6pPr marL="2286000" indent="0" latinLnBrk="0">
              <a:buNone/>
              <a:defRPr lang="fi-FI" sz="1400">
                <a:solidFill>
                  <a:schemeClr val="tx1">
                    <a:tint val="75000"/>
                  </a:schemeClr>
                </a:solidFill>
              </a:defRPr>
            </a:lvl6pPr>
            <a:lvl7pPr marL="2743200" indent="0" latinLnBrk="0">
              <a:buNone/>
              <a:defRPr lang="fi-FI" sz="1400">
                <a:solidFill>
                  <a:schemeClr val="tx1">
                    <a:tint val="75000"/>
                  </a:schemeClr>
                </a:solidFill>
              </a:defRPr>
            </a:lvl7pPr>
            <a:lvl8pPr marL="3200400" indent="0" latinLnBrk="0">
              <a:buNone/>
              <a:defRPr lang="fi-FI" sz="1400">
                <a:solidFill>
                  <a:schemeClr val="tx1">
                    <a:tint val="75000"/>
                  </a:schemeClr>
                </a:solidFill>
              </a:defRPr>
            </a:lvl8pPr>
            <a:lvl9pPr marL="3657600" indent="0" latinLnBrk="0">
              <a:buNone/>
              <a:defRPr lang="fi-FI"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B81383E9-2A67-49B6-9D42-B2320D83EB10}" type="datetimeFigureOut">
              <a:t>8.5.2015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149731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otsikon perustyyliä napsauttamalla</a:t>
            </a:r>
          </a:p>
        </p:txBody>
      </p:sp>
      <p:sp>
        <p:nvSpPr>
          <p:cNvPr id="3" name="Sisällön paikkamerkki 2"/>
          <p:cNvSpPr>
            <a:spLocks noGrp="1"/>
          </p:cNvSpPr>
          <p:nvPr>
            <p:ph sz="half" idx="1"/>
          </p:nvPr>
        </p:nvSpPr>
        <p:spPr>
          <a:xfrm>
            <a:off x="684211" y="685800"/>
            <a:ext cx="4937655" cy="3615267"/>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808133" y="685801"/>
            <a:ext cx="4934479" cy="3615266"/>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B81383E9-2A67-49B6-9D42-B2320D83EB10}" type="datetimeFigureOut">
              <a:t>8.5.2015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8349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latinLnBrk="0">
              <a:defRPr lang="fi-FI"/>
            </a:lvl1pPr>
          </a:lstStyle>
          <a:p>
            <a:r>
              <a:rPr lang="fi-FI"/>
              <a:t>Muokkaa otsikon perustyyliä napsauttamalla</a:t>
            </a:r>
          </a:p>
        </p:txBody>
      </p:sp>
      <p:sp>
        <p:nvSpPr>
          <p:cNvPr id="3" name="Tekstin paikkamerkki 2"/>
          <p:cNvSpPr>
            <a:spLocks noGrp="1"/>
          </p:cNvSpPr>
          <p:nvPr>
            <p:ph type="body" idx="1"/>
          </p:nvPr>
        </p:nvSpPr>
        <p:spPr>
          <a:xfrm>
            <a:off x="972080" y="685800"/>
            <a:ext cx="4649787" cy="576262"/>
          </a:xfrm>
        </p:spPr>
        <p:txBody>
          <a:bodyPr anchor="b">
            <a:noAutofit/>
          </a:bodyPr>
          <a:lstStyle>
            <a:lvl1pPr marL="0" indent="0" latinLnBrk="0">
              <a:buNone/>
              <a:defRPr lang="fi-FI" sz="2800" b="0">
                <a:solidFill>
                  <a:schemeClr val="tx1"/>
                </a:solidFill>
              </a:defRPr>
            </a:lvl1pPr>
            <a:lvl2pPr marL="457200" indent="0" latinLnBrk="0">
              <a:buNone/>
              <a:defRPr lang="fi-FI" sz="2000" b="1"/>
            </a:lvl2pPr>
            <a:lvl3pPr marL="914400" indent="0" latinLnBrk="0">
              <a:buNone/>
              <a:defRPr lang="fi-FI" sz="1800" b="1"/>
            </a:lvl3pPr>
            <a:lvl4pPr marL="1371600" indent="0" latinLnBrk="0">
              <a:buNone/>
              <a:defRPr lang="fi-FI" sz="1600" b="1"/>
            </a:lvl4pPr>
            <a:lvl5pPr marL="1828800" indent="0" latinLnBrk="0">
              <a:buNone/>
              <a:defRPr lang="fi-FI" sz="1600" b="1"/>
            </a:lvl5pPr>
            <a:lvl6pPr marL="2286000" indent="0" latinLnBrk="0">
              <a:buNone/>
              <a:defRPr lang="fi-FI" sz="1600" b="1"/>
            </a:lvl6pPr>
            <a:lvl7pPr marL="2743200" indent="0" latinLnBrk="0">
              <a:buNone/>
              <a:defRPr lang="fi-FI" sz="1600" b="1"/>
            </a:lvl7pPr>
            <a:lvl8pPr marL="3200400" indent="0" latinLnBrk="0">
              <a:buNone/>
              <a:defRPr lang="fi-FI" sz="1600" b="1"/>
            </a:lvl8pPr>
            <a:lvl9pPr marL="3657600" indent="0" latinLnBrk="0">
              <a:buNone/>
              <a:defRPr lang="fi-FI" sz="1600" b="1"/>
            </a:lvl9pPr>
          </a:lstStyle>
          <a:p>
            <a:pPr lvl="0"/>
            <a:r>
              <a:rPr lang="fi-FI"/>
              <a:t>Muokkaa tekstin perustyylejä napsauttamalla</a:t>
            </a:r>
          </a:p>
        </p:txBody>
      </p:sp>
      <p:sp>
        <p:nvSpPr>
          <p:cNvPr id="4" name="Sisällön paikkamerkki 3"/>
          <p:cNvSpPr>
            <a:spLocks noGrp="1"/>
          </p:cNvSpPr>
          <p:nvPr>
            <p:ph sz="half" idx="2"/>
          </p:nvPr>
        </p:nvSpPr>
        <p:spPr>
          <a:xfrm>
            <a:off x="684211" y="1270529"/>
            <a:ext cx="4937655" cy="3030538"/>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079066" y="685800"/>
            <a:ext cx="4665134" cy="576262"/>
          </a:xfrm>
        </p:spPr>
        <p:txBody>
          <a:bodyPr anchor="b">
            <a:noAutofit/>
          </a:bodyPr>
          <a:lstStyle>
            <a:lvl1pPr marL="0" indent="0" latinLnBrk="0">
              <a:buNone/>
              <a:defRPr lang="fi-FI" sz="2800" b="0">
                <a:solidFill>
                  <a:schemeClr val="tx1"/>
                </a:solidFill>
              </a:defRPr>
            </a:lvl1pPr>
            <a:lvl2pPr marL="457200" indent="0" latinLnBrk="0">
              <a:buNone/>
              <a:defRPr lang="fi-FI" sz="2000" b="1"/>
            </a:lvl2pPr>
            <a:lvl3pPr marL="914400" indent="0" latinLnBrk="0">
              <a:buNone/>
              <a:defRPr lang="fi-FI" sz="1800" b="1"/>
            </a:lvl3pPr>
            <a:lvl4pPr marL="1371600" indent="0" latinLnBrk="0">
              <a:buNone/>
              <a:defRPr lang="fi-FI" sz="1600" b="1"/>
            </a:lvl4pPr>
            <a:lvl5pPr marL="1828800" indent="0" latinLnBrk="0">
              <a:buNone/>
              <a:defRPr lang="fi-FI" sz="1600" b="1"/>
            </a:lvl5pPr>
            <a:lvl6pPr marL="2286000" indent="0" latinLnBrk="0">
              <a:buNone/>
              <a:defRPr lang="fi-FI" sz="1600" b="1"/>
            </a:lvl6pPr>
            <a:lvl7pPr marL="2743200" indent="0" latinLnBrk="0">
              <a:buNone/>
              <a:defRPr lang="fi-FI" sz="1600" b="1"/>
            </a:lvl7pPr>
            <a:lvl8pPr marL="3200400" indent="0" latinLnBrk="0">
              <a:buNone/>
              <a:defRPr lang="fi-FI" sz="1600" b="1"/>
            </a:lvl8pPr>
            <a:lvl9pPr marL="3657600" indent="0" latinLnBrk="0">
              <a:buNone/>
              <a:defRPr lang="fi-FI" sz="1600" b="1"/>
            </a:lvl9pPr>
          </a:lstStyle>
          <a:p>
            <a:pPr lvl="0"/>
            <a:r>
              <a:rPr lang="fi-FI"/>
              <a:t>Muokkaa tekstin perustyylejä napsauttamalla</a:t>
            </a:r>
          </a:p>
        </p:txBody>
      </p:sp>
      <p:sp>
        <p:nvSpPr>
          <p:cNvPr id="6" name="Sisällön paikkamerkki 5"/>
          <p:cNvSpPr>
            <a:spLocks noGrp="1"/>
          </p:cNvSpPr>
          <p:nvPr>
            <p:ph sz="quarter" idx="4"/>
          </p:nvPr>
        </p:nvSpPr>
        <p:spPr>
          <a:xfrm>
            <a:off x="5806545" y="1262062"/>
            <a:ext cx="4929188" cy="3030538"/>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B81383E9-2A67-49B6-9D42-B2320D83EB10}" type="datetimeFigureOut">
              <a:t>8.5.2015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398235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otsikon perustyyliä napsauttamalla</a:t>
            </a:r>
          </a:p>
        </p:txBody>
      </p:sp>
      <p:sp>
        <p:nvSpPr>
          <p:cNvPr id="3" name="Päivämäärän paikkamerkki 2"/>
          <p:cNvSpPr>
            <a:spLocks noGrp="1"/>
          </p:cNvSpPr>
          <p:nvPr>
            <p:ph type="dt" sz="half" idx="10"/>
          </p:nvPr>
        </p:nvSpPr>
        <p:spPr/>
        <p:txBody>
          <a:bodyPr/>
          <a:lstStyle/>
          <a:p>
            <a:fld id="{B81383E9-2A67-49B6-9D42-B2320D83EB10}" type="datetimeFigureOut">
              <a:t>8.5.2015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167242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81383E9-2A67-49B6-9D42-B2320D83EB10}" type="datetimeFigureOut">
              <a:t>8.5.2015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390196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isältö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085012" y="685800"/>
            <a:ext cx="3657600" cy="1371600"/>
          </a:xfrm>
        </p:spPr>
        <p:txBody>
          <a:bodyPr anchor="b">
            <a:normAutofit/>
          </a:bodyPr>
          <a:lstStyle>
            <a:lvl1pPr algn="l" latinLnBrk="0">
              <a:defRPr lang="fi-FI" sz="2400" b="0"/>
            </a:lvl1pPr>
          </a:lstStyle>
          <a:p>
            <a:r>
              <a:rPr lang="fi-FI"/>
              <a:t>Muokkaa otsikon perustyyliä napsauttamalla</a:t>
            </a:r>
          </a:p>
        </p:txBody>
      </p:sp>
      <p:sp>
        <p:nvSpPr>
          <p:cNvPr id="3" name="Sisällön paikkamerkki 2"/>
          <p:cNvSpPr>
            <a:spLocks noGrp="1"/>
          </p:cNvSpPr>
          <p:nvPr>
            <p:ph idx="1"/>
          </p:nvPr>
        </p:nvSpPr>
        <p:spPr>
          <a:xfrm>
            <a:off x="684212" y="685800"/>
            <a:ext cx="5943601" cy="5308600"/>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7085012" y="2209799"/>
            <a:ext cx="3657600" cy="2091267"/>
          </a:xfrm>
        </p:spPr>
        <p:txBody>
          <a:bodyPr anchor="t">
            <a:normAutofit/>
          </a:bodyPr>
          <a:lstStyle>
            <a:lvl1pPr marL="0" indent="0" latinLnBrk="0">
              <a:buNone/>
              <a:defRPr lang="fi-FI" sz="1600"/>
            </a:lvl1pPr>
            <a:lvl2pPr marL="457200" indent="0" latinLnBrk="0">
              <a:buNone/>
              <a:defRPr lang="fi-FI" sz="1200"/>
            </a:lvl2pPr>
            <a:lvl3pPr marL="914400" indent="0" latinLnBrk="0">
              <a:buNone/>
              <a:defRPr lang="fi-FI" sz="1000"/>
            </a:lvl3pPr>
            <a:lvl4pPr marL="1371600" indent="0" latinLnBrk="0">
              <a:buNone/>
              <a:defRPr lang="fi-FI" sz="900"/>
            </a:lvl4pPr>
            <a:lvl5pPr marL="1828800" indent="0" latinLnBrk="0">
              <a:buNone/>
              <a:defRPr lang="fi-FI" sz="900"/>
            </a:lvl5pPr>
            <a:lvl6pPr marL="2286000" indent="0" latinLnBrk="0">
              <a:buNone/>
              <a:defRPr lang="fi-FI" sz="900"/>
            </a:lvl6pPr>
            <a:lvl7pPr marL="2743200" indent="0" latinLnBrk="0">
              <a:buNone/>
              <a:defRPr lang="fi-FI" sz="900"/>
            </a:lvl7pPr>
            <a:lvl8pPr marL="3200400" indent="0" latinLnBrk="0">
              <a:buNone/>
              <a:defRPr lang="fi-FI" sz="900"/>
            </a:lvl8pPr>
            <a:lvl9pPr marL="3657600" indent="0" latinLnBrk="0">
              <a:buNone/>
              <a:defRPr lang="fi-FI"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B81383E9-2A67-49B6-9D42-B2320D83EB10}" type="datetimeFigureOut">
              <a:t>8.5.2015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285155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4722812" y="1447800"/>
            <a:ext cx="6019800" cy="1143000"/>
          </a:xfrm>
        </p:spPr>
        <p:txBody>
          <a:bodyPr anchor="b">
            <a:normAutofit/>
          </a:bodyPr>
          <a:lstStyle>
            <a:lvl1pPr algn="l" latinLnBrk="0">
              <a:defRPr lang="fi-FI" sz="2800" b="0"/>
            </a:lvl1pPr>
          </a:lstStyle>
          <a:p>
            <a:r>
              <a:rPr lang="fi-FI"/>
              <a:t>Muokkaa otsikon perustyyliä napsauttamalla</a:t>
            </a:r>
          </a:p>
        </p:txBody>
      </p:sp>
      <p:sp>
        <p:nvSpPr>
          <p:cNvPr id="14" name="Kuvan paikkamerkki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latinLnBrk="0">
              <a:buNone/>
              <a:defRPr lang="fi-FI" sz="1600"/>
            </a:lvl1pPr>
            <a:lvl2pPr marL="457200" indent="0" latinLnBrk="0">
              <a:buNone/>
              <a:defRPr lang="fi-FI" sz="1600"/>
            </a:lvl2pPr>
            <a:lvl3pPr marL="914400" indent="0" latinLnBrk="0">
              <a:buNone/>
              <a:defRPr lang="fi-FI" sz="1600"/>
            </a:lvl3pPr>
            <a:lvl4pPr marL="1371600" indent="0" latinLnBrk="0">
              <a:buNone/>
              <a:defRPr lang="fi-FI" sz="1600"/>
            </a:lvl4pPr>
            <a:lvl5pPr marL="1828800" indent="0" latinLnBrk="0">
              <a:buNone/>
              <a:defRPr lang="fi-FI" sz="1600"/>
            </a:lvl5pPr>
            <a:lvl6pPr marL="2286000" indent="0" latinLnBrk="0">
              <a:buNone/>
              <a:defRPr lang="fi-FI" sz="1600"/>
            </a:lvl6pPr>
            <a:lvl7pPr marL="2743200" indent="0" latinLnBrk="0">
              <a:buNone/>
              <a:defRPr lang="fi-FI" sz="1600"/>
            </a:lvl7pPr>
            <a:lvl8pPr marL="3200400" indent="0" latinLnBrk="0">
              <a:buNone/>
              <a:defRPr lang="fi-FI" sz="1600"/>
            </a:lvl8pPr>
            <a:lvl9pPr marL="3657600" indent="0" latinLnBrk="0">
              <a:buNone/>
              <a:defRPr lang="fi-FI" sz="1600"/>
            </a:lvl9pPr>
          </a:lstStyle>
          <a:p>
            <a:r>
              <a:rPr lang="fi-FI"/>
              <a:t>Lisää kuva kuvaketta napsauttamalla</a:t>
            </a:r>
          </a:p>
        </p:txBody>
      </p:sp>
      <p:sp>
        <p:nvSpPr>
          <p:cNvPr id="4" name="Tekstin paikkamerkki 3"/>
          <p:cNvSpPr>
            <a:spLocks noGrp="1"/>
          </p:cNvSpPr>
          <p:nvPr>
            <p:ph type="body" sz="half" idx="2"/>
          </p:nvPr>
        </p:nvSpPr>
        <p:spPr>
          <a:xfrm>
            <a:off x="4722812" y="2777066"/>
            <a:ext cx="6021388" cy="2048933"/>
          </a:xfrm>
        </p:spPr>
        <p:txBody>
          <a:bodyPr anchor="t">
            <a:normAutofit/>
          </a:bodyPr>
          <a:lstStyle>
            <a:lvl1pPr marL="0" indent="0" latinLnBrk="0">
              <a:buNone/>
              <a:defRPr lang="fi-FI" sz="1800"/>
            </a:lvl1pPr>
            <a:lvl2pPr marL="457200" indent="0" latinLnBrk="0">
              <a:buNone/>
              <a:defRPr lang="fi-FI" sz="1200"/>
            </a:lvl2pPr>
            <a:lvl3pPr marL="914400" indent="0" latinLnBrk="0">
              <a:buNone/>
              <a:defRPr lang="fi-FI" sz="1000"/>
            </a:lvl3pPr>
            <a:lvl4pPr marL="1371600" indent="0" latinLnBrk="0">
              <a:buNone/>
              <a:defRPr lang="fi-FI" sz="900"/>
            </a:lvl4pPr>
            <a:lvl5pPr marL="1828800" indent="0" latinLnBrk="0">
              <a:buNone/>
              <a:defRPr lang="fi-FI" sz="900"/>
            </a:lvl5pPr>
            <a:lvl6pPr marL="2286000" indent="0" latinLnBrk="0">
              <a:buNone/>
              <a:defRPr lang="fi-FI" sz="900"/>
            </a:lvl6pPr>
            <a:lvl7pPr marL="2743200" indent="0" latinLnBrk="0">
              <a:buNone/>
              <a:defRPr lang="fi-FI" sz="900"/>
            </a:lvl7pPr>
            <a:lvl8pPr marL="3200400" indent="0" latinLnBrk="0">
              <a:buNone/>
              <a:defRPr lang="fi-FI" sz="900"/>
            </a:lvl8pPr>
            <a:lvl9pPr marL="3657600" indent="0" latinLnBrk="0">
              <a:buNone/>
              <a:defRPr lang="fi-FI"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B81383E9-2A67-49B6-9D42-B2320D83EB10}" type="datetimeFigureOut">
              <a:t>8.5.2015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C4022A7-0D2A-4596-BB79-699827FD2614}" type="slidenum">
              <a:t>‹#›</a:t>
            </a:fld>
            <a:endParaRPr lang="fi-FI"/>
          </a:p>
        </p:txBody>
      </p:sp>
    </p:spTree>
    <p:extLst>
      <p:ext uri="{BB962C8B-B14F-4D97-AF65-F5344CB8AC3E}">
        <p14:creationId xmlns:p14="http://schemas.microsoft.com/office/powerpoint/2010/main" val="55728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Ryhmä 6"/>
          <p:cNvGrpSpPr/>
          <p:nvPr/>
        </p:nvGrpSpPr>
        <p:grpSpPr>
          <a:xfrm>
            <a:off x="9206969" y="2963333"/>
            <a:ext cx="2981858" cy="3208867"/>
            <a:chOff x="9206969" y="2963333"/>
            <a:chExt cx="2981858" cy="3208867"/>
          </a:xfrm>
        </p:grpSpPr>
        <p:cxnSp>
          <p:nvCxnSpPr>
            <p:cNvPr id="8" name="Suora yhdistin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uora yhdistin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uora yhdistin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uora yhdistin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uora yhdistin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Otsikon paikkamerkki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i-FI"/>
              <a:t>Muokkaa otsikon perustyyliä napsauttamalla</a:t>
            </a:r>
          </a:p>
        </p:txBody>
      </p:sp>
      <p:sp>
        <p:nvSpPr>
          <p:cNvPr id="3" name="Tekstin paikkamerkki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latinLnBrk="0">
              <a:defRPr lang="fi-FI" sz="1000" b="0" i="0">
                <a:solidFill>
                  <a:schemeClr val="bg2">
                    <a:lumMod val="50000"/>
                  </a:schemeClr>
                </a:solidFill>
                <a:effectLst/>
                <a:latin typeface="+mn-lt"/>
              </a:defRPr>
            </a:lvl1pPr>
          </a:lstStyle>
          <a:p>
            <a:fld id="{B81383E9-2A67-49B6-9D42-B2320D83EB10}" type="datetimeFigureOut">
              <a:t>8.5.2015</a:t>
            </a:fld>
            <a:endParaRPr lang="fi-FI"/>
          </a:p>
        </p:txBody>
      </p:sp>
      <p:sp>
        <p:nvSpPr>
          <p:cNvPr id="5" name="Alatunnisteen paikkamerkki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latinLnBrk="0">
              <a:defRPr lang="fi-FI" sz="1000" b="0" i="0">
                <a:solidFill>
                  <a:schemeClr val="bg2">
                    <a:lumMod val="50000"/>
                  </a:schemeClr>
                </a:solidFill>
                <a:effectLst/>
                <a:latin typeface="+mn-lt"/>
              </a:defRPr>
            </a:lvl1pPr>
          </a:lstStyle>
          <a:p>
            <a:endParaRPr lang="fi-FI"/>
          </a:p>
        </p:txBody>
      </p:sp>
      <p:sp>
        <p:nvSpPr>
          <p:cNvPr id="6" name="Dian numeron paikkamerkki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latinLnBrk="0">
              <a:defRPr lang="fi-FI" sz="3200" b="0" i="0">
                <a:solidFill>
                  <a:schemeClr val="bg2">
                    <a:lumMod val="50000"/>
                  </a:schemeClr>
                </a:solidFill>
                <a:effectLst/>
                <a:latin typeface="+mn-lt"/>
              </a:defRPr>
            </a:lvl1pPr>
          </a:lstStyle>
          <a:p>
            <a:fld id="{DC4022A7-0D2A-4596-BB79-699827FD2614}" type="slidenum">
              <a:t>‹#›</a:t>
            </a:fld>
            <a:endParaRPr lang="fi-FI"/>
          </a:p>
        </p:txBody>
      </p:sp>
    </p:spTree>
    <p:extLst>
      <p:ext uri="{BB962C8B-B14F-4D97-AF65-F5344CB8AC3E}">
        <p14:creationId xmlns:p14="http://schemas.microsoft.com/office/powerpoint/2010/main" val="10827564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lang="fi-FI" sz="3600" kern="1200" cap="all">
          <a:ln w="3175" cmpd="sng">
            <a:noFill/>
          </a:ln>
          <a:solidFill>
            <a:schemeClr val="tx1"/>
          </a:solidFill>
          <a:effectLst/>
          <a:latin typeface="+mj-lt"/>
          <a:ea typeface="+mj-ea"/>
          <a:cs typeface="+mj-cs"/>
        </a:defRPr>
      </a:lvl1pPr>
      <a:lvl2pPr eaLnBrk="1" latinLnBrk="0" hangingPunct="1">
        <a:defRPr lang="fi-FI">
          <a:solidFill>
            <a:schemeClr val="tx2"/>
          </a:solidFill>
        </a:defRPr>
      </a:lvl2pPr>
      <a:lvl3pPr eaLnBrk="1" latinLnBrk="0" hangingPunct="1">
        <a:defRPr lang="fi-FI">
          <a:solidFill>
            <a:schemeClr val="tx2"/>
          </a:solidFill>
        </a:defRPr>
      </a:lvl3pPr>
      <a:lvl4pPr eaLnBrk="1" latinLnBrk="0" hangingPunct="1">
        <a:defRPr lang="fi-FI">
          <a:solidFill>
            <a:schemeClr val="tx2"/>
          </a:solidFill>
        </a:defRPr>
      </a:lvl4pPr>
      <a:lvl5pPr eaLnBrk="1" latinLnBrk="0" hangingPunct="1">
        <a:defRPr lang="fi-FI">
          <a:solidFill>
            <a:schemeClr val="tx2"/>
          </a:solidFill>
        </a:defRPr>
      </a:lvl5pPr>
      <a:lvl6pPr eaLnBrk="1" latinLnBrk="0" hangingPunct="1">
        <a:defRPr lang="fi-FI">
          <a:solidFill>
            <a:schemeClr val="tx2"/>
          </a:solidFill>
        </a:defRPr>
      </a:lvl6pPr>
      <a:lvl7pPr eaLnBrk="1" latinLnBrk="0" hangingPunct="1">
        <a:defRPr lang="fi-FI">
          <a:solidFill>
            <a:schemeClr val="tx2"/>
          </a:solidFill>
        </a:defRPr>
      </a:lvl7pPr>
      <a:lvl8pPr eaLnBrk="1" latinLnBrk="0" hangingPunct="1">
        <a:defRPr lang="fi-FI">
          <a:solidFill>
            <a:schemeClr val="tx2"/>
          </a:solidFill>
        </a:defRPr>
      </a:lvl8pPr>
      <a:lvl9pPr eaLnBrk="1" latinLnBrk="0" hangingPunct="1">
        <a:defRPr lang="fi-FI">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lang="fi-FI"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lang="fi-FI"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lang="fi-FI"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lang="fi-FI"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lang="fi-FI"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lang="fi-FI"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lang="fi-FI"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lang="fi-FI"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lang="fi-FI" sz="1400" kern="1200" cap="none">
          <a:solidFill>
            <a:schemeClr val="bg2">
              <a:lumMod val="75000"/>
            </a:schemeClr>
          </a:solidFill>
          <a:effectLst/>
          <a:latin typeface="+mn-lt"/>
          <a:ea typeface="+mn-ea"/>
          <a:cs typeface="+mn-cs"/>
        </a:defRPr>
      </a:lvl9pPr>
    </p:bodyStyle>
    <p:otherStyle>
      <a:defPPr>
        <a:defRPr lang="fi-FI"/>
      </a:defPPr>
      <a:lvl1pPr marL="0" algn="l" defTabSz="457200" rtl="0" eaLnBrk="1" latinLnBrk="0" hangingPunct="1">
        <a:defRPr lang="fi-FI" sz="1800" kern="1200">
          <a:solidFill>
            <a:schemeClr val="tx1"/>
          </a:solidFill>
          <a:latin typeface="+mn-lt"/>
          <a:ea typeface="+mn-ea"/>
          <a:cs typeface="+mn-cs"/>
        </a:defRPr>
      </a:lvl1pPr>
      <a:lvl2pPr marL="457200" algn="l" defTabSz="457200" rtl="0" eaLnBrk="1" latinLnBrk="0" hangingPunct="1">
        <a:defRPr lang="fi-FI" sz="1800" kern="1200">
          <a:solidFill>
            <a:schemeClr val="tx1"/>
          </a:solidFill>
          <a:latin typeface="+mn-lt"/>
          <a:ea typeface="+mn-ea"/>
          <a:cs typeface="+mn-cs"/>
        </a:defRPr>
      </a:lvl2pPr>
      <a:lvl3pPr marL="914400" algn="l" defTabSz="457200" rtl="0" eaLnBrk="1" latinLnBrk="0" hangingPunct="1">
        <a:defRPr lang="fi-FI" sz="1800" kern="1200">
          <a:solidFill>
            <a:schemeClr val="tx1"/>
          </a:solidFill>
          <a:latin typeface="+mn-lt"/>
          <a:ea typeface="+mn-ea"/>
          <a:cs typeface="+mn-cs"/>
        </a:defRPr>
      </a:lvl3pPr>
      <a:lvl4pPr marL="1371600" algn="l" defTabSz="457200" rtl="0" eaLnBrk="1" latinLnBrk="0" hangingPunct="1">
        <a:defRPr lang="fi-FI" sz="1800" kern="1200">
          <a:solidFill>
            <a:schemeClr val="tx1"/>
          </a:solidFill>
          <a:latin typeface="+mn-lt"/>
          <a:ea typeface="+mn-ea"/>
          <a:cs typeface="+mn-cs"/>
        </a:defRPr>
      </a:lvl4pPr>
      <a:lvl5pPr marL="1828800" algn="l" defTabSz="457200" rtl="0" eaLnBrk="1" latinLnBrk="0" hangingPunct="1">
        <a:defRPr lang="fi-FI" sz="1800" kern="1200">
          <a:solidFill>
            <a:schemeClr val="tx1"/>
          </a:solidFill>
          <a:latin typeface="+mn-lt"/>
          <a:ea typeface="+mn-ea"/>
          <a:cs typeface="+mn-cs"/>
        </a:defRPr>
      </a:lvl5pPr>
      <a:lvl6pPr marL="2286000" algn="l" defTabSz="457200" rtl="0" eaLnBrk="1" latinLnBrk="0" hangingPunct="1">
        <a:defRPr lang="fi-FI" sz="1800" kern="1200">
          <a:solidFill>
            <a:schemeClr val="tx1"/>
          </a:solidFill>
          <a:latin typeface="+mn-lt"/>
          <a:ea typeface="+mn-ea"/>
          <a:cs typeface="+mn-cs"/>
        </a:defRPr>
      </a:lvl6pPr>
      <a:lvl7pPr marL="2743200" algn="l" defTabSz="457200" rtl="0" eaLnBrk="1" latinLnBrk="0" hangingPunct="1">
        <a:defRPr lang="fi-FI" sz="1800" kern="1200">
          <a:solidFill>
            <a:schemeClr val="tx1"/>
          </a:solidFill>
          <a:latin typeface="+mn-lt"/>
          <a:ea typeface="+mn-ea"/>
          <a:cs typeface="+mn-cs"/>
        </a:defRPr>
      </a:lvl7pPr>
      <a:lvl8pPr marL="3200400" algn="l" defTabSz="457200" rtl="0" eaLnBrk="1" latinLnBrk="0" hangingPunct="1">
        <a:defRPr lang="fi-FI" sz="1800" kern="1200">
          <a:solidFill>
            <a:schemeClr val="tx1"/>
          </a:solidFill>
          <a:latin typeface="+mn-lt"/>
          <a:ea typeface="+mn-ea"/>
          <a:cs typeface="+mn-cs"/>
        </a:defRPr>
      </a:lvl8pPr>
      <a:lvl9pPr marL="3657600" algn="l" defTabSz="457200" rtl="0" eaLnBrk="1" latinLnBrk="0" hangingPunct="1">
        <a:defRPr lang="fi-FI"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ph.fi/download/163770_Perusopetuksen_opetussuunnitelman_perusteet_2014.docx#_ftn4" TargetMode="External"/><Relationship Id="rId2" Type="http://schemas.openxmlformats.org/officeDocument/2006/relationships/hyperlink" Target="http://www.oph.fi/download/163770_Perusopetuksen_opetussuunnitelman_perusteet_2014.docx#_ftn3" TargetMode="External"/><Relationship Id="rId1" Type="http://schemas.openxmlformats.org/officeDocument/2006/relationships/slideLayout" Target="../slideLayouts/slideLayout2.xml"/><Relationship Id="rId4" Type="http://schemas.openxmlformats.org/officeDocument/2006/relationships/hyperlink" Target="http://www.oph.fi/download/163770_Perusopetuksen_opetussuunnitelman_perusteet_2014.docx#_ftn5"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vanhempainliitto.fi/vanhempaintoiminta/osallisu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hyperlink" Target="http://www.vanhempainliitto.fi/filebank/1747-Vuosikello_malli.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opinkirjo.fi/fi/opettajat_ja_ohjaajat/osallisuuskasvat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a:t>Martti Ahtisaaren koulu</a:t>
            </a:r>
            <a:br>
              <a:rPr lang="fi-FI"/>
            </a:br>
            <a:r>
              <a:rPr lang="fi-FI"/>
              <a:t>osallisuuden vuosikello</a:t>
            </a:r>
          </a:p>
        </p:txBody>
      </p:sp>
      <p:sp>
        <p:nvSpPr>
          <p:cNvPr id="3" name="Alaotsikko 2"/>
          <p:cNvSpPr>
            <a:spLocks noGrp="1"/>
          </p:cNvSpPr>
          <p:nvPr>
            <p:ph type="subTitle" idx="1"/>
          </p:nvPr>
        </p:nvSpPr>
        <p:spPr/>
        <p:txBody>
          <a:bodyPr/>
          <a:lstStyle/>
          <a:p>
            <a:r>
              <a:rPr lang="fi-FI" dirty="0"/>
              <a:t>Oppilastaso</a:t>
            </a:r>
          </a:p>
          <a:p>
            <a:r>
              <a:rPr lang="fi-FI" dirty="0"/>
              <a:t>Koulun henkilökunnan taso</a:t>
            </a:r>
          </a:p>
          <a:p>
            <a:r>
              <a:rPr lang="fi-FI" dirty="0"/>
              <a:t>Huoltajataso</a:t>
            </a:r>
          </a:p>
        </p:txBody>
      </p:sp>
    </p:spTree>
    <p:extLst>
      <p:ext uri="{BB962C8B-B14F-4D97-AF65-F5344CB8AC3E}">
        <p14:creationId xmlns:p14="http://schemas.microsoft.com/office/powerpoint/2010/main" val="1417373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37914" y="5405376"/>
            <a:ext cx="8534400" cy="461701"/>
          </a:xfrm>
        </p:spPr>
        <p:txBody>
          <a:bodyPr>
            <a:normAutofit fontScale="90000"/>
          </a:bodyPr>
          <a:lstStyle/>
          <a:p>
            <a:r>
              <a:rPr lang="fi-FI" dirty="0" smtClean="0"/>
              <a:t>Martin koulun Henkilökunnan osallisuuden taso</a:t>
            </a:r>
            <a:endParaRPr lang="fi-FI" dirty="0"/>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643367849"/>
              </p:ext>
            </p:extLst>
          </p:nvPr>
        </p:nvGraphicFramePr>
        <p:xfrm>
          <a:off x="684212" y="685799"/>
          <a:ext cx="10126541" cy="470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272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F7D5363D-BBDF-48AB-BF12-3B8E692C9E2B}"/>
                                            </p:graphicEl>
                                          </p:spTgt>
                                        </p:tgtEl>
                                        <p:attrNameLst>
                                          <p:attrName>style.visibility</p:attrName>
                                        </p:attrNameLst>
                                      </p:cBhvr>
                                      <p:to>
                                        <p:strVal val="visible"/>
                                      </p:to>
                                    </p:set>
                                    <p:animEffect transition="in" filter="fade">
                                      <p:cBhvr>
                                        <p:cTn id="7" dur="1000"/>
                                        <p:tgtEl>
                                          <p:spTgt spid="8">
                                            <p:graphicEl>
                                              <a:dgm id="{F7D5363D-BBDF-48AB-BF12-3B8E692C9E2B}"/>
                                            </p:graphicEl>
                                          </p:spTgt>
                                        </p:tgtEl>
                                      </p:cBhvr>
                                    </p:animEffect>
                                    <p:anim calcmode="lin" valueType="num">
                                      <p:cBhvr>
                                        <p:cTn id="8" dur="1000" fill="hold"/>
                                        <p:tgtEl>
                                          <p:spTgt spid="8">
                                            <p:graphicEl>
                                              <a:dgm id="{F7D5363D-BBDF-48AB-BF12-3B8E692C9E2B}"/>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F7D5363D-BBDF-48AB-BF12-3B8E692C9E2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4176100A-F656-4EC3-844C-BB93C5C66858}"/>
                                            </p:graphicEl>
                                          </p:spTgt>
                                        </p:tgtEl>
                                        <p:attrNameLst>
                                          <p:attrName>style.visibility</p:attrName>
                                        </p:attrNameLst>
                                      </p:cBhvr>
                                      <p:to>
                                        <p:strVal val="visible"/>
                                      </p:to>
                                    </p:set>
                                    <p:animEffect transition="in" filter="fade">
                                      <p:cBhvr>
                                        <p:cTn id="14" dur="1000"/>
                                        <p:tgtEl>
                                          <p:spTgt spid="8">
                                            <p:graphicEl>
                                              <a:dgm id="{4176100A-F656-4EC3-844C-BB93C5C66858}"/>
                                            </p:graphicEl>
                                          </p:spTgt>
                                        </p:tgtEl>
                                      </p:cBhvr>
                                    </p:animEffect>
                                    <p:anim calcmode="lin" valueType="num">
                                      <p:cBhvr>
                                        <p:cTn id="15" dur="1000" fill="hold"/>
                                        <p:tgtEl>
                                          <p:spTgt spid="8">
                                            <p:graphicEl>
                                              <a:dgm id="{4176100A-F656-4EC3-844C-BB93C5C66858}"/>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4176100A-F656-4EC3-844C-BB93C5C66858}"/>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graphicEl>
                                              <a:dgm id="{3DF542B6-D9EB-467A-880B-C33AEBFB7D79}"/>
                                            </p:graphicEl>
                                          </p:spTgt>
                                        </p:tgtEl>
                                        <p:attrNameLst>
                                          <p:attrName>style.visibility</p:attrName>
                                        </p:attrNameLst>
                                      </p:cBhvr>
                                      <p:to>
                                        <p:strVal val="visible"/>
                                      </p:to>
                                    </p:set>
                                    <p:animEffect transition="in" filter="fade">
                                      <p:cBhvr>
                                        <p:cTn id="19" dur="1000"/>
                                        <p:tgtEl>
                                          <p:spTgt spid="8">
                                            <p:graphicEl>
                                              <a:dgm id="{3DF542B6-D9EB-467A-880B-C33AEBFB7D79}"/>
                                            </p:graphicEl>
                                          </p:spTgt>
                                        </p:tgtEl>
                                      </p:cBhvr>
                                    </p:animEffect>
                                    <p:anim calcmode="lin" valueType="num">
                                      <p:cBhvr>
                                        <p:cTn id="20" dur="1000" fill="hold"/>
                                        <p:tgtEl>
                                          <p:spTgt spid="8">
                                            <p:graphicEl>
                                              <a:dgm id="{3DF542B6-D9EB-467A-880B-C33AEBFB7D79}"/>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3DF542B6-D9EB-467A-880B-C33AEBFB7D7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graphicEl>
                                              <a:dgm id="{D1E60214-15EC-4F44-872E-F572B9D3FA43}"/>
                                            </p:graphicEl>
                                          </p:spTgt>
                                        </p:tgtEl>
                                        <p:attrNameLst>
                                          <p:attrName>style.visibility</p:attrName>
                                        </p:attrNameLst>
                                      </p:cBhvr>
                                      <p:to>
                                        <p:strVal val="visible"/>
                                      </p:to>
                                    </p:set>
                                    <p:animEffect transition="in" filter="fade">
                                      <p:cBhvr>
                                        <p:cTn id="26" dur="1000"/>
                                        <p:tgtEl>
                                          <p:spTgt spid="8">
                                            <p:graphicEl>
                                              <a:dgm id="{D1E60214-15EC-4F44-872E-F572B9D3FA43}"/>
                                            </p:graphicEl>
                                          </p:spTgt>
                                        </p:tgtEl>
                                      </p:cBhvr>
                                    </p:animEffect>
                                    <p:anim calcmode="lin" valueType="num">
                                      <p:cBhvr>
                                        <p:cTn id="27" dur="1000" fill="hold"/>
                                        <p:tgtEl>
                                          <p:spTgt spid="8">
                                            <p:graphicEl>
                                              <a:dgm id="{D1E60214-15EC-4F44-872E-F572B9D3FA43}"/>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D1E60214-15EC-4F44-872E-F572B9D3FA43}"/>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graphicEl>
                                              <a:dgm id="{AC0492F2-1195-4A9F-B661-13FBD41D6CDD}"/>
                                            </p:graphicEl>
                                          </p:spTgt>
                                        </p:tgtEl>
                                        <p:attrNameLst>
                                          <p:attrName>style.visibility</p:attrName>
                                        </p:attrNameLst>
                                      </p:cBhvr>
                                      <p:to>
                                        <p:strVal val="visible"/>
                                      </p:to>
                                    </p:set>
                                    <p:animEffect transition="in" filter="fade">
                                      <p:cBhvr>
                                        <p:cTn id="33" dur="1000"/>
                                        <p:tgtEl>
                                          <p:spTgt spid="8">
                                            <p:graphicEl>
                                              <a:dgm id="{AC0492F2-1195-4A9F-B661-13FBD41D6CDD}"/>
                                            </p:graphicEl>
                                          </p:spTgt>
                                        </p:tgtEl>
                                      </p:cBhvr>
                                    </p:animEffect>
                                    <p:anim calcmode="lin" valueType="num">
                                      <p:cBhvr>
                                        <p:cTn id="34" dur="1000" fill="hold"/>
                                        <p:tgtEl>
                                          <p:spTgt spid="8">
                                            <p:graphicEl>
                                              <a:dgm id="{AC0492F2-1195-4A9F-B661-13FBD41D6CDD}"/>
                                            </p:graphicEl>
                                          </p:spTgt>
                                        </p:tgtEl>
                                        <p:attrNameLst>
                                          <p:attrName>ppt_x</p:attrName>
                                        </p:attrNameLst>
                                      </p:cBhvr>
                                      <p:tavLst>
                                        <p:tav tm="0">
                                          <p:val>
                                            <p:strVal val="#ppt_x"/>
                                          </p:val>
                                        </p:tav>
                                        <p:tav tm="100000">
                                          <p:val>
                                            <p:strVal val="#ppt_x"/>
                                          </p:val>
                                        </p:tav>
                                      </p:tavLst>
                                    </p:anim>
                                    <p:anim calcmode="lin" valueType="num">
                                      <p:cBhvr>
                                        <p:cTn id="35" dur="1000" fill="hold"/>
                                        <p:tgtEl>
                                          <p:spTgt spid="8">
                                            <p:graphicEl>
                                              <a:dgm id="{AC0492F2-1195-4A9F-B661-13FBD41D6CDD}"/>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graphicEl>
                                              <a:dgm id="{8FAC3692-8A43-427A-BC9B-5ED97803360E}"/>
                                            </p:graphicEl>
                                          </p:spTgt>
                                        </p:tgtEl>
                                        <p:attrNameLst>
                                          <p:attrName>style.visibility</p:attrName>
                                        </p:attrNameLst>
                                      </p:cBhvr>
                                      <p:to>
                                        <p:strVal val="visible"/>
                                      </p:to>
                                    </p:set>
                                    <p:animEffect transition="in" filter="fade">
                                      <p:cBhvr>
                                        <p:cTn id="40" dur="1000"/>
                                        <p:tgtEl>
                                          <p:spTgt spid="8">
                                            <p:graphicEl>
                                              <a:dgm id="{8FAC3692-8A43-427A-BC9B-5ED97803360E}"/>
                                            </p:graphicEl>
                                          </p:spTgt>
                                        </p:tgtEl>
                                      </p:cBhvr>
                                    </p:animEffect>
                                    <p:anim calcmode="lin" valueType="num">
                                      <p:cBhvr>
                                        <p:cTn id="41" dur="1000" fill="hold"/>
                                        <p:tgtEl>
                                          <p:spTgt spid="8">
                                            <p:graphicEl>
                                              <a:dgm id="{8FAC3692-8A43-427A-BC9B-5ED97803360E}"/>
                                            </p:graphicEl>
                                          </p:spTgt>
                                        </p:tgtEl>
                                        <p:attrNameLst>
                                          <p:attrName>ppt_x</p:attrName>
                                        </p:attrNameLst>
                                      </p:cBhvr>
                                      <p:tavLst>
                                        <p:tav tm="0">
                                          <p:val>
                                            <p:strVal val="#ppt_x"/>
                                          </p:val>
                                        </p:tav>
                                        <p:tav tm="100000">
                                          <p:val>
                                            <p:strVal val="#ppt_x"/>
                                          </p:val>
                                        </p:tav>
                                      </p:tavLst>
                                    </p:anim>
                                    <p:anim calcmode="lin" valueType="num">
                                      <p:cBhvr>
                                        <p:cTn id="42" dur="1000" fill="hold"/>
                                        <p:tgtEl>
                                          <p:spTgt spid="8">
                                            <p:graphicEl>
                                              <a:dgm id="{8FAC3692-8A43-427A-BC9B-5ED97803360E}"/>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graphicEl>
                                              <a:dgm id="{39270768-CE93-4388-AEBE-FCE08F4A260D}"/>
                                            </p:graphicEl>
                                          </p:spTgt>
                                        </p:tgtEl>
                                        <p:attrNameLst>
                                          <p:attrName>style.visibility</p:attrName>
                                        </p:attrNameLst>
                                      </p:cBhvr>
                                      <p:to>
                                        <p:strVal val="visible"/>
                                      </p:to>
                                    </p:set>
                                    <p:animEffect transition="in" filter="fade">
                                      <p:cBhvr>
                                        <p:cTn id="47" dur="1000"/>
                                        <p:tgtEl>
                                          <p:spTgt spid="8">
                                            <p:graphicEl>
                                              <a:dgm id="{39270768-CE93-4388-AEBE-FCE08F4A260D}"/>
                                            </p:graphicEl>
                                          </p:spTgt>
                                        </p:tgtEl>
                                      </p:cBhvr>
                                    </p:animEffect>
                                    <p:anim calcmode="lin" valueType="num">
                                      <p:cBhvr>
                                        <p:cTn id="48" dur="1000" fill="hold"/>
                                        <p:tgtEl>
                                          <p:spTgt spid="8">
                                            <p:graphicEl>
                                              <a:dgm id="{39270768-CE93-4388-AEBE-FCE08F4A260D}"/>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39270768-CE93-4388-AEBE-FCE08F4A260D}"/>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C1383FFF-1E37-4248-9297-A3DA546AB774}"/>
                                            </p:graphicEl>
                                          </p:spTgt>
                                        </p:tgtEl>
                                        <p:attrNameLst>
                                          <p:attrName>style.visibility</p:attrName>
                                        </p:attrNameLst>
                                      </p:cBhvr>
                                      <p:to>
                                        <p:strVal val="visible"/>
                                      </p:to>
                                    </p:set>
                                    <p:animEffect transition="in" filter="fade">
                                      <p:cBhvr>
                                        <p:cTn id="54" dur="1000"/>
                                        <p:tgtEl>
                                          <p:spTgt spid="8">
                                            <p:graphicEl>
                                              <a:dgm id="{C1383FFF-1E37-4248-9297-A3DA546AB774}"/>
                                            </p:graphicEl>
                                          </p:spTgt>
                                        </p:tgtEl>
                                      </p:cBhvr>
                                    </p:animEffect>
                                    <p:anim calcmode="lin" valueType="num">
                                      <p:cBhvr>
                                        <p:cTn id="55" dur="1000" fill="hold"/>
                                        <p:tgtEl>
                                          <p:spTgt spid="8">
                                            <p:graphicEl>
                                              <a:dgm id="{C1383FFF-1E37-4248-9297-A3DA546AB774}"/>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C1383FFF-1E37-4248-9297-A3DA546AB774}"/>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8">
                                            <p:graphicEl>
                                              <a:dgm id="{000ADDD1-017B-4ABB-9920-F4B2F298845B}"/>
                                            </p:graphicEl>
                                          </p:spTgt>
                                        </p:tgtEl>
                                        <p:attrNameLst>
                                          <p:attrName>style.visibility</p:attrName>
                                        </p:attrNameLst>
                                      </p:cBhvr>
                                      <p:to>
                                        <p:strVal val="visible"/>
                                      </p:to>
                                    </p:set>
                                    <p:animEffect transition="in" filter="fade">
                                      <p:cBhvr>
                                        <p:cTn id="61" dur="1000"/>
                                        <p:tgtEl>
                                          <p:spTgt spid="8">
                                            <p:graphicEl>
                                              <a:dgm id="{000ADDD1-017B-4ABB-9920-F4B2F298845B}"/>
                                            </p:graphicEl>
                                          </p:spTgt>
                                        </p:tgtEl>
                                      </p:cBhvr>
                                    </p:animEffect>
                                    <p:anim calcmode="lin" valueType="num">
                                      <p:cBhvr>
                                        <p:cTn id="62" dur="1000" fill="hold"/>
                                        <p:tgtEl>
                                          <p:spTgt spid="8">
                                            <p:graphicEl>
                                              <a:dgm id="{000ADDD1-017B-4ABB-9920-F4B2F298845B}"/>
                                            </p:graphicEl>
                                          </p:spTgt>
                                        </p:tgtEl>
                                        <p:attrNameLst>
                                          <p:attrName>ppt_x</p:attrName>
                                        </p:attrNameLst>
                                      </p:cBhvr>
                                      <p:tavLst>
                                        <p:tav tm="0">
                                          <p:val>
                                            <p:strVal val="#ppt_x"/>
                                          </p:val>
                                        </p:tav>
                                        <p:tav tm="100000">
                                          <p:val>
                                            <p:strVal val="#ppt_x"/>
                                          </p:val>
                                        </p:tav>
                                      </p:tavLst>
                                    </p:anim>
                                    <p:anim calcmode="lin" valueType="num">
                                      <p:cBhvr>
                                        <p:cTn id="63" dur="1000" fill="hold"/>
                                        <p:tgtEl>
                                          <p:spTgt spid="8">
                                            <p:graphicEl>
                                              <a:dgm id="{000ADDD1-017B-4ABB-9920-F4B2F298845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Läpi lukuvuoden jatkuvat toiminnot</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smtClean="0"/>
              <a:t>Virkistyksiin osallistuminen (koko työyhteisö/oman tiimin osalta) tarkoituksena </a:t>
            </a:r>
            <a:r>
              <a:rPr lang="fi-FI" dirty="0" err="1" smtClean="0"/>
              <a:t>ryhmäytyminen</a:t>
            </a:r>
            <a:r>
              <a:rPr lang="fi-FI" dirty="0" smtClean="0"/>
              <a:t>, ryhmähengen luominen, </a:t>
            </a:r>
            <a:r>
              <a:rPr lang="fi-FI" dirty="0" err="1" smtClean="0"/>
              <a:t>ryhmäänkuulumisen</a:t>
            </a:r>
            <a:r>
              <a:rPr lang="fi-FI" dirty="0" smtClean="0"/>
              <a:t> tunne yhteiseen hiileen puhaltamisen takeena (järjestäjänä voi olla kuka tahansa, suunnitteluryhmä, </a:t>
            </a:r>
            <a:r>
              <a:rPr lang="fi-FI" dirty="0" err="1" smtClean="0"/>
              <a:t>tyhy</a:t>
            </a:r>
            <a:r>
              <a:rPr lang="fi-FI" dirty="0" smtClean="0"/>
              <a:t> –pari, koulun johto tai virkistysryhmä)</a:t>
            </a:r>
          </a:p>
          <a:p>
            <a:r>
              <a:rPr lang="fi-FI" dirty="0" smtClean="0"/>
              <a:t>Luokkatasotiimin </a:t>
            </a:r>
            <a:r>
              <a:rPr lang="fi-FI" dirty="0" err="1" smtClean="0"/>
              <a:t>viikottaiset</a:t>
            </a:r>
            <a:r>
              <a:rPr lang="fi-FI" dirty="0" smtClean="0"/>
              <a:t> kokoukset</a:t>
            </a:r>
          </a:p>
          <a:p>
            <a:r>
              <a:rPr lang="fi-FI" dirty="0" smtClean="0"/>
              <a:t>Jatkuvan kehittämisen periaate, yhteisiin pelisääntöihin ja toiminta-ajatukseen sitoutuva toiminta, </a:t>
            </a:r>
            <a:r>
              <a:rPr lang="fi-FI" dirty="0" err="1" smtClean="0"/>
              <a:t>palutteen</a:t>
            </a:r>
            <a:r>
              <a:rPr lang="fi-FI" dirty="0" smtClean="0"/>
              <a:t> antaminen ja ABC –kirjan muokkaamiseen osallistuminen</a:t>
            </a:r>
          </a:p>
          <a:p>
            <a:r>
              <a:rPr lang="fi-FI" dirty="0" err="1" smtClean="0"/>
              <a:t>Restoratiivinen</a:t>
            </a:r>
            <a:r>
              <a:rPr lang="fi-FI" dirty="0" smtClean="0"/>
              <a:t> ajattelu yhteistyössä eri toimijoiden kanssa</a:t>
            </a:r>
            <a:endParaRPr lang="fi-FI" dirty="0"/>
          </a:p>
          <a:p>
            <a:r>
              <a:rPr lang="fi-FI" dirty="0" smtClean="0"/>
              <a:t>Avoin, matalan kynnyksen yhteydenpito koteihin oppilaan asioissa</a:t>
            </a:r>
          </a:p>
          <a:p>
            <a:r>
              <a:rPr lang="fi-FI" dirty="0" smtClean="0"/>
              <a:t>Opetuksesta vastaaminen </a:t>
            </a:r>
          </a:p>
          <a:p>
            <a:r>
              <a:rPr lang="fi-FI" dirty="0" smtClean="0"/>
              <a:t>Tuen suunnitteluun ja järjestämiseen osallistuminen yhteistyössä huoltajien kanssa </a:t>
            </a:r>
          </a:p>
        </p:txBody>
      </p:sp>
    </p:spTree>
    <p:extLst>
      <p:ext uri="{BB962C8B-B14F-4D97-AF65-F5344CB8AC3E}">
        <p14:creationId xmlns:p14="http://schemas.microsoft.com/office/powerpoint/2010/main" val="1563461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5694744"/>
            <a:ext cx="8534400" cy="299655"/>
          </a:xfrm>
        </p:spPr>
        <p:txBody>
          <a:bodyPr>
            <a:normAutofit fontScale="90000"/>
          </a:bodyPr>
          <a:lstStyle/>
          <a:p>
            <a:r>
              <a:rPr lang="fi-FI" dirty="0" smtClean="0"/>
              <a:t>Huoltajatason vuosikello</a:t>
            </a:r>
            <a:endParaRPr lang="fi-FI" dirty="0"/>
          </a:p>
        </p:txBody>
      </p:sp>
      <p:sp>
        <p:nvSpPr>
          <p:cNvPr id="5" name="Sisällön paikkamerkki 4"/>
          <p:cNvSpPr>
            <a:spLocks noGrp="1"/>
          </p:cNvSpPr>
          <p:nvPr>
            <p:ph idx="1"/>
          </p:nvPr>
        </p:nvSpPr>
        <p:spPr>
          <a:xfrm>
            <a:off x="684211" y="685800"/>
            <a:ext cx="9281592" cy="4962646"/>
          </a:xfrm>
        </p:spPr>
        <p:txBody>
          <a:bodyPr>
            <a:normAutofit fontScale="55000" lnSpcReduction="20000"/>
          </a:bodyPr>
          <a:lstStyle/>
          <a:p>
            <a:pPr marL="0" indent="0">
              <a:buNone/>
            </a:pPr>
            <a:r>
              <a:rPr lang="fi-FI" i="1" dirty="0"/>
              <a:t>Kodin ja koulun yhteistyö</a:t>
            </a:r>
            <a:r>
              <a:rPr lang="fi-FI" b="1" dirty="0"/>
              <a:t> </a:t>
            </a:r>
            <a:endParaRPr lang="fi-FI" dirty="0"/>
          </a:p>
          <a:p>
            <a:pPr marL="0" indent="0">
              <a:buNone/>
            </a:pPr>
            <a:r>
              <a:rPr lang="fi-FI" dirty="0" smtClean="0"/>
              <a:t>Perusopetuslain </a:t>
            </a:r>
            <a:r>
              <a:rPr lang="fi-FI" dirty="0"/>
              <a:t>mukaan opetuksessa tulee olla yhteistyössä kotien kanssa</a:t>
            </a:r>
            <a:r>
              <a:rPr lang="fi-FI" baseline="30000" dirty="0">
                <a:hlinkClick r:id="rId2"/>
              </a:rPr>
              <a:t>[3]</a:t>
            </a:r>
            <a:r>
              <a:rPr lang="fi-FI" dirty="0"/>
              <a:t>.</a:t>
            </a:r>
            <a:r>
              <a:rPr lang="fi-FI" i="1" dirty="0"/>
              <a:t> </a:t>
            </a:r>
            <a:r>
              <a:rPr lang="fi-FI" dirty="0"/>
              <a:t>Yhteistyöllä tuetaan kasvatuksen ja opetuksen järjestämistä siten, että jokainen oppilas saa oman kehitystasonsa ja tarpeidensa mukaista opetusta, ohjausta ja tukea. Yhteistyö edistää oppilaiden tervettä kasvua ja kehitystä. Huoltajien osallisuus sekä mahdollisuus olla mukana koulutyössä ja sen kehittämisessä on keskeinen osa koulun toimintakulttuuria. Kodin ja koulun kasvatusyhteistyö lisää oppilaan, luokan ja koko kouluyhteisön hyvinvointia ja turvallisuutta. </a:t>
            </a:r>
          </a:p>
          <a:p>
            <a:pPr marL="0" indent="0">
              <a:buNone/>
            </a:pPr>
            <a:r>
              <a:rPr lang="fi-FI" dirty="0"/>
              <a:t>Huoltajalla on ensisijainen vastuu lapsensa kasvatuksesta. Hänen on myös huolehdittava siitä, että oppivelvollisuus tulee suoritettua. Perusopetuslain mukaan oppivelvollisuuden voi suorittaa joko siten, että oppilas osallistuu opetukseen tai saa muulla tavalla perusopetuksen oppimäärää vastaavat tiedot.</a:t>
            </a:r>
            <a:r>
              <a:rPr lang="fi-FI" baseline="30000" dirty="0">
                <a:hlinkClick r:id="rId3"/>
              </a:rPr>
              <a:t>[4]</a:t>
            </a:r>
            <a:r>
              <a:rPr lang="fi-FI" dirty="0"/>
              <a:t> Koulu tukee kotien kasvatustehtävää ja vastaa oppilaan opetuksesta ja kasvatuksesta kouluyhteisön jäsenenä. </a:t>
            </a:r>
          </a:p>
          <a:p>
            <a:pPr marL="0" indent="0">
              <a:buNone/>
            </a:pPr>
            <a:r>
              <a:rPr lang="fi-FI" dirty="0"/>
              <a:t>Vastuu kodin ja koulun yhteistyön edellytysten kehittämisestä on opetuksen järjestäjällä. Yhteistyön lähtökohtana on luottamuksen rakentaminen, tasavertaisuus ja keskinäinen kunnioitus.  Yhteistyössä otetaan huomioon perheiden moninaisuus sekä tiedon ja tuen tarpeet. Yhteistyön onnistumiseksi tarvitaan koulun henkilöstön aloitteellisuutta ja henkilökohtaista vuorovaikutusta huoltajien kanssa sekä muutoin monipuolista viestintää. Kodin ja koulun yhteistyötä toteutetaan sekä yhteisö- että yksilötasolla. </a:t>
            </a:r>
          </a:p>
          <a:p>
            <a:pPr marL="0" indent="0">
              <a:buNone/>
            </a:pPr>
            <a:r>
              <a:rPr lang="fi-FI" dirty="0"/>
              <a:t>Voidakseen huolehtia kasvatustehtävästään huoltajan tulee saada tietoa lapsensa oppimisen ja kasvun edistymisestä sekä mahdollisista poissaoloista</a:t>
            </a:r>
            <a:r>
              <a:rPr lang="fi-FI" baseline="30000" dirty="0">
                <a:hlinkClick r:id="rId4"/>
              </a:rPr>
              <a:t>[5]</a:t>
            </a:r>
            <a:r>
              <a:rPr lang="fi-FI" dirty="0"/>
              <a:t>. Lisäksi huoltajan kanssa keskustellaan opetuksen järjestämisen keskeisistä asioista, kuten opetussuunnitelmasta, oppimisen tavoitteista, oppimisympäristöistä ja työtavoista, oppimisen tuesta ja oppilashuollosta, arvioinnista ja todistuksista sekä opiskeluun liittyvistä valinnoista ja lukuvuoden erilaisista tapahtumista. Kannustavat ja oppilaan oppimista ja kehitystä myönteisesti kuvaavat viestit ovat tärkeitä. Säännöllisen palautteen avulla huoltaja voi osaltaan tukea lapsensa tavoitteellista oppimista ja koulunkäyntiä. Erityisen tärkeää yhteistyö on oppilaan koulupolun nivelvaiheissa sekä oppimisen ja koulunkäynnin tukea suunniteltaessa ja toteutettaessa. Henkilökohtaisten ja ryhmätapaamisten lisäksi yhteistyössä hyödynnetään tieto- ja viestintäteknologiaa. </a:t>
            </a:r>
          </a:p>
          <a:p>
            <a:pPr marL="0" indent="0">
              <a:buNone/>
            </a:pPr>
            <a:r>
              <a:rPr lang="fi-FI" dirty="0"/>
              <a:t>Huoltajille tarjotaan mahdollisuuksia tutustua koulun arkeen ja osallistua koulun toiminnan ja kasvatustyön tavoitteiden suunnitteluun, arviointiin ja kehittämiseen yhdessä koulun henkilöstön ja oppilaiden kanssa. Yhteinen arvopohdinta luo perustaa yhteiselle kasvatustyölle. Kodin ja koulun yhteistyössä edistetään myös huoltajien keskinäistä vuorovaikutusta ja luodaan pohjaa vanhempainyhdistystoiminnalle. Vanhempien verkostoituminen ja yhteinen toiminta vahvistavat yhteisöllisyyttä ja antavat tukea opettajien ja koulun työlle. </a:t>
            </a:r>
            <a:r>
              <a:rPr lang="fi-FI" dirty="0" smtClean="0"/>
              <a:t> (OPS –perusteet, 2014)</a:t>
            </a:r>
            <a:endParaRPr lang="fi-FI" dirty="0"/>
          </a:p>
        </p:txBody>
      </p:sp>
    </p:spTree>
    <p:extLst>
      <p:ext uri="{BB962C8B-B14F-4D97-AF65-F5344CB8AC3E}">
        <p14:creationId xmlns:p14="http://schemas.microsoft.com/office/powerpoint/2010/main" val="2000266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4977114"/>
            <a:ext cx="8534400" cy="1017285"/>
          </a:xfrm>
        </p:spPr>
        <p:txBody>
          <a:bodyPr>
            <a:normAutofit fontScale="90000"/>
          </a:bodyPr>
          <a:lstStyle/>
          <a:p>
            <a:r>
              <a:rPr lang="fi-FI" dirty="0" smtClean="0"/>
              <a:t>Miksi mukaan vanhempaintoimintaan?</a:t>
            </a:r>
            <a:endParaRPr lang="fi-FI" dirty="0"/>
          </a:p>
        </p:txBody>
      </p:sp>
      <p:sp>
        <p:nvSpPr>
          <p:cNvPr id="3" name="Sisällön paikkamerkki 2"/>
          <p:cNvSpPr>
            <a:spLocks noGrp="1"/>
          </p:cNvSpPr>
          <p:nvPr>
            <p:ph idx="1"/>
          </p:nvPr>
        </p:nvSpPr>
        <p:spPr>
          <a:xfrm>
            <a:off x="684212" y="685799"/>
            <a:ext cx="8534400" cy="4302889"/>
          </a:xfrm>
        </p:spPr>
        <p:txBody>
          <a:bodyPr>
            <a:normAutofit fontScale="70000" lnSpcReduction="20000"/>
          </a:bodyPr>
          <a:lstStyle/>
          <a:p>
            <a:pPr marL="0" indent="0">
              <a:buNone/>
            </a:pPr>
            <a:endParaRPr lang="fi-FI" b="1" dirty="0"/>
          </a:p>
          <a:p>
            <a:r>
              <a:rPr lang="fi-FI" dirty="0"/>
              <a:t>Koulun </a:t>
            </a:r>
            <a:r>
              <a:rPr lang="fi-FI" dirty="0" smtClean="0"/>
              <a:t> </a:t>
            </a:r>
            <a:r>
              <a:rPr lang="fi-FI" dirty="0"/>
              <a:t>käytännöt tulevat tutuiksi ja voit olla mukana kehittämässä niitä  </a:t>
            </a:r>
          </a:p>
          <a:p>
            <a:r>
              <a:rPr lang="fi-FI" dirty="0"/>
              <a:t>Voit vaikuttaa </a:t>
            </a:r>
            <a:r>
              <a:rPr lang="fi-FI" dirty="0" smtClean="0"/>
              <a:t>koulun  </a:t>
            </a:r>
            <a:r>
              <a:rPr lang="fi-FI" dirty="0"/>
              <a:t>ja asuinalueen viihtyisyyteen ja turvallisuuteen </a:t>
            </a:r>
          </a:p>
          <a:p>
            <a:r>
              <a:rPr lang="fi-FI" dirty="0"/>
              <a:t>Voit vaikuttaa asuinalueesi päätöksentekoon </a:t>
            </a:r>
          </a:p>
          <a:p>
            <a:r>
              <a:rPr lang="fi-FI" dirty="0"/>
              <a:t>Olet mukana järjestämässä mukavaa toimintaa lapsille ja nuorille</a:t>
            </a:r>
          </a:p>
          <a:p>
            <a:r>
              <a:rPr lang="fi-FI" dirty="0"/>
              <a:t>Voit vaihtaa ajatuksia muiden vanhempien kanssa lasten kasvatuksesta ja vanhemmuudesta</a:t>
            </a:r>
          </a:p>
          <a:p>
            <a:r>
              <a:rPr lang="fi-FI" dirty="0"/>
              <a:t>Olet mukana rakentamassa paikallista aikuisten turvaverkkoa lasten ja nuorten ympärille</a:t>
            </a:r>
          </a:p>
          <a:p>
            <a:r>
              <a:rPr lang="fi-FI" dirty="0"/>
              <a:t>Tutustut paremmin </a:t>
            </a:r>
            <a:r>
              <a:rPr lang="fi-FI" dirty="0" smtClean="0"/>
              <a:t>koulun </a:t>
            </a:r>
            <a:r>
              <a:rPr lang="fi-FI" dirty="0"/>
              <a:t>henkilökuntaan</a:t>
            </a:r>
          </a:p>
          <a:p>
            <a:r>
              <a:rPr lang="fi-FI" dirty="0"/>
              <a:t>Opit tuntemaan lapsesi kavereita ja heidän vanhempiaan</a:t>
            </a:r>
          </a:p>
          <a:p>
            <a:r>
              <a:rPr lang="fi-FI" dirty="0"/>
              <a:t>Vanhempainyhdistystoiminta on monimuotoista lasten kasvua, oppimista ja hyvinvointia edistävää vapaaehtoistyötä, joka tuottaa iloa myös tekijöilleen. Ota rohkeasti yhteyttä lapsesi </a:t>
            </a:r>
            <a:r>
              <a:rPr lang="fi-FI" dirty="0" smtClean="0"/>
              <a:t>koulun </a:t>
            </a:r>
            <a:r>
              <a:rPr lang="fi-FI" dirty="0"/>
              <a:t>vanhempainyhdistykseen ja lähde mukaan. </a:t>
            </a:r>
            <a:endParaRPr lang="fi-FI" dirty="0" smtClean="0"/>
          </a:p>
          <a:p>
            <a:r>
              <a:rPr lang="fi-FI" dirty="0"/>
              <a:t>Lisää osallisuudesta: </a:t>
            </a:r>
            <a:r>
              <a:rPr lang="fi-FI" dirty="0">
                <a:hlinkClick r:id="rId2"/>
              </a:rPr>
              <a:t>http://</a:t>
            </a:r>
            <a:r>
              <a:rPr lang="fi-FI" dirty="0" smtClean="0">
                <a:hlinkClick r:id="rId2"/>
              </a:rPr>
              <a:t>www.vanhempainliitto.fi/vanhempaintoiminta/osallisuus</a:t>
            </a:r>
            <a:endParaRPr lang="fi-FI" dirty="0" smtClean="0"/>
          </a:p>
          <a:p>
            <a:pPr marL="0" indent="0">
              <a:buNone/>
            </a:pPr>
            <a:endParaRPr lang="fi-FI" dirty="0" smtClean="0"/>
          </a:p>
          <a:p>
            <a:pPr marL="1371600" lvl="3" indent="0">
              <a:buNone/>
            </a:pPr>
            <a:r>
              <a:rPr lang="fi-FI" dirty="0"/>
              <a:t>	</a:t>
            </a:r>
            <a:r>
              <a:rPr lang="fi-FI" dirty="0" smtClean="0"/>
              <a:t>(Suomen </a:t>
            </a:r>
            <a:r>
              <a:rPr lang="fi-FI" dirty="0" err="1" smtClean="0"/>
              <a:t>vanhempainnliitto</a:t>
            </a:r>
            <a:r>
              <a:rPr lang="fi-FI" dirty="0" smtClean="0"/>
              <a:t>)</a:t>
            </a:r>
            <a:endParaRPr lang="fi-FI" dirty="0"/>
          </a:p>
          <a:p>
            <a:endParaRPr lang="fi-FI" dirty="0"/>
          </a:p>
        </p:txBody>
      </p:sp>
    </p:spTree>
    <p:extLst>
      <p:ext uri="{BB962C8B-B14F-4D97-AF65-F5344CB8AC3E}">
        <p14:creationId xmlns:p14="http://schemas.microsoft.com/office/powerpoint/2010/main" val="2089434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Martin koulun Huoltajien osallisuuden taso, työstön alla</a:t>
            </a:r>
            <a:endParaRPr lang="fi-FI" dirty="0"/>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520803278"/>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7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graphicEl>
                                              <a:dgm id="{93EA5CA8-1E2F-44F1-867C-7E6D0EF396E6}"/>
                                            </p:graphicEl>
                                          </p:spTgt>
                                        </p:tgtEl>
                                        <p:attrNameLst>
                                          <p:attrName>style.visibility</p:attrName>
                                        </p:attrNameLst>
                                      </p:cBhvr>
                                      <p:to>
                                        <p:strVal val="visible"/>
                                      </p:to>
                                    </p:set>
                                    <p:animEffect transition="in" filter="circle(in)">
                                      <p:cBhvr>
                                        <p:cTn id="7" dur="2000"/>
                                        <p:tgtEl>
                                          <p:spTgt spid="6">
                                            <p:graphicEl>
                                              <a:dgm id="{93EA5CA8-1E2F-44F1-867C-7E6D0EF396E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graphicEl>
                                              <a:dgm id="{DB1891D8-6547-4FD9-A239-546363020D15}"/>
                                            </p:graphicEl>
                                          </p:spTgt>
                                        </p:tgtEl>
                                        <p:attrNameLst>
                                          <p:attrName>style.visibility</p:attrName>
                                        </p:attrNameLst>
                                      </p:cBhvr>
                                      <p:to>
                                        <p:strVal val="visible"/>
                                      </p:to>
                                    </p:set>
                                    <p:animEffect transition="in" filter="circle(in)">
                                      <p:cBhvr>
                                        <p:cTn id="12" dur="2000"/>
                                        <p:tgtEl>
                                          <p:spTgt spid="6">
                                            <p:graphicEl>
                                              <a:dgm id="{DB1891D8-6547-4FD9-A239-546363020D15}"/>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graphicEl>
                                              <a:dgm id="{55F00485-2F20-4264-8134-1199F575FDA1}"/>
                                            </p:graphicEl>
                                          </p:spTgt>
                                        </p:tgtEl>
                                        <p:attrNameLst>
                                          <p:attrName>style.visibility</p:attrName>
                                        </p:attrNameLst>
                                      </p:cBhvr>
                                      <p:to>
                                        <p:strVal val="visible"/>
                                      </p:to>
                                    </p:set>
                                    <p:animEffect transition="in" filter="circle(in)">
                                      <p:cBhvr>
                                        <p:cTn id="15" dur="2000"/>
                                        <p:tgtEl>
                                          <p:spTgt spid="6">
                                            <p:graphicEl>
                                              <a:dgm id="{55F00485-2F20-4264-8134-1199F575FDA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graphicEl>
                                              <a:dgm id="{999C732C-6A3F-4D9C-904B-D1013929D8C1}"/>
                                            </p:graphicEl>
                                          </p:spTgt>
                                        </p:tgtEl>
                                        <p:attrNameLst>
                                          <p:attrName>style.visibility</p:attrName>
                                        </p:attrNameLst>
                                      </p:cBhvr>
                                      <p:to>
                                        <p:strVal val="visible"/>
                                      </p:to>
                                    </p:set>
                                    <p:animEffect transition="in" filter="circle(in)">
                                      <p:cBhvr>
                                        <p:cTn id="20" dur="2000"/>
                                        <p:tgtEl>
                                          <p:spTgt spid="6">
                                            <p:graphicEl>
                                              <a:dgm id="{999C732C-6A3F-4D9C-904B-D1013929D8C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graphicEl>
                                              <a:dgm id="{C652B713-C3D7-4D4F-AA74-3C1B5ED51140}"/>
                                            </p:graphicEl>
                                          </p:spTgt>
                                        </p:tgtEl>
                                        <p:attrNameLst>
                                          <p:attrName>style.visibility</p:attrName>
                                        </p:attrNameLst>
                                      </p:cBhvr>
                                      <p:to>
                                        <p:strVal val="visible"/>
                                      </p:to>
                                    </p:set>
                                    <p:animEffect transition="in" filter="circle(in)">
                                      <p:cBhvr>
                                        <p:cTn id="25" dur="2000"/>
                                        <p:tgtEl>
                                          <p:spTgt spid="6">
                                            <p:graphicEl>
                                              <a:dgm id="{C652B713-C3D7-4D4F-AA74-3C1B5ED5114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graphicEl>
                                              <a:dgm id="{DF3C5FD2-6DB2-4FB7-B3DF-4A19D4BD0380}"/>
                                            </p:graphicEl>
                                          </p:spTgt>
                                        </p:tgtEl>
                                        <p:attrNameLst>
                                          <p:attrName>style.visibility</p:attrName>
                                        </p:attrNameLst>
                                      </p:cBhvr>
                                      <p:to>
                                        <p:strVal val="visible"/>
                                      </p:to>
                                    </p:set>
                                    <p:animEffect transition="in" filter="circle(in)">
                                      <p:cBhvr>
                                        <p:cTn id="30" dur="2000"/>
                                        <p:tgtEl>
                                          <p:spTgt spid="6">
                                            <p:graphicEl>
                                              <a:dgm id="{DF3C5FD2-6DB2-4FB7-B3DF-4A19D4BD03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Vuosikello, esimerkki</a:t>
            </a:r>
            <a:endParaRPr lang="fi-FI" dirty="0"/>
          </a:p>
        </p:txBody>
      </p:sp>
      <p:sp>
        <p:nvSpPr>
          <p:cNvPr id="3" name="Sisällön paikkamerkki 2"/>
          <p:cNvSpPr>
            <a:spLocks noGrp="1"/>
          </p:cNvSpPr>
          <p:nvPr>
            <p:ph idx="1"/>
          </p:nvPr>
        </p:nvSpPr>
        <p:spPr/>
        <p:txBody>
          <a:bodyPr/>
          <a:lstStyle/>
          <a:p>
            <a:r>
              <a:rPr lang="fi-FI" dirty="0">
                <a:hlinkClick r:id="rId2"/>
              </a:rPr>
              <a:t>http://</a:t>
            </a:r>
            <a:r>
              <a:rPr lang="fi-FI" dirty="0" smtClean="0">
                <a:hlinkClick r:id="rId2"/>
              </a:rPr>
              <a:t>www.vanhempainliitto.fi/filebank/1747-Vuosikello_malli.pdf</a:t>
            </a:r>
            <a:endParaRPr lang="fi-FI" dirty="0" smtClean="0"/>
          </a:p>
          <a:p>
            <a:endParaRPr lang="fi-FI" dirty="0"/>
          </a:p>
        </p:txBody>
      </p:sp>
    </p:spTree>
    <p:extLst>
      <p:ext uri="{BB962C8B-B14F-4D97-AF65-F5344CB8AC3E}">
        <p14:creationId xmlns:p14="http://schemas.microsoft.com/office/powerpoint/2010/main" val="351998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Läpi lukuvuoden jatkuvat toiminnot</a:t>
            </a:r>
            <a:endParaRPr lang="fi-FI" dirty="0"/>
          </a:p>
        </p:txBody>
      </p:sp>
      <p:sp>
        <p:nvSpPr>
          <p:cNvPr id="3" name="Sisällön paikkamerkki 2"/>
          <p:cNvSpPr>
            <a:spLocks noGrp="1"/>
          </p:cNvSpPr>
          <p:nvPr>
            <p:ph idx="1"/>
          </p:nvPr>
        </p:nvSpPr>
        <p:spPr>
          <a:xfrm>
            <a:off x="684212" y="685800"/>
            <a:ext cx="9270016" cy="3920924"/>
          </a:xfrm>
        </p:spPr>
        <p:txBody>
          <a:bodyPr>
            <a:normAutofit lnSpcReduction="10000"/>
          </a:bodyPr>
          <a:lstStyle/>
          <a:p>
            <a:r>
              <a:rPr lang="fi-FI" dirty="0" smtClean="0"/>
              <a:t>Avoin yhteydenpito kouluun lasta koskevissa asioissa</a:t>
            </a:r>
          </a:p>
          <a:p>
            <a:r>
              <a:rPr lang="fi-FI" dirty="0" smtClean="0"/>
              <a:t>Aktiivinen, kyselevä ote </a:t>
            </a:r>
          </a:p>
          <a:p>
            <a:r>
              <a:rPr lang="fi-FI" dirty="0" smtClean="0"/>
              <a:t>Koulun järjestämiin tapahtumiin osallistuminen (vanhempainillat, avoimet koulupäivät, tapahtumat)</a:t>
            </a:r>
          </a:p>
          <a:p>
            <a:r>
              <a:rPr lang="fi-FI" dirty="0" smtClean="0"/>
              <a:t>Luokkatoimikunnan työhön osallistuminen</a:t>
            </a:r>
          </a:p>
          <a:p>
            <a:r>
              <a:rPr lang="fi-FI" dirty="0" smtClean="0"/>
              <a:t>Oppilashuollon toimintaan osallistuminen tarvittaessa</a:t>
            </a:r>
          </a:p>
          <a:p>
            <a:r>
              <a:rPr lang="fi-FI" dirty="0" smtClean="0"/>
              <a:t>Kolmiportaisen tuen mukaisten suunnitelmien noudattaminen omalta osalta</a:t>
            </a:r>
          </a:p>
          <a:p>
            <a:r>
              <a:rPr lang="fi-FI" dirty="0" smtClean="0"/>
              <a:t>Oppimisen tukena oleminen (läksyt, tietoisuus kouluasioista, </a:t>
            </a:r>
            <a:r>
              <a:rPr lang="fi-FI" dirty="0" err="1" smtClean="0"/>
              <a:t>Wilma</a:t>
            </a:r>
            <a:r>
              <a:rPr lang="fi-FI" dirty="0" smtClean="0"/>
              <a:t>) ja myönteinen asenne oppimista ja koulua kohtaan</a:t>
            </a:r>
          </a:p>
          <a:p>
            <a:endParaRPr lang="fi-FI" dirty="0"/>
          </a:p>
        </p:txBody>
      </p:sp>
    </p:spTree>
    <p:extLst>
      <p:ext uri="{BB962C8B-B14F-4D97-AF65-F5344CB8AC3E}">
        <p14:creationId xmlns:p14="http://schemas.microsoft.com/office/powerpoint/2010/main" val="2321827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Toimintakulttuurin laadintaa ohjaavat periaatteet (</a:t>
            </a:r>
            <a:r>
              <a:rPr lang="fi-FI" dirty="0" err="1" smtClean="0"/>
              <a:t>ops</a:t>
            </a:r>
            <a:r>
              <a:rPr lang="fi-FI" dirty="0" smtClean="0"/>
              <a:t> –perusteet 2014)</a:t>
            </a:r>
            <a:endParaRPr lang="fi-FI" dirty="0"/>
          </a:p>
        </p:txBody>
      </p:sp>
      <p:sp>
        <p:nvSpPr>
          <p:cNvPr id="3" name="Sisällön paikkamerkki 2"/>
          <p:cNvSpPr>
            <a:spLocks noGrp="1"/>
          </p:cNvSpPr>
          <p:nvPr>
            <p:ph idx="1"/>
          </p:nvPr>
        </p:nvSpPr>
        <p:spPr/>
        <p:txBody>
          <a:bodyPr/>
          <a:lstStyle/>
          <a:p>
            <a:r>
              <a:rPr lang="fi-FI" i="1" dirty="0"/>
              <a:t>Oppiva yhteisö toimintakulttuurin ytimenä</a:t>
            </a:r>
            <a:endParaRPr lang="fi-FI" dirty="0"/>
          </a:p>
          <a:p>
            <a:r>
              <a:rPr lang="fi-FI" i="1" dirty="0"/>
              <a:t>Hyvinvointi ja turvallinen arki </a:t>
            </a:r>
            <a:endParaRPr lang="fi-FI" dirty="0"/>
          </a:p>
          <a:p>
            <a:r>
              <a:rPr lang="fi-FI" i="1" dirty="0"/>
              <a:t>Vuorovaikutus ja monipuolinen työskentely</a:t>
            </a:r>
            <a:endParaRPr lang="fi-FI" dirty="0"/>
          </a:p>
          <a:p>
            <a:r>
              <a:rPr lang="fi-FI" i="1" dirty="0"/>
              <a:t>Kulttuurinen moninaisuus ja kielitietoisuus</a:t>
            </a:r>
            <a:endParaRPr lang="fi-FI" dirty="0"/>
          </a:p>
          <a:p>
            <a:r>
              <a:rPr lang="fi-FI" i="1" dirty="0"/>
              <a:t>Osallisuus ja demokraattinen toiminta </a:t>
            </a:r>
            <a:endParaRPr lang="fi-FI" dirty="0"/>
          </a:p>
          <a:p>
            <a:r>
              <a:rPr lang="fi-FI" i="1" dirty="0"/>
              <a:t>Yhdenvertaisuus ja tasa-arvo</a:t>
            </a:r>
            <a:endParaRPr lang="fi-FI" dirty="0"/>
          </a:p>
          <a:p>
            <a:r>
              <a:rPr lang="fi-FI" i="1" dirty="0"/>
              <a:t>Vastuu ympäristöstä ja kestävään tulevaisuuteen suuntautuminen</a:t>
            </a:r>
            <a:endParaRPr lang="fi-FI" dirty="0"/>
          </a:p>
          <a:p>
            <a:endParaRPr lang="fi-FI" dirty="0"/>
          </a:p>
        </p:txBody>
      </p:sp>
    </p:spTree>
    <p:extLst>
      <p:ext uri="{BB962C8B-B14F-4D97-AF65-F5344CB8AC3E}">
        <p14:creationId xmlns:p14="http://schemas.microsoft.com/office/powerpoint/2010/main" val="228607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Osallisuuden määrittelyä (kiilakoski, </a:t>
            </a:r>
            <a:r>
              <a:rPr lang="fi-FI" dirty="0" err="1" smtClean="0"/>
              <a:t>gretscel</a:t>
            </a:r>
            <a:r>
              <a:rPr lang="fi-FI" dirty="0" smtClean="0"/>
              <a:t>, </a:t>
            </a:r>
            <a:r>
              <a:rPr lang="fi-FI" dirty="0" err="1" smtClean="0"/>
              <a:t>nivala</a:t>
            </a:r>
            <a:r>
              <a:rPr lang="fi-FI" dirty="0" smtClean="0"/>
              <a:t>, 2012)</a:t>
            </a:r>
            <a:endParaRPr lang="fi-FI" dirty="0"/>
          </a:p>
        </p:txBody>
      </p:sp>
      <p:sp>
        <p:nvSpPr>
          <p:cNvPr id="3" name="Sisällön paikkamerkki 2"/>
          <p:cNvSpPr>
            <a:spLocks noGrp="1"/>
          </p:cNvSpPr>
          <p:nvPr>
            <p:ph idx="1"/>
          </p:nvPr>
        </p:nvSpPr>
        <p:spPr/>
        <p:txBody>
          <a:bodyPr/>
          <a:lstStyle/>
          <a:p>
            <a:pPr>
              <a:lnSpc>
                <a:spcPct val="80000"/>
              </a:lnSpc>
            </a:pPr>
            <a:r>
              <a:rPr lang="fi-FI" dirty="0"/>
              <a:t>Osallisuuden ulottuvuudet: koskee sekä yhteisöä että yksilöä.</a:t>
            </a:r>
          </a:p>
          <a:p>
            <a:pPr>
              <a:lnSpc>
                <a:spcPct val="80000"/>
              </a:lnSpc>
            </a:pPr>
            <a:r>
              <a:rPr lang="fi-FI" i="1" dirty="0"/>
              <a:t>Tunnustus</a:t>
            </a:r>
            <a:r>
              <a:rPr lang="fi-FI" dirty="0"/>
              <a:t>: minulla on oikeus toimia.</a:t>
            </a:r>
          </a:p>
          <a:p>
            <a:pPr>
              <a:lnSpc>
                <a:spcPct val="80000"/>
              </a:lnSpc>
            </a:pPr>
            <a:r>
              <a:rPr lang="fi-FI" i="1" dirty="0"/>
              <a:t>Toiminta</a:t>
            </a:r>
            <a:r>
              <a:rPr lang="fi-FI" dirty="0"/>
              <a:t>: haluan toimia ja vaikuttaa.</a:t>
            </a:r>
          </a:p>
          <a:p>
            <a:pPr>
              <a:lnSpc>
                <a:spcPct val="80000"/>
              </a:lnSpc>
            </a:pPr>
            <a:r>
              <a:rPr lang="fi-FI" i="1" dirty="0"/>
              <a:t>Kokemus</a:t>
            </a:r>
            <a:r>
              <a:rPr lang="fi-FI" dirty="0"/>
              <a:t>: tunnen, että minua kuunnellaan ja minulla on ollut mahdollisuus osallistua</a:t>
            </a:r>
            <a:r>
              <a:rPr lang="fi-FI" dirty="0" smtClean="0"/>
              <a:t>.</a:t>
            </a:r>
            <a:endParaRPr lang="fi-FI" dirty="0"/>
          </a:p>
          <a:p>
            <a:pPr>
              <a:lnSpc>
                <a:spcPct val="80000"/>
              </a:lnSpc>
            </a:pPr>
            <a:r>
              <a:rPr lang="fi-FI" dirty="0"/>
              <a:t>Toisin sanoen: </a:t>
            </a:r>
            <a:r>
              <a:rPr lang="fi-FI" dirty="0" err="1"/>
              <a:t>osallistavaa</a:t>
            </a:r>
            <a:r>
              <a:rPr lang="fi-FI" dirty="0"/>
              <a:t> kulttuuria luotaessa on kiinnitettävä huomiota 1. muodolliseen asemaan ja oikeuteen toimia; 2. syntyvään toimintaan; sekä 3. kokemuksiin toiminnan laadusta. Näitä on myös arvioitava.</a:t>
            </a:r>
          </a:p>
          <a:p>
            <a:endParaRPr lang="fi-FI" dirty="0"/>
          </a:p>
        </p:txBody>
      </p:sp>
    </p:spTree>
    <p:extLst>
      <p:ext uri="{BB962C8B-B14F-4D97-AF65-F5344CB8AC3E}">
        <p14:creationId xmlns:p14="http://schemas.microsoft.com/office/powerpoint/2010/main" val="834358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5660020"/>
            <a:ext cx="8534400" cy="334379"/>
          </a:xfrm>
        </p:spPr>
        <p:txBody>
          <a:bodyPr>
            <a:normAutofit fontScale="90000"/>
          </a:bodyPr>
          <a:lstStyle/>
          <a:p>
            <a:r>
              <a:rPr lang="fi-FI" dirty="0" smtClean="0"/>
              <a:t>Oppilastason osallisuus</a:t>
            </a:r>
            <a:endParaRPr lang="fi-FI" dirty="0"/>
          </a:p>
        </p:txBody>
      </p:sp>
      <p:sp>
        <p:nvSpPr>
          <p:cNvPr id="3" name="Sisällön paikkamerkki 2"/>
          <p:cNvSpPr>
            <a:spLocks noGrp="1"/>
          </p:cNvSpPr>
          <p:nvPr>
            <p:ph idx="1"/>
          </p:nvPr>
        </p:nvSpPr>
        <p:spPr>
          <a:xfrm>
            <a:off x="684212" y="685800"/>
            <a:ext cx="8534400" cy="4904772"/>
          </a:xfrm>
        </p:spPr>
        <p:txBody>
          <a:bodyPr>
            <a:normAutofit fontScale="70000" lnSpcReduction="20000"/>
          </a:bodyPr>
          <a:lstStyle/>
          <a:p>
            <a:pPr marL="0" indent="0">
              <a:buNone/>
            </a:pPr>
            <a:r>
              <a:rPr lang="fi-FI" dirty="0"/>
              <a:t>	</a:t>
            </a:r>
          </a:p>
          <a:p>
            <a:pPr marL="0" indent="0">
              <a:buNone/>
            </a:pPr>
            <a:r>
              <a:rPr lang="fi-FI" dirty="0"/>
              <a:t>	</a:t>
            </a:r>
            <a:r>
              <a:rPr lang="fi-FI" dirty="0" smtClean="0"/>
              <a:t>”Koulutyö </a:t>
            </a:r>
            <a:r>
              <a:rPr lang="fi-FI" dirty="0"/>
              <a:t>järjestetään siten, että sen perustana on oppilaiden osallisuus ja kuulluksi tuleminen. Huolehditaan siitä, että oppilaat saavat kokemuksia yhteistyöstä ja demokraattisesta toiminnasta omassa opetusryhmässä, koulussa ja sen lähiympäristössä sekä erilaisissa verkostoissa. </a:t>
            </a:r>
          </a:p>
          <a:p>
            <a:pPr marL="0" indent="0">
              <a:buNone/>
            </a:pPr>
            <a:r>
              <a:rPr lang="fi-FI" dirty="0"/>
              <a:t>	Oppilaiden osallistuminen oman koulutyönsä ja ryhmänsä toiminnan suunnitteluun on luonteva tapa vahvistaa osallisuutta. Monialaisten oppimiskokonaisuuksien suunnittelussa oppilaiden osuus on tärkeä. Lisäksi oppilaita rohkaistaan vaikuttamaan myös koulun yhteisen toiminnan ja oppimisympäristön suunnitteluun ja kehittämiseen. Oppilaille tulee järjestää mahdollisuus osallistua opetussuunnitelman ja siihen liittyvien suunnitelmien sekä koulun järjestyssäännön valmisteluun[1]. Oppilaat ovat myös mukana arvioimassa ja kehittämässä yhteistyötä.  </a:t>
            </a:r>
          </a:p>
          <a:p>
            <a:pPr marL="0" indent="0">
              <a:buNone/>
            </a:pPr>
            <a:r>
              <a:rPr lang="fi-FI" dirty="0"/>
              <a:t>	Perusopetuslain mukaan koululla tulee olla sen oppilaista muodostuva oppilaskunta. Oppilaskunnan ja sen toimielinten tehtävänä on edistää oppilaiden yhteistoimintaa, vaikutusmahdollisuuksia ja osallistumista.[2] Se innostaa oppilaita esittämään näkemyksiään, toimimaan ja vaikuttamaan omiin ja yhteisiin asioihin. Oppilaskunta sekä koulun ja kunnan muut osallisuutta tukevat rakenteet ja toimintatavat tarjoavat tilaisuuksia harjoitella demokratiataitoja käytännössä</a:t>
            </a:r>
            <a:r>
              <a:rPr lang="fi-FI" dirty="0" smtClean="0"/>
              <a:t>.”  (OPS –perusteet, 2014)</a:t>
            </a:r>
          </a:p>
          <a:p>
            <a:pPr marL="0" indent="0">
              <a:buNone/>
            </a:pPr>
            <a:endParaRPr lang="fi-FI" dirty="0" smtClean="0"/>
          </a:p>
          <a:p>
            <a:pPr marL="0" indent="0">
              <a:buNone/>
            </a:pPr>
            <a:r>
              <a:rPr lang="fi-FI" dirty="0" smtClean="0"/>
              <a:t>Lisää </a:t>
            </a:r>
            <a:r>
              <a:rPr lang="fi-FI" dirty="0"/>
              <a:t>osallisuudesta: </a:t>
            </a:r>
            <a:r>
              <a:rPr lang="fi-FI" dirty="0">
                <a:hlinkClick r:id="rId2"/>
              </a:rPr>
              <a:t>http://</a:t>
            </a:r>
            <a:r>
              <a:rPr lang="fi-FI" dirty="0" smtClean="0">
                <a:hlinkClick r:id="rId2"/>
              </a:rPr>
              <a:t>www.opinkirjo.fi/fi/opettajat_ja_ohjaajat/osallisuuskasvatus</a:t>
            </a:r>
            <a:endParaRPr lang="fi-FI" dirty="0" smtClean="0"/>
          </a:p>
          <a:p>
            <a:pPr marL="0" indent="0">
              <a:buNone/>
            </a:pPr>
            <a:endParaRPr lang="fi-FI" dirty="0"/>
          </a:p>
          <a:p>
            <a:pPr marL="0" indent="0">
              <a:buNone/>
            </a:pPr>
            <a:endParaRPr lang="fi-FI" dirty="0"/>
          </a:p>
        </p:txBody>
      </p:sp>
    </p:spTree>
    <p:extLst>
      <p:ext uri="{BB962C8B-B14F-4D97-AF65-F5344CB8AC3E}">
        <p14:creationId xmlns:p14="http://schemas.microsoft.com/office/powerpoint/2010/main" val="2321717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5069711"/>
            <a:ext cx="8534400" cy="924688"/>
          </a:xfrm>
        </p:spPr>
        <p:txBody>
          <a:bodyPr>
            <a:normAutofit fontScale="90000"/>
          </a:bodyPr>
          <a:lstStyle/>
          <a:p>
            <a:r>
              <a:rPr lang="fi-FI" dirty="0" smtClean="0"/>
              <a:t/>
            </a:r>
            <a:br>
              <a:rPr lang="fi-FI" dirty="0" smtClean="0"/>
            </a:br>
            <a:r>
              <a:rPr lang="fi-FI" dirty="0" smtClean="0"/>
              <a:t/>
            </a:r>
            <a:br>
              <a:rPr lang="fi-FI" dirty="0" smtClean="0"/>
            </a:br>
            <a:r>
              <a:rPr lang="fi-FI" dirty="0"/>
              <a:t/>
            </a:r>
            <a:br>
              <a:rPr lang="fi-FI" dirty="0"/>
            </a:br>
            <a:r>
              <a:rPr lang="fi-FI" dirty="0" smtClean="0"/>
              <a:t/>
            </a:r>
            <a:br>
              <a:rPr lang="fi-FI" dirty="0" smtClean="0"/>
            </a:br>
            <a:r>
              <a:rPr lang="fi-FI" dirty="0" smtClean="0"/>
              <a:t>Onko lasten helppo osallistua?</a:t>
            </a:r>
            <a:br>
              <a:rPr lang="fi-FI" dirty="0" smtClean="0"/>
            </a:br>
            <a:r>
              <a:rPr lang="fi-FI" dirty="0" smtClean="0"/>
              <a:t/>
            </a:r>
            <a:br>
              <a:rPr lang="fi-FI" dirty="0" smtClean="0"/>
            </a:br>
            <a:r>
              <a:rPr lang="fi-FI" dirty="0" smtClean="0"/>
              <a:t/>
            </a:r>
            <a:br>
              <a:rPr lang="fi-FI" dirty="0" smtClean="0"/>
            </a:br>
            <a:r>
              <a:rPr lang="fi-FI" dirty="0"/>
              <a:t>	</a:t>
            </a:r>
            <a:r>
              <a:rPr lang="fi-FI" dirty="0" smtClean="0"/>
              <a:t>		</a:t>
            </a:r>
            <a:endParaRPr lang="fi-FI"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7672" y="685800"/>
            <a:ext cx="5941847" cy="399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186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319514" y="5671595"/>
            <a:ext cx="8169809" cy="578734"/>
          </a:xfrm>
        </p:spPr>
        <p:txBody>
          <a:bodyPr>
            <a:normAutofit fontScale="90000"/>
          </a:bodyPr>
          <a:lstStyle/>
          <a:p>
            <a:r>
              <a:rPr lang="fi-FI" dirty="0" smtClean="0"/>
              <a:t/>
            </a:r>
            <a:br>
              <a:rPr lang="fi-FI" dirty="0" smtClean="0"/>
            </a:br>
            <a:r>
              <a:rPr lang="fi-FI" dirty="0" smtClean="0"/>
              <a:t>Martin koulun oppilaiden osallisuuden taso</a:t>
            </a:r>
            <a:r>
              <a:rPr lang="fi-FI" dirty="0"/>
              <a:t/>
            </a:r>
            <a:br>
              <a:rPr lang="fi-FI" dirty="0"/>
            </a:br>
            <a:r>
              <a:rPr lang="fi-FI" dirty="0" smtClean="0"/>
              <a:t> </a:t>
            </a:r>
            <a:endParaRPr lang="fi-FI" dirty="0"/>
          </a:p>
        </p:txBody>
      </p:sp>
      <p:graphicFrame>
        <p:nvGraphicFramePr>
          <p:cNvPr id="11" name="Sisällön paikkamerkki 10"/>
          <p:cNvGraphicFramePr>
            <a:graphicFrameLocks noGrp="1"/>
          </p:cNvGraphicFramePr>
          <p:nvPr>
            <p:ph idx="1"/>
            <p:extLst>
              <p:ext uri="{D42A27DB-BD31-4B8C-83A1-F6EECF244321}">
                <p14:modId xmlns:p14="http://schemas.microsoft.com/office/powerpoint/2010/main" val="1356400540"/>
              </p:ext>
            </p:extLst>
          </p:nvPr>
        </p:nvGraphicFramePr>
        <p:xfrm>
          <a:off x="555584" y="317439"/>
          <a:ext cx="10695007" cy="5261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592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DE385BFB-A09F-4FAE-8DC9-86BB0B2D233C}"/>
                                            </p:graphicEl>
                                          </p:spTgt>
                                        </p:tgtEl>
                                        <p:attrNameLst>
                                          <p:attrName>style.visibility</p:attrName>
                                        </p:attrNameLst>
                                      </p:cBhvr>
                                      <p:to>
                                        <p:strVal val="visible"/>
                                      </p:to>
                                    </p:set>
                                    <p:animEffect transition="in" filter="fade">
                                      <p:cBhvr>
                                        <p:cTn id="7" dur="500"/>
                                        <p:tgtEl>
                                          <p:spTgt spid="11">
                                            <p:graphicEl>
                                              <a:dgm id="{DE385BFB-A09F-4FAE-8DC9-86BB0B2D233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2EFE32DC-BD6A-4CCC-AC9B-71CD07F7C5DD}"/>
                                            </p:graphicEl>
                                          </p:spTgt>
                                        </p:tgtEl>
                                        <p:attrNameLst>
                                          <p:attrName>style.visibility</p:attrName>
                                        </p:attrNameLst>
                                      </p:cBhvr>
                                      <p:to>
                                        <p:strVal val="visible"/>
                                      </p:to>
                                    </p:set>
                                    <p:animEffect transition="in" filter="fade">
                                      <p:cBhvr>
                                        <p:cTn id="12" dur="500"/>
                                        <p:tgtEl>
                                          <p:spTgt spid="11">
                                            <p:graphicEl>
                                              <a:dgm id="{2EFE32DC-BD6A-4CCC-AC9B-71CD07F7C5D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50B5D949-E8B7-462D-9A85-B5F8848DE5C7}"/>
                                            </p:graphicEl>
                                          </p:spTgt>
                                        </p:tgtEl>
                                        <p:attrNameLst>
                                          <p:attrName>style.visibility</p:attrName>
                                        </p:attrNameLst>
                                      </p:cBhvr>
                                      <p:to>
                                        <p:strVal val="visible"/>
                                      </p:to>
                                    </p:set>
                                    <p:animEffect transition="in" filter="fade">
                                      <p:cBhvr>
                                        <p:cTn id="15" dur="500"/>
                                        <p:tgtEl>
                                          <p:spTgt spid="11">
                                            <p:graphicEl>
                                              <a:dgm id="{50B5D949-E8B7-462D-9A85-B5F8848DE5C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5C1F86E8-F2F0-4FCF-B7E8-3D205A7F721D}"/>
                                            </p:graphicEl>
                                          </p:spTgt>
                                        </p:tgtEl>
                                        <p:attrNameLst>
                                          <p:attrName>style.visibility</p:attrName>
                                        </p:attrNameLst>
                                      </p:cBhvr>
                                      <p:to>
                                        <p:strVal val="visible"/>
                                      </p:to>
                                    </p:set>
                                    <p:animEffect transition="in" filter="fade">
                                      <p:cBhvr>
                                        <p:cTn id="20" dur="500"/>
                                        <p:tgtEl>
                                          <p:spTgt spid="11">
                                            <p:graphicEl>
                                              <a:dgm id="{5C1F86E8-F2F0-4FCF-B7E8-3D205A7F721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graphicEl>
                                              <a:dgm id="{49C89653-1ECC-4278-914C-D3BE05CFFCDD}"/>
                                            </p:graphicEl>
                                          </p:spTgt>
                                        </p:tgtEl>
                                        <p:attrNameLst>
                                          <p:attrName>style.visibility</p:attrName>
                                        </p:attrNameLst>
                                      </p:cBhvr>
                                      <p:to>
                                        <p:strVal val="visible"/>
                                      </p:to>
                                    </p:set>
                                    <p:animEffect transition="in" filter="fade">
                                      <p:cBhvr>
                                        <p:cTn id="25" dur="500"/>
                                        <p:tgtEl>
                                          <p:spTgt spid="11">
                                            <p:graphicEl>
                                              <a:dgm id="{49C89653-1ECC-4278-914C-D3BE05CFFCD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graphicEl>
                                              <a:dgm id="{B3610C7F-6E5A-4897-A41C-A26663C953BB}"/>
                                            </p:graphicEl>
                                          </p:spTgt>
                                        </p:tgtEl>
                                        <p:attrNameLst>
                                          <p:attrName>style.visibility</p:attrName>
                                        </p:attrNameLst>
                                      </p:cBhvr>
                                      <p:to>
                                        <p:strVal val="visible"/>
                                      </p:to>
                                    </p:set>
                                    <p:animEffect transition="in" filter="fade">
                                      <p:cBhvr>
                                        <p:cTn id="30" dur="500"/>
                                        <p:tgtEl>
                                          <p:spTgt spid="11">
                                            <p:graphicEl>
                                              <a:dgm id="{B3610C7F-6E5A-4897-A41C-A26663C953B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graphicEl>
                                              <a:dgm id="{3028474D-4EF3-4CDB-A7FA-FCC5C1CDD6E8}"/>
                                            </p:graphicEl>
                                          </p:spTgt>
                                        </p:tgtEl>
                                        <p:attrNameLst>
                                          <p:attrName>style.visibility</p:attrName>
                                        </p:attrNameLst>
                                      </p:cBhvr>
                                      <p:to>
                                        <p:strVal val="visible"/>
                                      </p:to>
                                    </p:set>
                                    <p:animEffect transition="in" filter="fade">
                                      <p:cBhvr>
                                        <p:cTn id="35" dur="500"/>
                                        <p:tgtEl>
                                          <p:spTgt spid="11">
                                            <p:graphicEl>
                                              <a:dgm id="{3028474D-4EF3-4CDB-A7FA-FCC5C1CDD6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Läpi lukuvuoden jatkuvat toiminnot</a:t>
            </a:r>
            <a:endParaRPr lang="fi-FI" dirty="0"/>
          </a:p>
        </p:txBody>
      </p:sp>
      <p:sp>
        <p:nvSpPr>
          <p:cNvPr id="3" name="Sisällön paikkamerkki 2"/>
          <p:cNvSpPr>
            <a:spLocks noGrp="1"/>
          </p:cNvSpPr>
          <p:nvPr>
            <p:ph idx="1"/>
          </p:nvPr>
        </p:nvSpPr>
        <p:spPr>
          <a:xfrm>
            <a:off x="684212" y="277792"/>
            <a:ext cx="8534400" cy="4155312"/>
          </a:xfrm>
        </p:spPr>
        <p:txBody>
          <a:bodyPr>
            <a:normAutofit fontScale="92500" lnSpcReduction="10000"/>
          </a:bodyPr>
          <a:lstStyle/>
          <a:p>
            <a:pPr marL="285750" lvl="1"/>
            <a:r>
              <a:rPr lang="fi-FI" dirty="0" smtClean="0"/>
              <a:t>Oppilaskunnan hallituksen kokoukset ja toiminta </a:t>
            </a:r>
            <a:r>
              <a:rPr lang="fi-FI" dirty="0"/>
              <a:t>toimintasuunnitelman </a:t>
            </a:r>
            <a:r>
              <a:rPr lang="fi-FI" dirty="0" smtClean="0"/>
              <a:t>mukaisesti</a:t>
            </a:r>
          </a:p>
          <a:p>
            <a:pPr marL="742950" lvl="2"/>
            <a:r>
              <a:rPr lang="fi-FI" dirty="0" smtClean="0"/>
              <a:t>Hallituksen </a:t>
            </a:r>
            <a:r>
              <a:rPr lang="fi-FI" dirty="0"/>
              <a:t>kokouksen jälkeen oman luokan tunnilla ”oppilaskuntatuokio”, jolloin hallituksen jäsenellä mahdollisuus tiedottamiseen ja kerätä terveisiä oppilailta hallitukselle.</a:t>
            </a:r>
          </a:p>
          <a:p>
            <a:r>
              <a:rPr lang="fi-FI" dirty="0" smtClean="0"/>
              <a:t>Oppilaiden edustus Kuopion lasten parlamentissa</a:t>
            </a:r>
          </a:p>
          <a:p>
            <a:r>
              <a:rPr lang="fi-FI" dirty="0" smtClean="0"/>
              <a:t>Oppilasedustus yhteisöllisessä oppilashuoltotyöryhmässä</a:t>
            </a:r>
          </a:p>
          <a:p>
            <a:r>
              <a:rPr lang="fi-FI" dirty="0" smtClean="0"/>
              <a:t>Oppilaiden palautelaatikko </a:t>
            </a:r>
          </a:p>
          <a:p>
            <a:r>
              <a:rPr lang="fi-FI" dirty="0" smtClean="0"/>
              <a:t>Verso-toiminta</a:t>
            </a:r>
          </a:p>
          <a:p>
            <a:r>
              <a:rPr lang="fi-FI" dirty="0" smtClean="0"/>
              <a:t>Kummioppilastoiminta</a:t>
            </a:r>
          </a:p>
          <a:p>
            <a:r>
              <a:rPr lang="fi-FI" dirty="0" smtClean="0"/>
              <a:t>Välkkäriohjaajatoiminta</a:t>
            </a:r>
          </a:p>
          <a:p>
            <a:r>
              <a:rPr lang="fi-FI" dirty="0" err="1" smtClean="0"/>
              <a:t>Info-tv:n</a:t>
            </a:r>
            <a:r>
              <a:rPr lang="fi-FI" dirty="0" smtClean="0"/>
              <a:t> käyttäminen</a:t>
            </a:r>
          </a:p>
          <a:p>
            <a:pPr marL="457200" lvl="1" indent="0">
              <a:buNone/>
            </a:pPr>
            <a:endParaRPr lang="fi-FI" dirty="0"/>
          </a:p>
        </p:txBody>
      </p:sp>
    </p:spTree>
    <p:extLst>
      <p:ext uri="{BB962C8B-B14F-4D97-AF65-F5344CB8AC3E}">
        <p14:creationId xmlns:p14="http://schemas.microsoft.com/office/powerpoint/2010/main" val="884370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5648446"/>
            <a:ext cx="8534400" cy="345953"/>
          </a:xfrm>
        </p:spPr>
        <p:txBody>
          <a:bodyPr>
            <a:normAutofit fontScale="90000"/>
          </a:bodyPr>
          <a:lstStyle/>
          <a:p>
            <a:r>
              <a:rPr lang="fi-FI" dirty="0" smtClean="0"/>
              <a:t>Koulun Henkilökunnan tason osallisuus</a:t>
            </a:r>
            <a:endParaRPr lang="fi-FI" dirty="0"/>
          </a:p>
        </p:txBody>
      </p:sp>
      <p:sp>
        <p:nvSpPr>
          <p:cNvPr id="3" name="Sisällön paikkamerkki 2"/>
          <p:cNvSpPr>
            <a:spLocks noGrp="1"/>
          </p:cNvSpPr>
          <p:nvPr>
            <p:ph idx="1"/>
          </p:nvPr>
        </p:nvSpPr>
        <p:spPr>
          <a:xfrm>
            <a:off x="684212" y="685800"/>
            <a:ext cx="9582532" cy="4893197"/>
          </a:xfrm>
        </p:spPr>
        <p:txBody>
          <a:bodyPr/>
          <a:lstStyle/>
          <a:p>
            <a:pPr marL="0" indent="0">
              <a:buNone/>
            </a:pPr>
            <a:r>
              <a:rPr lang="fi-FI" sz="2400" dirty="0"/>
              <a:t>	Henkilöstön tiivis yhteistyö edesauttaa koulun kasvatus- ja </a:t>
            </a:r>
            <a:r>
              <a:rPr lang="fi-FI" sz="2400" dirty="0" smtClean="0"/>
              <a:t>	opetustavoitteiden </a:t>
            </a:r>
            <a:r>
              <a:rPr lang="fi-FI" sz="2400" dirty="0"/>
              <a:t>toteuttamista. Koulutyö järjestetään </a:t>
            </a:r>
            <a:r>
              <a:rPr lang="fi-FI" sz="2400" dirty="0" smtClean="0"/>
              <a:t>	tarkoituksenmukaisesti </a:t>
            </a:r>
            <a:r>
              <a:rPr lang="fi-FI" sz="2400" dirty="0"/>
              <a:t>ja joustavasti yhdessä toimien ja työtä </a:t>
            </a:r>
            <a:r>
              <a:rPr lang="fi-FI" sz="2400" dirty="0" smtClean="0"/>
              <a:t>	jakaen</a:t>
            </a:r>
            <a:r>
              <a:rPr lang="fi-FI" sz="2400" dirty="0"/>
              <a:t>. </a:t>
            </a:r>
            <a:r>
              <a:rPr lang="fi-FI" sz="2400" dirty="0" smtClean="0"/>
              <a:t>Aikuisten </a:t>
            </a:r>
            <a:r>
              <a:rPr lang="fi-FI" sz="2400" dirty="0"/>
              <a:t>yhteistyö, kuten samanaikaisopettajuus, </a:t>
            </a:r>
            <a:r>
              <a:rPr lang="fi-FI" sz="2400" dirty="0" smtClean="0"/>
              <a:t>	mallintaa koulun toimintaa </a:t>
            </a:r>
            <a:r>
              <a:rPr lang="fi-FI" sz="2400" dirty="0"/>
              <a:t>oppivana yhteisönä myös </a:t>
            </a:r>
            <a:r>
              <a:rPr lang="fi-FI" sz="2400" dirty="0" smtClean="0"/>
              <a:t>	oppilaille</a:t>
            </a:r>
            <a:r>
              <a:rPr lang="fi-FI" sz="2400" dirty="0"/>
              <a:t>. </a:t>
            </a:r>
            <a:r>
              <a:rPr lang="fi-FI" sz="2400" dirty="0" smtClean="0"/>
              <a:t>Yhteistyötä </a:t>
            </a:r>
            <a:r>
              <a:rPr lang="fi-FI" sz="2400" dirty="0"/>
              <a:t>tarvitaan </a:t>
            </a:r>
            <a:r>
              <a:rPr lang="fi-FI" sz="2400" dirty="0" smtClean="0"/>
              <a:t>erityisesti </a:t>
            </a:r>
            <a:r>
              <a:rPr lang="fi-FI" sz="2400" dirty="0"/>
              <a:t>monialaisten </a:t>
            </a:r>
            <a:r>
              <a:rPr lang="fi-FI" sz="2400" dirty="0" smtClean="0"/>
              <a:t>	oppimiskokonaisuuksien </a:t>
            </a:r>
            <a:r>
              <a:rPr lang="fi-FI" sz="2400" dirty="0"/>
              <a:t>suunnittelussa ja </a:t>
            </a:r>
            <a:r>
              <a:rPr lang="fi-FI" sz="2400" dirty="0" smtClean="0"/>
              <a:t>toteuttamisessa</a:t>
            </a:r>
            <a:r>
              <a:rPr lang="fi-FI" sz="2400" dirty="0"/>
              <a:t>, </a:t>
            </a:r>
            <a:r>
              <a:rPr lang="fi-FI" sz="2400" dirty="0" smtClean="0"/>
              <a:t>	oppimisen </a:t>
            </a:r>
            <a:r>
              <a:rPr lang="fi-FI" sz="2400" dirty="0"/>
              <a:t>arvioinnissa ja tuessa sekä oppilashuollon </a:t>
            </a:r>
            <a:r>
              <a:rPr lang="fi-FI" sz="2400" dirty="0" smtClean="0"/>
              <a:t>	toteuttamisessa</a:t>
            </a:r>
            <a:r>
              <a:rPr lang="fi-FI" sz="2400" dirty="0"/>
              <a:t>. </a:t>
            </a:r>
            <a:endParaRPr lang="fi-FI" sz="2400" dirty="0" smtClean="0"/>
          </a:p>
          <a:p>
            <a:pPr marL="0" indent="0">
              <a:buNone/>
            </a:pPr>
            <a:r>
              <a:rPr lang="fi-FI" sz="2400" dirty="0"/>
              <a:t>	</a:t>
            </a:r>
            <a:r>
              <a:rPr lang="fi-FI" sz="2400" dirty="0" smtClean="0"/>
              <a:t>			(OPS –perusteet, 2014)</a:t>
            </a:r>
            <a:endParaRPr lang="fi-FI" sz="2400" dirty="0"/>
          </a:p>
          <a:p>
            <a:pPr marL="0" indent="0">
              <a:buNone/>
            </a:pPr>
            <a:endParaRPr lang="fi-FI" dirty="0"/>
          </a:p>
        </p:txBody>
      </p:sp>
    </p:spTree>
    <p:extLst>
      <p:ext uri="{BB962C8B-B14F-4D97-AF65-F5344CB8AC3E}">
        <p14:creationId xmlns:p14="http://schemas.microsoft.com/office/powerpoint/2010/main" val="789490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Koulu on kasvuyhteisö</a:t>
            </a:r>
            <a:endParaRPr lang="fi-FI" dirty="0"/>
          </a:p>
        </p:txBody>
      </p:sp>
      <p:sp>
        <p:nvSpPr>
          <p:cNvPr id="3" name="Sisällön paikkamerkki 2"/>
          <p:cNvSpPr>
            <a:spLocks noGrp="1"/>
          </p:cNvSpPr>
          <p:nvPr>
            <p:ph idx="1"/>
          </p:nvPr>
        </p:nvSpPr>
        <p:spPr/>
        <p:txBody>
          <a:bodyPr>
            <a:normAutofit fontScale="92500"/>
          </a:bodyPr>
          <a:lstStyle/>
          <a:p>
            <a:r>
              <a:rPr lang="fi-FI" altLang="fi-FI" sz="2800" dirty="0"/>
              <a:t>Koulu tuottaa kasvatuksellisia vaikutuksia paitsi opetuksella, myös arkisen toimintansa muodolla. </a:t>
            </a:r>
          </a:p>
          <a:p>
            <a:pPr lvl="1"/>
            <a:r>
              <a:rPr lang="fi-FI" altLang="fi-FI" dirty="0"/>
              <a:t>Käsitykset </a:t>
            </a:r>
            <a:r>
              <a:rPr lang="fi-FI" altLang="fi-FI" dirty="0" err="1"/>
              <a:t>toimijuudesta</a:t>
            </a:r>
            <a:r>
              <a:rPr lang="fi-FI" altLang="fi-FI" dirty="0"/>
              <a:t>, kansalaisuudesta, sukupolvisuhteista.</a:t>
            </a:r>
          </a:p>
          <a:p>
            <a:r>
              <a:rPr lang="fi-FI" altLang="fi-FI" sz="2800" dirty="0"/>
              <a:t>Kyse on myös siitä, missä määrin koulu toimii demokraattisesti.</a:t>
            </a:r>
          </a:p>
          <a:p>
            <a:pPr lvl="1"/>
            <a:r>
              <a:rPr lang="fi-FI" altLang="fi-FI" dirty="0"/>
              <a:t>Ovatko oppilaat toiminnan kohteita (l. objekteja) vai toimijoita (subjekteja</a:t>
            </a:r>
            <a:r>
              <a:rPr lang="fi-FI" altLang="fi-FI" dirty="0" smtClean="0"/>
              <a:t>).</a:t>
            </a:r>
          </a:p>
          <a:p>
            <a:pPr marL="457200" lvl="1" indent="0">
              <a:buNone/>
            </a:pPr>
            <a:r>
              <a:rPr lang="fi-FI" altLang="fi-FI" dirty="0"/>
              <a:t>	</a:t>
            </a:r>
            <a:r>
              <a:rPr lang="fi-FI" altLang="fi-FI" dirty="0" smtClean="0"/>
              <a:t>		(Kiilakoski, 3.5.2015)</a:t>
            </a:r>
            <a:endParaRPr lang="fi-FI" altLang="fi-FI" dirty="0"/>
          </a:p>
          <a:p>
            <a:endParaRPr lang="fi-FI" dirty="0"/>
          </a:p>
        </p:txBody>
      </p:sp>
    </p:spTree>
    <p:extLst>
      <p:ext uri="{BB962C8B-B14F-4D97-AF65-F5344CB8AC3E}">
        <p14:creationId xmlns:p14="http://schemas.microsoft.com/office/powerpoint/2010/main" val="3762628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ivu">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Timeline05_16x9.potx" id="{B30C3518-0992-4448-A9C8-E73597473DF4}" vid="{E7964834-7761-480D-85B7-622BE0471A8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Tämä arvo ilmaisee tallennusten tai muokkausten lukumäärän. Sovellus päivittää arvoa jokaisen muokkauskerran jälkeen.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54003F-5FF4-40AD-B3FF-787F3F3DDA69}">
  <ds:schemaRefs>
    <ds:schemaRef ds:uri="http://schemas.microsoft.com/sharepoint/v3/contenttype/forms"/>
  </ds:schemaRefs>
</ds:datastoreItem>
</file>

<file path=customXml/itemProps2.xml><?xml version="1.0" encoding="utf-8"?>
<ds:datastoreItem xmlns:ds="http://schemas.openxmlformats.org/officeDocument/2006/customXml" ds:itemID="{6C3D6EB4-EA44-463A-83FD-8F9E4416CD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3003F32-AC5B-43E3-BB9D-916247C2BC83}">
  <ds:schemaRef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1051</Words>
  <Application>Microsoft Office PowerPoint</Application>
  <PresentationFormat>Laajakuva</PresentationFormat>
  <Paragraphs>120</Paragraphs>
  <Slides>16</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Calibri</vt:lpstr>
      <vt:lpstr>Century Gothic</vt:lpstr>
      <vt:lpstr>Wingdings 3</vt:lpstr>
      <vt:lpstr>Siivu</vt:lpstr>
      <vt:lpstr>Martti Ahtisaaren koulu osallisuuden vuosikello</vt:lpstr>
      <vt:lpstr>Toimintakulttuurin laadintaa ohjaavat periaatteet (ops –perusteet 2014)</vt:lpstr>
      <vt:lpstr>Osallisuuden määrittelyä (kiilakoski, gretscel, nivala, 2012)</vt:lpstr>
      <vt:lpstr>Oppilastason osallisuus</vt:lpstr>
      <vt:lpstr>    Onko lasten helppo osallistua?      </vt:lpstr>
      <vt:lpstr> Martin koulun oppilaiden osallisuuden taso  </vt:lpstr>
      <vt:lpstr>Läpi lukuvuoden jatkuvat toiminnot</vt:lpstr>
      <vt:lpstr>Koulun Henkilökunnan tason osallisuus</vt:lpstr>
      <vt:lpstr>Koulu on kasvuyhteisö</vt:lpstr>
      <vt:lpstr>Martin koulun Henkilökunnan osallisuuden taso</vt:lpstr>
      <vt:lpstr>Läpi lukuvuoden jatkuvat toiminnot</vt:lpstr>
      <vt:lpstr>Huoltajatason vuosikello</vt:lpstr>
      <vt:lpstr>Miksi mukaan vanhempaintoimintaan?</vt:lpstr>
      <vt:lpstr>Martin koulun Huoltajien osallisuuden taso, työstön alla</vt:lpstr>
      <vt:lpstr>Vuosikello, esimerkki</vt:lpstr>
      <vt:lpstr>Läpi lukuvuoden jatkuvat toiminnot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Osallisuuden vuosikello oppilastaso</dc:title>
  <dc:creator/>
  <cp:lastModifiedBy/>
  <cp:revision>3</cp:revision>
  <dcterms:created xsi:type="dcterms:W3CDTF">2013-06-24T21:40:15Z</dcterms:created>
  <dcterms:modified xsi:type="dcterms:W3CDTF">2015-05-08T12:12:41Z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