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56" r:id="rId5"/>
    <p:sldId id="280" r:id="rId6"/>
    <p:sldId id="279" r:id="rId7"/>
    <p:sldId id="276" r:id="rId8"/>
    <p:sldId id="277" r:id="rId9"/>
    <p:sldId id="275" r:id="rId10"/>
    <p:sldId id="281" r:id="rId11"/>
    <p:sldId id="278" r:id="rId1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274" autoAdjust="0"/>
  </p:normalViewPr>
  <p:slideViewPr>
    <p:cSldViewPr>
      <p:cViewPr>
        <p:scale>
          <a:sx n="75" d="100"/>
          <a:sy n="75" d="100"/>
        </p:scale>
        <p:origin x="54" y="39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fi-FI"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fi-FI" sz="1200"/>
            </a:lvl1pPr>
          </a:lstStyle>
          <a:p>
            <a:fld id="{784AA43A-3F76-4A13-9CD6-36134EB429E3}" type="datetimeFigureOut">
              <a:rPr lang="fi-FI"/>
              <a:t>1.12.2015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fi-FI"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fi-FI" sz="1200"/>
            </a:lvl1pPr>
          </a:lstStyle>
          <a:p>
            <a:fld id="{A850423A-8BCE-448E-A97B-03A88B2B12C1}" type="slidenum">
              <a:rPr lang="fi-FI"/>
              <a:t>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fi-FI"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fi-FI" sz="1200"/>
            </a:lvl1pPr>
          </a:lstStyle>
          <a:p>
            <a:fld id="{5F674A4F-2B7A-4ECB-A400-260B2FFC03C1}" type="datetimeFigureOut">
              <a:t>1.12.2015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fi-FI"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fi-FI" sz="1200"/>
            </a:lvl1pPr>
          </a:lstStyle>
          <a:p>
            <a:fld id="{01F2A70B-78F2-4DCF-B53B-C990D2FAFB8A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fi-FI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486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fi-FI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6512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fi-FI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3179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fi-FI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0321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fi-FI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3911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fi-FI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1572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fi-FI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4926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fi-FI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1529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latinLnBrk="0">
              <a:defRPr lang="fi-FI" sz="54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 latinLnBrk="0">
              <a:spcBef>
                <a:spcPts val="0"/>
              </a:spcBef>
              <a:buNone/>
              <a:defRPr lang="fi-FI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 latinLnBrk="0">
              <a:buNone/>
              <a:defRPr lang="fi-FI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fi-FI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fi-FI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fi-FI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fi-FI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fi-FI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fi-FI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fi-FI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grpSp>
        <p:nvGrpSpPr>
          <p:cNvPr id="256" name="rivi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Puolivapaa piirto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8" name="Puolivapaa piirto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9" name="Puolivapaa piirto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0" name="Puolivapaa piirto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1" name="Puolivapaa piirto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2" name="Puolivapaa piirto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3" name="Puolivapaa piirto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4" name="Puolivapaa piirto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5" name="Puolivapaa piirto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6" name="Puolivapaa piirto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7" name="Puolivapaa piirto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8" name="Puolivapaa piirto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9" name="Puolivapaa piirto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0" name="Puolivapaa piirto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1" name="Puolivapaa piirto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2" name="Puolivapaa piirto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3" name="Puolivapaa piirto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4" name="Puolivapaa piirto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5" name="Puolivapaa piirto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6" name="Puolivapaa piirto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7" name="Puolivapaa piirto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8" name="Puolivapaa piirto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9" name="Puolivapaa piirto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0" name="Puolivapaa piirto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1" name="Puolivapaa piirto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2" name="Puolivapaa piirto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3" name="Puolivapaa piirto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4" name="Puolivapaa piirto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5" name="Puolivapaa piirto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6" name="Puolivapaa piirto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7" name="Puolivapaa piirto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8" name="Puolivapaa piirto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9" name="Puolivapaa piirto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0" name="Puolivapaa piirto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1" name="Puolivapaa piirto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2" name="Puolivapaa piirto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3" name="Puolivapaa piirto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4" name="Puolivapaa piirto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5" name="Puolivapaa piirto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6" name="Puolivapaa piirto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7" name="Puolivapaa piirto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8" name="Puolivapaa piirto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9" name="Puolivapaa piirto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0" name="Puolivapaa piirto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1" name="Puolivapaa piirto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2" name="Puolivapaa piirto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3" name="Puolivapaa piirto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4" name="Puolivapaa piirto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5" name="Puolivapaa piirto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6" name="Puolivapaa piirto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7" name="Puolivapaa piirto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8" name="Puolivapaa piirto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9" name="Puolivapaa piirto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0" name="Puolivapaa piirto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1" name="Puolivapaa piirto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2" name="Puolivapaa piirto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3" name="Puolivapaa piirto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4" name="Puolivapaa piirto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5" name="Puolivapaa piirto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6" name="Puolivapaa piirto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7" name="Puolivapaa piirto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8" name="Puolivapaa piirto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9" name="Puolivapaa piirto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0" name="Puolivapaa piirto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1" name="Puolivapaa piirto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2" name="Puolivapaa piirto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3" name="Puolivapaa piirto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4" name="Puolivapaa piirto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5" name="Puolivapaa piirto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6" name="Puolivapaa piirto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7" name="Puolivapaa piirto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8" name="Puolivapaa piirto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9" name="Puolivapaa piirto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0" name="Puolivapaa piirto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1" name="Puolivapaa piirto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2" name="Puolivapaa piirto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3" name="Puolivapaa piirto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4" name="Puolivapaa piirto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5" name="Puolivapaa piirto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6" name="Puolivapaa piirto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7" name="Puolivapaa piirto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8" name="Puolivapaa piirto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9" name="Puolivapaa piirto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0" name="Puolivapaa piirto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1" name="Puolivapaa piirto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2" name="Puolivapaa piirto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3" name="Puolivapaa piirto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4" name="Puolivapaa piirto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5" name="Puolivapaa piirto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6" name="Puolivapaa piirto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7" name="Puolivapaa piirto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8" name="Puolivapaa piirto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9" name="Puolivapaa piirto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0" name="Puolivapaa piirto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1" name="Puolivapaa piirto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2" name="Puolivapaa piirto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3" name="Puolivapaa piirto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4" name="Puolivapaa piirto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5" name="Puolivapaa piirto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6" name="Puolivapaa piirto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7" name="Puolivapaa piirto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8" name="Puolivapaa piirto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9" name="Puolivapaa piirto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0" name="Puolivapaa piirto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1" name="Puolivapaa piirto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2" name="Puolivapaa piirto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3" name="Puolivapaa piirto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4" name="Puolivapaa piirto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5" name="Puolivapaa piirto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6" name="Puolivapaa piirto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7" name="Puolivapaa piirto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8" name="Puolivapaa piirto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9" name="Puolivapaa piirto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0" name="Puolivapaa piirto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1" name="Puolivapaa piirto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2" name="Puolivapaa piirto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3" name="Puolivapaa piirto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4" name="Puolivapaa piirto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5" name="Puolivapaa piirto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6" name="Puolivapaa piirto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7" name="Puolivapaa piirto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8" name="Puolivapaa piirto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9" name="Puolivapaa piirto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rivi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Puolivapaa piirto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9" name="Puolivapaa piirto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0" name="Puolivapaa piirto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1" name="Puolivapaa piirto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2" name="Puolivapaa piirto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3" name="Puolivapaa piirto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4" name="Puolivapaa piirto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5" name="Puolivapaa piirto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" name="Puolivapaa piirto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" name="Puolivapaa piirto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" name="Puolivapaa piirto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" name="Puolivapaa piirto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" name="Puolivapaa piirto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" name="Puolivapaa piirto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" name="Puolivapaa piirto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" name="Puolivapaa piirto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4" name="Puolivapaa piirto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5" name="Puolivapaa piirto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6" name="Puolivapaa piirto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7" name="Puolivapaa piirto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8" name="Puolivapaa piirto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9" name="Puolivapaa piirto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0" name="Puolivapaa piirto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1" name="Puolivapaa piirto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2" name="Puolivapaa piirto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3" name="Puolivapaa piirto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4" name="Puolivapaa piirto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5" name="Puolivapaa piirto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6" name="Puolivapaa piirto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7" name="Puolivapaa piirto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8" name="Puolivapaa piirto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9" name="Puolivapaa piirto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0" name="Puolivapaa piirto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1" name="Puolivapaa piirto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2" name="Puolivapaa piirto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3" name="Puolivapaa piirto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4" name="Puolivapaa piirto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5" name="Puolivapaa piirto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6" name="Puolivapaa piirto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7" name="Puolivapaa piirto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8" name="Puolivapaa piirto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9" name="Puolivapaa piirto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0" name="Puolivapaa piirto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1" name="Puolivapaa piirto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2" name="Puolivapaa piirto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3" name="Puolivapaa piirto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4" name="Puolivapaa piirto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5" name="Puolivapaa piirto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6" name="Puolivapaa piirto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7" name="Puolivapaa piirto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8" name="Puolivapaa piirto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9" name="Puolivapaa piirto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0" name="Puolivapaa piirto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1" name="Puolivapaa piirto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2" name="Puolivapaa piirto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3" name="Puolivapaa piirto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4" name="Puolivapaa piirto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5" name="Puolivapaa piirto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6" name="Puolivapaa piirto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7" name="Puolivapaa piirto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8" name="Puolivapaa piirto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9" name="Puolivapaa piirto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0" name="Puolivapaa piirto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1" name="Puolivapaa piirto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2" name="Puolivapaa piirto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3" name="Puolivapaa piirto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4" name="Puolivapaa piirto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5" name="Puolivapaa piirto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6" name="Puolivapaa piirto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7" name="Puolivapaa piirto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8" name="Puolivapaa piirto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9" name="Puolivapaa piirto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80" name="Puolivapaa piirto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81" name="Puolivapaa piirto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latinLnBrk="0">
              <a:defRPr lang="fi-FI"/>
            </a:lvl5pPr>
            <a:lvl6pPr marL="1956816" latinLnBrk="0">
              <a:defRPr lang="fi-FI"/>
            </a:lvl6pPr>
            <a:lvl7pPr marL="1956816" latinLnBrk="0">
              <a:defRPr lang="fi-FI"/>
            </a:lvl7pPr>
            <a:lvl8pPr marL="1956816" latinLnBrk="0">
              <a:defRPr lang="fi-FI"/>
            </a:lvl8pPr>
            <a:lvl9pPr marL="1956816" latinLnBrk="0">
              <a:defRPr lang="fi-FI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AFE8FB1-0A7A-443E-AAF7-31D4FA1AA312}" type="datetimeFigureOut">
              <a:rPr lang="fi-FI" smtClean="0"/>
              <a:pPr/>
              <a:t>1.12.2015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5BA54BD-C84D-46CE-8B72-31BFB26ABA4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rivi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Puolivapaa piirto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9" name="Puolivapaa piirto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0" name="Puolivapaa piirto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1" name="Puolivapaa piirto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2" name="Puolivapaa piirto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3" name="Puolivapaa piirto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4" name="Puolivapaa piirto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5" name="Puolivapaa piirto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" name="Puolivapaa piirto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" name="Puolivapaa piirto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" name="Puolivapaa piirto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" name="Puolivapaa piirto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" name="Puolivapaa piirto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" name="Puolivapaa piirto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" name="Puolivapaa piirto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" name="Puolivapaa piirto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4" name="Puolivapaa piirto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5" name="Puolivapaa piirto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6" name="Puolivapaa piirto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7" name="Puolivapaa piirto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8" name="Puolivapaa piirto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9" name="Puolivapaa piirto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0" name="Puolivapaa piirto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1" name="Puolivapaa piirto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2" name="Puolivapaa piirto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3" name="Puolivapaa piirto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4" name="Puolivapaa piirto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5" name="Puolivapaa piirto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6" name="Puolivapaa piirto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7" name="Puolivapaa piirto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8" name="Puolivapaa piirto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39" name="Puolivapaa piirto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0" name="Puolivapaa piirto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1" name="Puolivapaa piirto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2" name="Puolivapaa piirto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3" name="Puolivapaa piirto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4" name="Puolivapaa piirto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5" name="Puolivapaa piirto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6" name="Puolivapaa piirto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7" name="Puolivapaa piirto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8" name="Puolivapaa piirto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49" name="Puolivapaa piirto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0" name="Puolivapaa piirto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1" name="Puolivapaa piirto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2" name="Puolivapaa piirto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3" name="Puolivapaa piirto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4" name="Puolivapaa piirto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5" name="Puolivapaa piirto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6" name="Puolivapaa piirto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7" name="Puolivapaa piirto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8" name="Puolivapaa piirto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59" name="Puolivapaa piirto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0" name="Puolivapaa piirto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1" name="Puolivapaa piirto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2" name="Puolivapaa piirto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3" name="Puolivapaa piirto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4" name="Puolivapaa piirto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5" name="Puolivapaa piirto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6" name="Puolivapaa piirto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7" name="Puolivapaa piirto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8" name="Puolivapaa piirto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69" name="Puolivapaa piirto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0" name="Puolivapaa piirto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1" name="Puolivapaa piirto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2" name="Puolivapaa piirto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3" name="Puolivapaa piirto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4" name="Puolivapaa piirto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5" name="Puolivapaa piirto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6" name="Puolivapaa piirto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7" name="Puolivapaa piirto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8" name="Puolivapaa piirto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79" name="Puolivapaa piirto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80" name="Puolivapaa piirto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81" name="Puolivapaa piirto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</p:grpSp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latinLnBrk="0">
              <a:defRPr lang="fi-FI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latinLnBrk="0">
              <a:defRPr lang="fi-FI"/>
            </a:lvl6pPr>
            <a:lvl7pPr latinLnBrk="0">
              <a:defRPr lang="fi-FI"/>
            </a:lvl7pPr>
            <a:lvl8pPr latinLnBrk="0">
              <a:defRPr lang="fi-FI" baseline="0"/>
            </a:lvl8pPr>
            <a:lvl9pPr latinLnBrk="0">
              <a:defRPr lang="fi-FI" baseline="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AFE8FB1-0A7A-443E-AAF7-31D4FA1AA312}" type="datetimeFigureOut">
              <a:rPr lang="fi-FI" smtClean="0"/>
              <a:pPr/>
              <a:t>1.12.2015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5BA54BD-C84D-46CE-8B72-31BFB26ABA4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rivi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Puolivapaa piirto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9" name="Puolivapaa piirto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0" name="Puolivapaa piirto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1" name="Puolivapaa piirto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2" name="Puolivapaa piirto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3" name="Puolivapaa piirto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4" name="Puolivapaa piirto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5" name="Puolivapaa piirto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6" name="Puolivapaa piirto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7" name="Puolivapaa piirto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8" name="Puolivapaa piirto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9" name="Puolivapaa piirto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0" name="Puolivapaa piirto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1" name="Puolivapaa piirto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2" name="Puolivapaa piirto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3" name="Puolivapaa piirto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4" name="Puolivapaa piirto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5" name="Puolivapaa piirto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6" name="Puolivapaa piirto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7" name="Puolivapaa piirto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8" name="Puolivapaa piirto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9" name="Puolivapaa piirto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0" name="Puolivapaa piirto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1" name="Puolivapaa piirto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2" name="Puolivapaa piirto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3" name="Puolivapaa piirto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4" name="Puolivapaa piirto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5" name="Puolivapaa piirto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6" name="Puolivapaa piirto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7" name="Puolivapaa piirto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8" name="Puolivapaa piirto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9" name="Puolivapaa piirto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0" name="Puolivapaa piirto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1" name="Puolivapaa piirto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2" name="Puolivapaa piirto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3" name="Puolivapaa piirto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4" name="Puolivapaa piirto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5" name="Puolivapaa piirto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6" name="Puolivapaa piirto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7" name="Puolivapaa piirto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8" name="Puolivapaa piirto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9" name="Puolivapaa piirto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0" name="Puolivapaa piirto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1" name="Puolivapaa piirto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2" name="Puolivapaa piirto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3" name="Puolivapaa piirto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4" name="Puolivapaa piirto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5" name="Puolivapaa piirto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6" name="Puolivapaa piirto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7" name="Puolivapaa piirto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8" name="Puolivapaa piirto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9" name="Puolivapaa piirto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0" name="Puolivapaa piirto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1" name="Puolivapaa piirto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2" name="Puolivapaa piirto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3" name="Puolivapaa piirto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4" name="Puolivapaa piirto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5" name="Puolivapaa piirto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6" name="Puolivapaa piirto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7" name="Puolivapaa piirto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8" name="Puolivapaa piirto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9" name="Puolivapaa piirto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0" name="Puolivapaa piirto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1" name="Puolivapaa piirto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2" name="Puolivapaa piirto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3" name="Puolivapaa piirto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4" name="Puolivapaa piirto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5" name="Puolivapaa piirto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6" name="Puolivapaa piirto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7" name="Puolivapaa piirto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8" name="Puolivapaa piirto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9" name="Puolivapaa piirto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40" name="Puolivapaa piirto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41" name="Puolivapaa piirto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548640" latinLnBrk="0">
              <a:defRPr lang="fi-FI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777240" latinLnBrk="0">
              <a:defRPr lang="fi-FI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005840" latinLnBrk="0">
              <a:defRPr lang="fi-FI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234440" latinLnBrk="0">
              <a:defRPr lang="fi-FI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1463040" latinLnBrk="0">
              <a:defRPr lang="fi-FI" baseline="0"/>
            </a:lvl6pPr>
            <a:lvl7pPr marL="1691640" latinLnBrk="0">
              <a:defRPr lang="fi-FI" baseline="0"/>
            </a:lvl7pPr>
            <a:lvl8pPr marL="1920240" latinLnBrk="0">
              <a:defRPr lang="fi-FI" baseline="0"/>
            </a:lvl8pPr>
            <a:lvl9pPr marL="2148840" latinLnBrk="0">
              <a:defRPr lang="fi-FI" baseline="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AFE8FB1-0A7A-443E-AAF7-31D4FA1AA312}" type="datetimeFigureOut">
              <a:rPr lang="fi-FI" smtClean="0"/>
              <a:pPr/>
              <a:t>1.12.2015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5BA54BD-C84D-46CE-8B72-31BFB26ABA4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rivi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Puolivapaa piirto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7" name="Puolivapaa piirto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8" name="Puolivapaa piirto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9" name="Puolivapaa piirto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0" name="Puolivapaa piirto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1" name="Puolivapaa piirto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2" name="Puolivapaa piirto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3" name="Puolivapaa piirto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4" name="Puolivapaa piirto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5" name="Puolivapaa piirto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6" name="Puolivapaa piirto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7" name="Puolivapaa piirto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8" name="Puolivapaa piirto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9" name="Puolivapaa piirto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0" name="Puolivapaa piirto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1" name="Puolivapaa piirto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2" name="Puolivapaa piirto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3" name="Puolivapaa piirto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4" name="Puolivapaa piirto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5" name="Puolivapaa piirto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6" name="Puolivapaa piirto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7" name="Puolivapaa piirto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8" name="Puolivapaa piirto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9" name="Puolivapaa piirto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0" name="Puolivapaa piirto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1" name="Puolivapaa piirto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2" name="Puolivapaa piirto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3" name="Puolivapaa piirto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4" name="Puolivapaa piirto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5" name="Puolivapaa piirto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6" name="Puolivapaa piirto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7" name="Puolivapaa piirto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8" name="Puolivapaa piirto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9" name="Puolivapaa piirto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0" name="Puolivapaa piirto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1" name="Puolivapaa piirto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2" name="Puolivapaa piirto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3" name="Puolivapaa piirto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4" name="Puolivapaa piirto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5" name="Puolivapaa piirto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6" name="Puolivapaa piirto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7" name="Puolivapaa piirto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8" name="Puolivapaa piirto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9" name="Puolivapaa piirto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0" name="Puolivapaa piirto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1" name="Puolivapaa piirto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2" name="Puolivapaa piirto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3" name="Puolivapaa piirto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4" name="Puolivapaa piirto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5" name="Puolivapaa piirto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6" name="Puolivapaa piirto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7" name="Puolivapaa piirto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8" name="Puolivapaa piirto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9" name="Puolivapaa piirto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0" name="Puolivapaa piirto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1" name="Puolivapaa piirto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2" name="Puolivapaa piirto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3" name="Puolivapaa piirto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4" name="Puolivapaa piirto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5" name="Puolivapaa piirto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6" name="Puolivapaa piirto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7" name="Puolivapaa piirto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8" name="Puolivapaa piirto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9" name="Puolivapaa piirto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0" name="Puolivapaa piirto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1" name="Puolivapaa piirto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2" name="Puolivapaa piirto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3" name="Puolivapaa piirto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4" name="Puolivapaa piirto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5" name="Puolivapaa piirto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6" name="Puolivapaa piirto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7" name="Puolivapaa piirto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8" name="Puolivapaa piirto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9" name="Puolivapaa piirto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0" name="Puolivapaa piirto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1" name="Puolivapaa piirto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2" name="Puolivapaa piirto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3" name="Puolivapaa piirto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4" name="Puolivapaa piirto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5" name="Puolivapaa piirto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6" name="Puolivapaa piirto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7" name="Puolivapaa piirto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8" name="Puolivapaa piirto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9" name="Puolivapaa piirto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0" name="Puolivapaa piirto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1" name="Puolivapaa piirto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2" name="Puolivapaa piirto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3" name="Puolivapaa piirto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4" name="Puolivapaa piirto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5" name="Puolivapaa piirto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6" name="Puolivapaa piirto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7" name="Puolivapaa piirto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8" name="Puolivapaa piirto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9" name="Puolivapaa piirto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0" name="Puolivapaa piirto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1" name="Puolivapaa piirto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2" name="Puolivapaa piirto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3" name="Puolivapaa piirto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4" name="Puolivapaa piirto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5" name="Puolivapaa piirto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6" name="Puolivapaa piirto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7" name="Puolivapaa piirto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8" name="Puolivapaa piirto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9" name="Puolivapaa piirto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0" name="Puolivapaa piirto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1" name="Puolivapaa piirto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2" name="Puolivapaa piirto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3" name="Puolivapaa piirto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4" name="Puolivapaa piirto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5" name="Puolivapaa piirto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6" name="Puolivapaa piirto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7" name="Puolivapaa piirto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8" name="Puolivapaa piirto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9" name="Puolivapaa piirto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0" name="Puolivapaa piirto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1" name="Puolivapaa piirto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2" name="Puolivapaa piirto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3" name="Puolivapaa piirto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4" name="Puolivapaa piirto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5" name="Puolivapaa piirto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6" name="Puolivapaa piirto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7" name="Puolivapaa piirto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8" name="Puolivapaa piirto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 latinLnBrk="0">
              <a:defRPr lang="fi-FI" sz="4400" b="0" cap="none" baseline="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0"/>
              </a:spcBef>
              <a:buNone/>
              <a:defRPr lang="fi-FI"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fi-FI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fi-FI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fi-FI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fi-FI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fi-FI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fi-FI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fi-FI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fi-FI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AFE8FB1-0A7A-443E-AAF7-31D4FA1AA312}" type="datetimeFigureOut">
              <a:rPr lang="fi-FI" smtClean="0"/>
              <a:pPr/>
              <a:t>1.12.2015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5BA54BD-C84D-46CE-8B72-31BFB26ABA4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rivi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Puolivapaa piirto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0" name="Puolivapaa piirto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1" name="Puolivapaa piirto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2" name="Puolivapaa piirto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3" name="Puolivapaa piirto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4" name="Puolivapaa piirto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5" name="Puolivapaa piirto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6" name="Puolivapaa piirto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7" name="Puolivapaa piirto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8" name="Puolivapaa piirto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9" name="Puolivapaa piirto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0" name="Puolivapaa piirto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1" name="Puolivapaa piirto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2" name="Puolivapaa piirto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3" name="Puolivapaa piirto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4" name="Puolivapaa piirto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5" name="Puolivapaa piirto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6" name="Puolivapaa piirto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7" name="Puolivapaa piirto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8" name="Puolivapaa piirto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9" name="Puolivapaa piirto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0" name="Puolivapaa piirto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1" name="Puolivapaa piirto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2" name="Puolivapaa piirto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3" name="Puolivapaa piirto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4" name="Puolivapaa piirto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5" name="Puolivapaa piirto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6" name="Puolivapaa piirto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7" name="Puolivapaa piirto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8" name="Puolivapaa piirto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9" name="Puolivapaa piirto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0" name="Puolivapaa piirto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1" name="Puolivapaa piirto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2" name="Puolivapaa piirto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3" name="Puolivapaa piirto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4" name="Puolivapaa piirto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5" name="Puolivapaa piirto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6" name="Puolivapaa piirto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7" name="Puolivapaa piirto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8" name="Puolivapaa piirto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9" name="Puolivapaa piirto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0" name="Puolivapaa piirto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1" name="Puolivapaa piirto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2" name="Puolivapaa piirto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3" name="Puolivapaa piirto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4" name="Puolivapaa piirto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5" name="Puolivapaa piirto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6" name="Puolivapaa piirto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7" name="Puolivapaa piirto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8" name="Puolivapaa piirto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9" name="Puolivapaa piirto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0" name="Puolivapaa piirto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1" name="Puolivapaa piirto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2" name="Puolivapaa piirto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3" name="Puolivapaa piirto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4" name="Puolivapaa piirto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5" name="Puolivapaa piirto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6" name="Puolivapaa piirto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7" name="Puolivapaa piirto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8" name="Puolivapaa piirto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9" name="Puolivapaa piirto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0" name="Puolivapaa piirto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1" name="Puolivapaa piirto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2" name="Puolivapaa piirto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3" name="Puolivapaa piirto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4" name="Puolivapaa piirto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5" name="Puolivapaa piirto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6" name="Puolivapaa piirto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7" name="Puolivapaa piirto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8" name="Puolivapaa piirto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9" name="Puolivapaa piirto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0" name="Puolivapaa piirto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1" name="Puolivapaa piirto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2" name="Puolivapaa piirto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 latinLnBrk="0">
              <a:defRPr lang="fi-FI" sz="2400"/>
            </a:lvl1pPr>
            <a:lvl2pPr latinLnBrk="0">
              <a:defRPr lang="fi-FI" sz="2000"/>
            </a:lvl2pPr>
            <a:lvl3pPr latinLnBrk="0">
              <a:defRPr lang="fi-FI" sz="1800"/>
            </a:lvl3pPr>
            <a:lvl4pPr latinLnBrk="0">
              <a:defRPr lang="fi-FI" sz="1600"/>
            </a:lvl4pPr>
            <a:lvl5pPr latinLnBrk="0">
              <a:defRPr lang="fi-FI" sz="1600"/>
            </a:lvl5pPr>
            <a:lvl6pPr marL="1956816" latinLnBrk="0">
              <a:defRPr lang="fi-FI" sz="1600"/>
            </a:lvl6pPr>
            <a:lvl7pPr marL="1956816" latinLnBrk="0">
              <a:defRPr lang="fi-FI" sz="1600" baseline="0"/>
            </a:lvl7pPr>
            <a:lvl8pPr marL="1956816" latinLnBrk="0">
              <a:defRPr lang="fi-FI" sz="1600" baseline="0"/>
            </a:lvl8pPr>
            <a:lvl9pPr marL="1956816" latinLnBrk="0">
              <a:defRPr lang="fi-FI" sz="1600" baseline="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 latinLnBrk="0">
              <a:defRPr lang="fi-FI" sz="2400"/>
            </a:lvl1pPr>
            <a:lvl2pPr latinLnBrk="0">
              <a:defRPr lang="fi-FI" sz="2000"/>
            </a:lvl2pPr>
            <a:lvl3pPr latinLnBrk="0">
              <a:defRPr lang="fi-FI" sz="1800"/>
            </a:lvl3pPr>
            <a:lvl4pPr latinLnBrk="0">
              <a:defRPr lang="fi-FI" sz="1600"/>
            </a:lvl4pPr>
            <a:lvl5pPr latinLnBrk="0">
              <a:defRPr lang="fi-FI" sz="1600"/>
            </a:lvl5pPr>
            <a:lvl6pPr marL="1956816" latinLnBrk="0">
              <a:defRPr lang="fi-FI" sz="1600"/>
            </a:lvl6pPr>
            <a:lvl7pPr marL="1956816" latinLnBrk="0">
              <a:defRPr lang="fi-FI" sz="1600"/>
            </a:lvl7pPr>
            <a:lvl8pPr marL="1956816" latinLnBrk="0">
              <a:defRPr lang="fi-FI" sz="1600" baseline="0"/>
            </a:lvl8pPr>
            <a:lvl9pPr marL="1956816" latinLnBrk="0">
              <a:defRPr lang="fi-FI" sz="1600" baseline="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AFE8FB1-0A7A-443E-AAF7-31D4FA1AA312}" type="datetimeFigureOut">
              <a:rPr lang="fi-FI" smtClean="0"/>
              <a:pPr/>
              <a:t>1.12.2015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5BA54BD-C84D-46CE-8B72-31BFB26ABA4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rivi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Puolivapaa piirto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2" name="Puolivapaa piirto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3" name="Puolivapaa piirto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4" name="Puolivapaa piirto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5" name="Puolivapaa piirto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6" name="Puolivapaa piirto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7" name="Puolivapaa piirto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8" name="Puolivapaa piirto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9" name="Puolivapaa piirto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0" name="Puolivapaa piirto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1" name="Puolivapaa piirto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2" name="Puolivapaa piirto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3" name="Puolivapaa piirto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4" name="Puolivapaa piirto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5" name="Puolivapaa piirto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6" name="Puolivapaa piirto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7" name="Puolivapaa piirto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8" name="Puolivapaa piirto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9" name="Puolivapaa piirto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0" name="Puolivapaa piirto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1" name="Puolivapaa piirto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2" name="Puolivapaa piirto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3" name="Puolivapaa piirto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4" name="Puolivapaa piirto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5" name="Puolivapaa piirto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6" name="Puolivapaa piirto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7" name="Puolivapaa piirto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8" name="Puolivapaa piirto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9" name="Puolivapaa piirto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0" name="Puolivapaa piirto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1" name="Puolivapaa piirto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2" name="Puolivapaa piirto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3" name="Puolivapaa piirto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4" name="Puolivapaa piirto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5" name="Puolivapaa piirto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6" name="Puolivapaa piirto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7" name="Puolivapaa piirto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8" name="Puolivapaa piirto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9" name="Puolivapaa piirto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0" name="Puolivapaa piirto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1" name="Puolivapaa piirto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2" name="Puolivapaa piirto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3" name="Puolivapaa piirto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4" name="Puolivapaa piirto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5" name="Puolivapaa piirto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6" name="Puolivapaa piirto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7" name="Puolivapaa piirto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8" name="Puolivapaa piirto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9" name="Puolivapaa piirto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0" name="Puolivapaa piirto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1" name="Puolivapaa piirto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2" name="Puolivapaa piirto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3" name="Puolivapaa piirto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4" name="Puolivapaa piirto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5" name="Puolivapaa piirto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6" name="Puolivapaa piirto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7" name="Puolivapaa piirto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8" name="Puolivapaa piirto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9" name="Puolivapaa piirto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0" name="Puolivapaa piirto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1" name="Puolivapaa piirto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2" name="Puolivapaa piirto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3" name="Puolivapaa piirto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4" name="Puolivapaa piirto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5" name="Puolivapaa piirto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6" name="Puolivapaa piirto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7" name="Puolivapaa piirto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8" name="Puolivapaa piirto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9" name="Puolivapaa piirto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0" name="Puolivapaa piirto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1" name="Puolivapaa piirto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2" name="Puolivapaa piirto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3" name="Puolivapaa piirto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4" name="Puolivapaa piirto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 latinLnBrk="0">
              <a:defRPr lang="fi-FI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 latinLnBrk="0">
              <a:spcBef>
                <a:spcPts val="0"/>
              </a:spcBef>
              <a:buNone/>
              <a:defRPr lang="fi-FI" sz="2400" b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latinLnBrk="0">
              <a:buNone/>
              <a:defRPr lang="fi-FI" sz="2000" b="1"/>
            </a:lvl2pPr>
            <a:lvl3pPr marL="914400" indent="0" latinLnBrk="0">
              <a:buNone/>
              <a:defRPr lang="fi-FI" sz="1800" b="1"/>
            </a:lvl3pPr>
            <a:lvl4pPr marL="1371600" indent="0" latinLnBrk="0">
              <a:buNone/>
              <a:defRPr lang="fi-FI" sz="1600" b="1"/>
            </a:lvl4pPr>
            <a:lvl5pPr marL="1828800" indent="0" latinLnBrk="0">
              <a:buNone/>
              <a:defRPr lang="fi-FI" sz="1600" b="1"/>
            </a:lvl5pPr>
            <a:lvl6pPr marL="2286000" indent="0" latinLnBrk="0">
              <a:buNone/>
              <a:defRPr lang="fi-FI" sz="1600" b="1"/>
            </a:lvl6pPr>
            <a:lvl7pPr marL="2743200" indent="0" latinLnBrk="0">
              <a:buNone/>
              <a:defRPr lang="fi-FI" sz="1600" b="1"/>
            </a:lvl7pPr>
            <a:lvl8pPr marL="3200400" indent="0" latinLnBrk="0">
              <a:buNone/>
              <a:defRPr lang="fi-FI" sz="1600" b="1"/>
            </a:lvl8pPr>
            <a:lvl9pPr marL="3657600" indent="0" latinLnBrk="0">
              <a:buNone/>
              <a:defRPr lang="fi-FI"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 latinLnBrk="0">
              <a:defRPr lang="fi-FI"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latinLnBrk="0">
              <a:defRPr lang="fi-FI"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latinLnBrk="0">
              <a:defRPr lang="fi-FI" sz="1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latinLnBrk="0">
              <a:defRPr lang="fi-FI" sz="1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latinLnBrk="0">
              <a:defRPr lang="fi-FI" sz="1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1956816" latinLnBrk="0">
              <a:defRPr lang="fi-FI" sz="1600"/>
            </a:lvl6pPr>
            <a:lvl7pPr marL="1956816" latinLnBrk="0">
              <a:defRPr lang="fi-FI" sz="1600" baseline="0"/>
            </a:lvl7pPr>
            <a:lvl8pPr marL="1956816" latinLnBrk="0">
              <a:defRPr lang="fi-FI" sz="1600" baseline="0"/>
            </a:lvl8pPr>
            <a:lvl9pPr marL="1956816" latinLnBrk="0">
              <a:defRPr lang="fi-FI" sz="1600" baseline="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 latinLnBrk="0">
              <a:spcBef>
                <a:spcPts val="0"/>
              </a:spcBef>
              <a:buNone/>
              <a:defRPr lang="fi-FI" sz="2400" b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latinLnBrk="0">
              <a:buNone/>
              <a:defRPr lang="fi-FI" sz="2000" b="1"/>
            </a:lvl2pPr>
            <a:lvl3pPr marL="914400" indent="0" latinLnBrk="0">
              <a:buNone/>
              <a:defRPr lang="fi-FI" sz="1800" b="1"/>
            </a:lvl3pPr>
            <a:lvl4pPr marL="1371600" indent="0" latinLnBrk="0">
              <a:buNone/>
              <a:defRPr lang="fi-FI" sz="1600" b="1"/>
            </a:lvl4pPr>
            <a:lvl5pPr marL="1828800" indent="0" latinLnBrk="0">
              <a:buNone/>
              <a:defRPr lang="fi-FI" sz="1600" b="1"/>
            </a:lvl5pPr>
            <a:lvl6pPr marL="2286000" indent="0" latinLnBrk="0">
              <a:buNone/>
              <a:defRPr lang="fi-FI" sz="1600" b="1"/>
            </a:lvl6pPr>
            <a:lvl7pPr marL="2743200" indent="0" latinLnBrk="0">
              <a:buNone/>
              <a:defRPr lang="fi-FI" sz="1600" b="1"/>
            </a:lvl7pPr>
            <a:lvl8pPr marL="3200400" indent="0" latinLnBrk="0">
              <a:buNone/>
              <a:defRPr lang="fi-FI" sz="1600" b="1"/>
            </a:lvl8pPr>
            <a:lvl9pPr marL="3657600" indent="0" latinLnBrk="0">
              <a:buNone/>
              <a:defRPr lang="fi-FI"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 latinLnBrk="0">
              <a:defRPr lang="fi-FI"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latinLnBrk="0">
              <a:defRPr lang="fi-FI"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latinLnBrk="0">
              <a:defRPr lang="fi-FI" sz="1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latinLnBrk="0">
              <a:defRPr lang="fi-FI" sz="1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956816" latinLnBrk="0">
              <a:defRPr lang="fi-FI" sz="1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1956816" latinLnBrk="0">
              <a:defRPr lang="fi-FI" sz="1600"/>
            </a:lvl6pPr>
            <a:lvl7pPr marL="1956816" latinLnBrk="0">
              <a:defRPr lang="fi-FI" sz="1600"/>
            </a:lvl7pPr>
            <a:lvl8pPr marL="1956816" latinLnBrk="0">
              <a:defRPr lang="fi-FI" sz="1600"/>
            </a:lvl8pPr>
            <a:lvl9pPr marL="1956816" latinLnBrk="0">
              <a:defRPr lang="fi-FI"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AFE8FB1-0A7A-443E-AAF7-31D4FA1AA312}" type="datetimeFigureOut">
              <a:rPr lang="fi-FI" smtClean="0"/>
              <a:pPr/>
              <a:t>1.12.2015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5BA54BD-C84D-46CE-8B72-31BFB26ABA4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rivi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Puolivapaa piirto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58" name="Puolivapaa piirto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59" name="Puolivapaa piirto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0" name="Puolivapaa piirto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1" name="Puolivapaa piirto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2" name="Puolivapaa piirto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3" name="Puolivapaa piirto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4" name="Puolivapaa piirto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5" name="Puolivapaa piirto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6" name="Puolivapaa piirto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7" name="Puolivapaa piirto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8" name="Puolivapaa piirto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69" name="Puolivapaa piirto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0" name="Puolivapaa piirto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1" name="Puolivapaa piirto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2" name="Puolivapaa piirto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3" name="Puolivapaa piirto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4" name="Puolivapaa piirto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5" name="Puolivapaa piirto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6" name="Puolivapaa piirto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7" name="Puolivapaa piirto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8" name="Puolivapaa piirto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79" name="Puolivapaa piirto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0" name="Puolivapaa piirto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1" name="Puolivapaa piirto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2" name="Puolivapaa piirto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3" name="Puolivapaa piirto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4" name="Puolivapaa piirto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5" name="Puolivapaa piirto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6" name="Puolivapaa piirto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7" name="Puolivapaa piirto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8" name="Puolivapaa piirto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89" name="Puolivapaa piirto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0" name="Puolivapaa piirto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1" name="Puolivapaa piirto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2" name="Puolivapaa piirto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3" name="Puolivapaa piirto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4" name="Puolivapaa piirto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5" name="Puolivapaa piirto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6" name="Puolivapaa piirto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7" name="Puolivapaa piirto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8" name="Puolivapaa piirto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199" name="Puolivapaa piirto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0" name="Puolivapaa piirto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1" name="Puolivapaa piirto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2" name="Puolivapaa piirto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3" name="Puolivapaa piirto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4" name="Puolivapaa piirto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5" name="Puolivapaa piirto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6" name="Puolivapaa piirto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7" name="Puolivapaa piirto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8" name="Puolivapaa piirto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09" name="Puolivapaa piirto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0" name="Puolivapaa piirto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1" name="Puolivapaa piirto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2" name="Puolivapaa piirto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3" name="Puolivapaa piirto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4" name="Puolivapaa piirto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5" name="Puolivapaa piirto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6" name="Puolivapaa piirto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7" name="Puolivapaa piirto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8" name="Puolivapaa piirto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19" name="Puolivapaa piirto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0" name="Puolivapaa piirto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1" name="Puolivapaa piirto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2" name="Puolivapaa piirto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3" name="Puolivapaa piirto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4" name="Puolivapaa piirto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5" name="Puolivapaa piirto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6" name="Puolivapaa piirto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7" name="Puolivapaa piirto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8" name="Puolivapaa piirto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29" name="Puolivapaa piirto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  <p:sp>
          <p:nvSpPr>
            <p:cNvPr id="230" name="Puolivapaa piirto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n>
                  <a:noFill/>
                </a:ln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AFE8FB1-0A7A-443E-AAF7-31D4FA1AA312}" type="datetimeFigureOut">
              <a:rPr lang="fi-FI" smtClean="0"/>
              <a:pPr/>
              <a:t>1.12.2015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5BA54BD-C84D-46CE-8B72-31BFB26ABA4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AFE8FB1-0A7A-443E-AAF7-31D4FA1AA312}" type="datetimeFigureOut">
              <a:rPr lang="fi-FI" smtClean="0"/>
              <a:pPr/>
              <a:t>1.12.2015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5BA54BD-C84D-46CE-8B72-31BFB26ABA4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isältö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kehys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Ryhmä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Ryhmä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Puolivapaa piirto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5" name="Puolivapaa piirto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6" name="Puolivapaa piirto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7" name="Puolivapaa piirto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8" name="Puolivapaa piirto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9" name="Puolivapaa piirto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0" name="Puolivapaa piirto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1" name="Puolivapaa piirto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2" name="Puolivapaa piirto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3" name="Puolivapaa piirto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4" name="Puolivapaa piirto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5" name="Puolivapaa piirto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6" name="Puolivapaa piirto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7" name="Puolivapaa piirto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8" name="Puolivapaa piirto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9" name="Puolivapaa piirto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0" name="Puolivapaa piirto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1" name="Puolivapaa piirto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2" name="Puolivapaa piirto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3" name="Puolivapaa piirto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4" name="Puolivapaa piirto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5" name="Puolivapaa piirto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6" name="Puolivapaa piirto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7" name="Puolivapaa piirto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8" name="Puolivapaa piirto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9" name="Puolivapaa piirto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0" name="Puolivapaa piirto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1" name="Puolivapaa piirto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2" name="Puolivapaa piirto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3" name="Puolivapaa piirto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4" name="Puolivapaa piirto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5" name="Puolivapaa piirto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6" name="Puolivapaa piirto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7" name="Puolivapaa piirto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8" name="Puolivapaa piirto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9" name="Puolivapaa piirto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0" name="Puolivapaa piirto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1" name="Puolivapaa piirto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2" name="Puolivapaa piirto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3" name="Puolivapaa piirto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4" name="Puolivapaa piirto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5" name="Puolivapaa piirto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6" name="Puolivapaa piirto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7" name="Puolivapaa piirto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8" name="Puolivapaa piirto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9" name="Puolivapaa piirto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0" name="Puolivapaa piirto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1" name="Puolivapaa piirto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2" name="Puolivapaa piirto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3" name="Puolivapaa piirto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4" name="Puolivapaa piirto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5" name="Puolivapaa piirto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6" name="Puolivapaa piirto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7" name="Puolivapaa piirto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8" name="Puolivapaa piirto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9" name="Puolivapaa piirto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0" name="Puolivapaa piirto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1" name="Puolivapaa piirto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2" name="Puolivapaa piirto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3" name="Puolivapaa piirto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4" name="Puolivapaa piirto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5" name="Puolivapaa piirto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6" name="Puolivapaa piirto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7" name="Puolivapaa piirto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8" name="Puolivapaa piirto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9" name="Puolivapaa piirto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10" name="Puolivapaa piirto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11" name="Puolivapaa piirto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12" name="Puolivapaa piirto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13" name="Puolivapaa piirto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14" name="Puolivapaa piirto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15" name="Puolivapaa piirto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16" name="Puolivapaa piirto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17" name="Puolivapaa piirto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Ryhmä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Puolivapaa piirto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1" name="Puolivapaa piirto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2" name="Puolivapaa piirto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3" name="Puolivapaa piirto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4" name="Puolivapaa piirto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5" name="Puolivapaa piirto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6" name="Puolivapaa piirto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7" name="Puolivapaa piirto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8" name="Puolivapaa piirto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9" name="Puolivapaa piirto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0" name="Puolivapaa piirto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1" name="Puolivapaa piirto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2" name="Puolivapaa piirto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3" name="Puolivapaa piirto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4" name="Puolivapaa piirto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5" name="Puolivapaa piirto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6" name="Puolivapaa piirto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7" name="Puolivapaa piirto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8" name="Puolivapaa piirto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9" name="Puolivapaa piirto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0" name="Puolivapaa piirto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1" name="Puolivapaa piirto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2" name="Puolivapaa piirto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3" name="Puolivapaa piirto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4" name="Puolivapaa piirto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5" name="Puolivapaa piirto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6" name="Puolivapaa piirto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7" name="Puolivapaa piirto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8" name="Puolivapaa piirto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9" name="Puolivapaa piirto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0" name="Puolivapaa piirto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1" name="Puolivapaa piirto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2" name="Puolivapaa piirto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3" name="Puolivapaa piirto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4" name="Puolivapaa piirto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5" name="Puolivapaa piirto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6" name="Puolivapaa piirto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7" name="Puolivapaa piirto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8" name="Puolivapaa piirto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9" name="Puolivapaa piirto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0" name="Puolivapaa piirto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1" name="Puolivapaa piirto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2" name="Puolivapaa piirto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3" name="Puolivapaa piirto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4" name="Puolivapaa piirto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5" name="Puolivapaa piirto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6" name="Puolivapaa piirto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7" name="Puolivapaa piirto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8" name="Puolivapaa piirto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9" name="Puolivapaa piirto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0" name="Puolivapaa piirto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1" name="Puolivapaa piirto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2" name="Puolivapaa piirto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3" name="Puolivapaa piirto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4" name="Puolivapaa piirto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5" name="Puolivapaa piirto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6" name="Puolivapaa piirto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7" name="Puolivapaa piirto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8" name="Puolivapaa piirto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9" name="Puolivapaa piirto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0" name="Puolivapaa piirto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1" name="Puolivapaa piirto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2" name="Puolivapaa piirto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3" name="Puolivapaa piirto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4" name="Puolivapaa piirto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5" name="Puolivapaa piirto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6" name="Puolivapaa piirto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7" name="Puolivapaa piirto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8" name="Puolivapaa piirto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9" name="Puolivapaa piirto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0" name="Puolivapaa piirto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1" name="Puolivapaa piirto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2" name="Puolivapaa piirto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3" name="Puolivapaa piirto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Ryhmä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Ryhmä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Puolivapaa piirto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5" name="Puolivapaa piirto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6" name="Puolivapaa piirto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7" name="Puolivapaa piirto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8" name="Puolivapaa piirto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9" name="Puolivapaa piirto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0" name="Puolivapaa piirto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1" name="Puolivapaa piirto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2" name="Puolivapaa piirto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3" name="Puolivapaa piirto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4" name="Puolivapaa piirto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5" name="Puolivapaa piirto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6" name="Puolivapaa piirto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7" name="Puolivapaa piirto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8" name="Puolivapaa piirto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9" name="Puolivapaa piirto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0" name="Puolivapaa piirto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1" name="Puolivapaa piirto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2" name="Puolivapaa piirto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3" name="Puolivapaa piirto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4" name="Puolivapaa piirto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5" name="Puolivapaa piirto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6" name="Puolivapaa piirto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7" name="Puolivapaa piirto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8" name="Puolivapaa piirto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9" name="Puolivapaa piirto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0" name="Puolivapaa piirto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1" name="Puolivapaa piirto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2" name="Puolivapaa piirto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3" name="Puolivapaa piirto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4" name="Puolivapaa piirto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5" name="Puolivapaa piirto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6" name="Puolivapaa piirto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7" name="Puolivapaa piirto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8" name="Puolivapaa piirto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9" name="Puolivapaa piirto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0" name="Puolivapaa piirto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1" name="Puolivapaa piirto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2" name="Puolivapaa piirto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3" name="Puolivapaa piirto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4" name="Puolivapaa piirto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5" name="Puolivapaa piirto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6" name="Puolivapaa piirto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7" name="Puolivapaa piirto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8" name="Puolivapaa piirto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9" name="Puolivapaa piirto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0" name="Puolivapaa piirto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1" name="Puolivapaa piirto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2" name="Puolivapaa piirto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3" name="Puolivapaa piirto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4" name="Puolivapaa piirto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5" name="Puolivapaa piirto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6" name="Puolivapaa piirto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7" name="Puolivapaa piirto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8" name="Puolivapaa piirto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9" name="Puolivapaa piirto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0" name="Puolivapaa piirto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1" name="Puolivapaa piirto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2" name="Puolivapaa piirto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3" name="Puolivapaa piirto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4" name="Puolivapaa piirto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5" name="Puolivapaa piirto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6" name="Puolivapaa piirto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7" name="Puolivapaa piirto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8" name="Puolivapaa piirto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9" name="Puolivapaa piirto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60" name="Puolivapaa piirto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61" name="Puolivapaa piirto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62" name="Puolivapaa piirto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63" name="Puolivapaa piirto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64" name="Puolivapaa piirto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65" name="Puolivapaa piirto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66" name="Puolivapaa piirto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67" name="Puolivapaa piirto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Ryhmä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Puolivapaa piirto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1" name="Puolivapaa piirto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2" name="Puolivapaa piirto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3" name="Puolivapaa piirto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4" name="Puolivapaa piirto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5" name="Puolivapaa piirto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6" name="Puolivapaa piirto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7" name="Puolivapaa piirto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8" name="Puolivapaa piirto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9" name="Puolivapaa piirto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0" name="Puolivapaa piirto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1" name="Puolivapaa piirto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2" name="Puolivapaa piirto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3" name="Puolivapaa piirto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4" name="Puolivapaa piirto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5" name="Puolivapaa piirto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6" name="Puolivapaa piirto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7" name="Puolivapaa piirto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8" name="Puolivapaa piirto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9" name="Puolivapaa piirto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0" name="Puolivapaa piirto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1" name="Puolivapaa piirto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2" name="Puolivapaa piirto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3" name="Puolivapaa piirto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4" name="Puolivapaa piirto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5" name="Puolivapaa piirto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6" name="Puolivapaa piirto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7" name="Puolivapaa piirto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8" name="Puolivapaa piirto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9" name="Puolivapaa piirto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0" name="Puolivapaa piirto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1" name="Puolivapaa piirto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2" name="Puolivapaa piirto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3" name="Puolivapaa piirto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4" name="Puolivapaa piirto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5" name="Puolivapaa piirto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6" name="Puolivapaa piirto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7" name="Puolivapaa piirto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8" name="Puolivapaa piirto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9" name="Puolivapaa piirto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0" name="Puolivapaa piirto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1" name="Puolivapaa piirto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2" name="Puolivapaa piirto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3" name="Puolivapaa piirto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4" name="Puolivapaa piirto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5" name="Puolivapaa piirto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6" name="Puolivapaa piirto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7" name="Puolivapaa piirto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8" name="Puolivapaa piirto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9" name="Puolivapaa piirto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0" name="Puolivapaa piirto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1" name="Puolivapaa piirto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2" name="Puolivapaa piirto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3" name="Puolivapaa piirto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4" name="Puolivapaa piirto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5" name="Puolivapaa piirto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6" name="Puolivapaa piirto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7" name="Puolivapaa piirto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8" name="Puolivapaa piirto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9" name="Puolivapaa piirto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0" name="Puolivapaa piirto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1" name="Puolivapaa piirto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2" name="Puolivapaa piirto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3" name="Puolivapaa piirto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4" name="Puolivapaa piirto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5" name="Puolivapaa piirto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6" name="Puolivapaa piirto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7" name="Puolivapaa piirto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8" name="Puolivapaa piirto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9" name="Puolivapaa piirto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0" name="Puolivapaa piirto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1" name="Puolivapaa piirto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2" name="Puolivapaa piirto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3" name="Puolivapaa piirto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 latinLnBrk="0">
              <a:defRPr lang="fi-FI" sz="3200" b="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 latinLnBrk="0">
              <a:defRPr lang="fi-FI" sz="2400"/>
            </a:lvl1pPr>
            <a:lvl2pPr latinLnBrk="0">
              <a:defRPr lang="fi-FI" sz="2000"/>
            </a:lvl2pPr>
            <a:lvl3pPr latinLnBrk="0">
              <a:defRPr lang="fi-FI" sz="1800"/>
            </a:lvl3pPr>
            <a:lvl4pPr latinLnBrk="0">
              <a:defRPr lang="fi-FI" sz="1600"/>
            </a:lvl4pPr>
            <a:lvl5pPr latinLnBrk="0">
              <a:defRPr lang="fi-FI" sz="1600"/>
            </a:lvl5pPr>
            <a:lvl6pPr latinLnBrk="0">
              <a:defRPr lang="fi-FI" sz="1600"/>
            </a:lvl6pPr>
            <a:lvl7pPr latinLnBrk="0">
              <a:defRPr lang="fi-FI" sz="1600" baseline="0"/>
            </a:lvl7pPr>
            <a:lvl8pPr latinLnBrk="0">
              <a:defRPr lang="fi-FI" sz="1600" baseline="0"/>
            </a:lvl8pPr>
            <a:lvl9pPr latinLnBrk="0">
              <a:defRPr lang="fi-FI" sz="1600" baseline="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fi-FI" sz="1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latinLnBrk="0">
              <a:buNone/>
              <a:defRPr lang="fi-FI" sz="1200"/>
            </a:lvl2pPr>
            <a:lvl3pPr marL="914400" indent="0" latinLnBrk="0">
              <a:buNone/>
              <a:defRPr lang="fi-FI" sz="1000"/>
            </a:lvl3pPr>
            <a:lvl4pPr marL="1371600" indent="0" latinLnBrk="0">
              <a:buNone/>
              <a:defRPr lang="fi-FI" sz="900"/>
            </a:lvl4pPr>
            <a:lvl5pPr marL="1828800" indent="0" latinLnBrk="0">
              <a:buNone/>
              <a:defRPr lang="fi-FI" sz="900"/>
            </a:lvl5pPr>
            <a:lvl6pPr marL="2286000" indent="0" latinLnBrk="0">
              <a:buNone/>
              <a:defRPr lang="fi-FI" sz="900"/>
            </a:lvl6pPr>
            <a:lvl7pPr marL="2743200" indent="0" latinLnBrk="0">
              <a:buNone/>
              <a:defRPr lang="fi-FI" sz="900"/>
            </a:lvl7pPr>
            <a:lvl8pPr marL="3200400" indent="0" latinLnBrk="0">
              <a:buNone/>
              <a:defRPr lang="fi-FI" sz="900"/>
            </a:lvl8pPr>
            <a:lvl9pPr marL="3657600" indent="0" latinLnBrk="0">
              <a:buNone/>
              <a:defRPr lang="fi-FI"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AFE8FB1-0A7A-443E-AAF7-31D4FA1AA312}" type="datetimeFigureOut">
              <a:rPr lang="fi-FI" smtClean="0"/>
              <a:pPr/>
              <a:t>1.12.2015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5BA54BD-C84D-46CE-8B72-31BFB26ABA4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kehys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Ryhmä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Ryhmä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Puolivapaa piirto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4" name="Puolivapaa piirto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5" name="Puolivapaa piirto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6" name="Puolivapaa piirto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7" name="Puolivapaa piirto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8" name="Puolivapaa piirto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9" name="Puolivapaa piirto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0" name="Puolivapaa piirto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1" name="Puolivapaa piirto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2" name="Puolivapaa piirto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3" name="Puolivapaa piirto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4" name="Puolivapaa piirto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5" name="Puolivapaa piirto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6" name="Puolivapaa piirto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7" name="Puolivapaa piirto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8" name="Puolivapaa piirto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59" name="Puolivapaa piirto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0" name="Puolivapaa piirto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1" name="Puolivapaa piirto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2" name="Puolivapaa piirto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3" name="Puolivapaa piirto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4" name="Puolivapaa piirto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5" name="Puolivapaa piirto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6" name="Puolivapaa piirto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7" name="Puolivapaa piirto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8" name="Puolivapaa piirto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69" name="Puolivapaa piirto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0" name="Puolivapaa piirto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1" name="Puolivapaa piirto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2" name="Puolivapaa piirto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3" name="Puolivapaa piirto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4" name="Puolivapaa piirto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5" name="Puolivapaa piirto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6" name="Puolivapaa piirto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7" name="Puolivapaa piirto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8" name="Puolivapaa piirto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79" name="Puolivapaa piirto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0" name="Puolivapaa piirto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1" name="Puolivapaa piirto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2" name="Puolivapaa piirto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3" name="Puolivapaa piirto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4" name="Puolivapaa piirto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5" name="Puolivapaa piirto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6" name="Puolivapaa piirto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7" name="Puolivapaa piirto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8" name="Puolivapaa piirto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89" name="Puolivapaa piirto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0" name="Puolivapaa piirto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1" name="Puolivapaa piirto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2" name="Puolivapaa piirto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3" name="Puolivapaa piirto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4" name="Puolivapaa piirto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5" name="Puolivapaa piirto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6" name="Puolivapaa piirto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7" name="Puolivapaa piirto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8" name="Puolivapaa piirto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99" name="Puolivapaa piirto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0" name="Puolivapaa piirto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1" name="Puolivapaa piirto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2" name="Puolivapaa piirto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3" name="Puolivapaa piirto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4" name="Puolivapaa piirto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5" name="Puolivapaa piirto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6" name="Puolivapaa piirto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7" name="Puolivapaa piirto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8" name="Puolivapaa piirto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09" name="Puolivapaa piirto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10" name="Puolivapaa piirto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11" name="Puolivapaa piirto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12" name="Puolivapaa piirto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13" name="Puolivapaa piirto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14" name="Puolivapaa piirto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15" name="Puolivapaa piirto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916" name="Puolivapaa piirto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Ryhmä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Puolivapaa piirto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0" name="Puolivapaa piirto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1" name="Puolivapaa piirto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2" name="Puolivapaa piirto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3" name="Puolivapaa piirto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4" name="Puolivapaa piirto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5" name="Puolivapaa piirto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6" name="Puolivapaa piirto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7" name="Puolivapaa piirto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8" name="Puolivapaa piirto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79" name="Puolivapaa piirto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0" name="Puolivapaa piirto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1" name="Puolivapaa piirto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2" name="Puolivapaa piirto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3" name="Puolivapaa piirto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4" name="Puolivapaa piirto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5" name="Puolivapaa piirto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6" name="Puolivapaa piirto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7" name="Puolivapaa piirto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8" name="Puolivapaa piirto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89" name="Puolivapaa piirto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0" name="Puolivapaa piirto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1" name="Puolivapaa piirto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2" name="Puolivapaa piirto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3" name="Puolivapaa piirto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4" name="Puolivapaa piirto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5" name="Puolivapaa piirto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6" name="Puolivapaa piirto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7" name="Puolivapaa piirto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8" name="Puolivapaa piirto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99" name="Puolivapaa piirto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0" name="Puolivapaa piirto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1" name="Puolivapaa piirto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2" name="Puolivapaa piirto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3" name="Puolivapaa piirto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4" name="Puolivapaa piirto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5" name="Puolivapaa piirto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6" name="Puolivapaa piirto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7" name="Puolivapaa piirto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8" name="Puolivapaa piirto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09" name="Puolivapaa piirto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0" name="Puolivapaa piirto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1" name="Puolivapaa piirto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2" name="Puolivapaa piirto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3" name="Puolivapaa piirto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4" name="Puolivapaa piirto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5" name="Puolivapaa piirto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6" name="Puolivapaa piirto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7" name="Puolivapaa piirto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8" name="Puolivapaa piirto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19" name="Puolivapaa piirto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0" name="Puolivapaa piirto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1" name="Puolivapaa piirto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2" name="Puolivapaa piirto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3" name="Puolivapaa piirto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4" name="Puolivapaa piirto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5" name="Puolivapaa piirto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6" name="Puolivapaa piirto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7" name="Puolivapaa piirto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8" name="Puolivapaa piirto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29" name="Puolivapaa piirto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0" name="Puolivapaa piirto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1" name="Puolivapaa piirto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2" name="Puolivapaa piirto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3" name="Puolivapaa piirto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4" name="Puolivapaa piirto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5" name="Puolivapaa piirto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6" name="Puolivapaa piirto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7" name="Puolivapaa piirto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8" name="Puolivapaa piirto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39" name="Puolivapaa piirto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0" name="Puolivapaa piirto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1" name="Puolivapaa piirto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842" name="Puolivapaa piirto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Ryhmä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Ryhmä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Puolivapaa piirto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4" name="Puolivapaa piirto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5" name="Puolivapaa piirto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6" name="Puolivapaa piirto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7" name="Puolivapaa piirto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8" name="Puolivapaa piirto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9" name="Puolivapaa piirto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0" name="Puolivapaa piirto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1" name="Puolivapaa piirto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2" name="Puolivapaa piirto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3" name="Puolivapaa piirto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4" name="Puolivapaa piirto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5" name="Puolivapaa piirto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6" name="Puolivapaa piirto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7" name="Puolivapaa piirto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8" name="Puolivapaa piirto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09" name="Puolivapaa piirto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0" name="Puolivapaa piirto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1" name="Puolivapaa piirto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2" name="Puolivapaa piirto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3" name="Puolivapaa piirto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4" name="Puolivapaa piirto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5" name="Puolivapaa piirto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6" name="Puolivapaa piirto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7" name="Puolivapaa piirto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8" name="Puolivapaa piirto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19" name="Puolivapaa piirto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0" name="Puolivapaa piirto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1" name="Puolivapaa piirto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2" name="Puolivapaa piirto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3" name="Puolivapaa piirto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4" name="Puolivapaa piirto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5" name="Puolivapaa piirto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6" name="Puolivapaa piirto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7" name="Puolivapaa piirto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8" name="Puolivapaa piirto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29" name="Puolivapaa piirto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0" name="Puolivapaa piirto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1" name="Puolivapaa piirto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2" name="Puolivapaa piirto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3" name="Puolivapaa piirto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4" name="Puolivapaa piirto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5" name="Puolivapaa piirto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6" name="Puolivapaa piirto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7" name="Puolivapaa piirto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8" name="Puolivapaa piirto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39" name="Puolivapaa piirto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0" name="Puolivapaa piirto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1" name="Puolivapaa piirto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2" name="Puolivapaa piirto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3" name="Puolivapaa piirto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4" name="Puolivapaa piirto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5" name="Puolivapaa piirto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6" name="Puolivapaa piirto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7" name="Puolivapaa piirto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8" name="Puolivapaa piirto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49" name="Puolivapaa piirto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0" name="Puolivapaa piirto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1" name="Puolivapaa piirto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2" name="Puolivapaa piirto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3" name="Puolivapaa piirto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4" name="Puolivapaa piirto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5" name="Puolivapaa piirto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6" name="Puolivapaa piirto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7" name="Puolivapaa piirto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8" name="Puolivapaa piirto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59" name="Puolivapaa piirto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60" name="Puolivapaa piirto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61" name="Puolivapaa piirto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62" name="Puolivapaa piirto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63" name="Puolivapaa piirto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64" name="Puolivapaa piirto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65" name="Puolivapaa piirto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766" name="Puolivapaa piirto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Ryhmä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Puolivapaa piirto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0" name="Puolivapaa piirto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1" name="Puolivapaa piirto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2" name="Puolivapaa piirto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3" name="Puolivapaa piirto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4" name="Puolivapaa piirto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5" name="Puolivapaa piirto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6" name="Puolivapaa piirto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7" name="Puolivapaa piirto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8" name="Puolivapaa piirto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29" name="Puolivapaa piirto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0" name="Puolivapaa piirto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1" name="Puolivapaa piirto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2" name="Puolivapaa piirto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3" name="Puolivapaa piirto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4" name="Puolivapaa piirto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5" name="Puolivapaa piirto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6" name="Puolivapaa piirto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7" name="Puolivapaa piirto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8" name="Puolivapaa piirto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39" name="Puolivapaa piirto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0" name="Puolivapaa piirto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1" name="Puolivapaa piirto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2" name="Puolivapaa piirto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3" name="Puolivapaa piirto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4" name="Puolivapaa piirto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5" name="Puolivapaa piirto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6" name="Puolivapaa piirto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7" name="Puolivapaa piirto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8" name="Puolivapaa piirto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49" name="Puolivapaa piirto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0" name="Puolivapaa piirto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1" name="Puolivapaa piirto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2" name="Puolivapaa piirto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3" name="Puolivapaa piirto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4" name="Puolivapaa piirto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5" name="Puolivapaa piirto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6" name="Puolivapaa piirto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7" name="Puolivapaa piirto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8" name="Puolivapaa piirto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59" name="Puolivapaa piirto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0" name="Puolivapaa piirto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1" name="Puolivapaa piirto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2" name="Puolivapaa piirto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3" name="Puolivapaa piirto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4" name="Puolivapaa piirto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5" name="Puolivapaa piirto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6" name="Puolivapaa piirto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7" name="Puolivapaa piirto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8" name="Puolivapaa piirto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69" name="Puolivapaa piirto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0" name="Puolivapaa piirto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1" name="Puolivapaa piirto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2" name="Puolivapaa piirto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3" name="Puolivapaa piirto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4" name="Puolivapaa piirto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5" name="Puolivapaa piirto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6" name="Puolivapaa piirto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7" name="Puolivapaa piirto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8" name="Puolivapaa piirto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79" name="Puolivapaa piirto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0" name="Puolivapaa piirto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1" name="Puolivapaa piirto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2" name="Puolivapaa piirto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3" name="Puolivapaa piirto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4" name="Puolivapaa piirto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5" name="Puolivapaa piirto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6" name="Puolivapaa piirto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7" name="Puolivapaa piirto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8" name="Puolivapaa piirto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89" name="Puolivapaa piirto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0" name="Puolivapaa piirto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1" name="Puolivapaa piirto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  <p:sp>
              <p:nvSpPr>
                <p:cNvPr id="692" name="Puolivapaa piirto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-FI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 latinLnBrk="0">
              <a:defRPr lang="fi-FI" sz="3200" b="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 latinLnBrk="0">
              <a:buNone/>
              <a:defRPr lang="fi-FI" sz="2400"/>
            </a:lvl1pPr>
            <a:lvl2pPr marL="457200" indent="0" latinLnBrk="0">
              <a:buNone/>
              <a:defRPr lang="fi-FI" sz="2800"/>
            </a:lvl2pPr>
            <a:lvl3pPr marL="914400" indent="0" latinLnBrk="0">
              <a:buNone/>
              <a:defRPr lang="fi-FI" sz="2400"/>
            </a:lvl3pPr>
            <a:lvl4pPr marL="1371600" indent="0" latinLnBrk="0">
              <a:buNone/>
              <a:defRPr lang="fi-FI" sz="2000"/>
            </a:lvl4pPr>
            <a:lvl5pPr marL="1828800" indent="0" latinLnBrk="0">
              <a:buNone/>
              <a:defRPr lang="fi-FI" sz="2000"/>
            </a:lvl5pPr>
            <a:lvl6pPr marL="2286000" indent="0" latinLnBrk="0">
              <a:buNone/>
              <a:defRPr lang="fi-FI" sz="2000"/>
            </a:lvl6pPr>
            <a:lvl7pPr marL="2743200" indent="0" latinLnBrk="0">
              <a:buNone/>
              <a:defRPr lang="fi-FI" sz="2000"/>
            </a:lvl7pPr>
            <a:lvl8pPr marL="3200400" indent="0" latinLnBrk="0">
              <a:buNone/>
              <a:defRPr lang="fi-FI" sz="2000"/>
            </a:lvl8pPr>
            <a:lvl9pPr marL="3657600" indent="0" latinLnBrk="0">
              <a:buNone/>
              <a:defRPr lang="fi-FI" sz="2000"/>
            </a:lvl9pPr>
          </a:lstStyle>
          <a:p>
            <a:r>
              <a:rPr lang="fi-FI" dirty="0" smtClean="0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fi-FI" sz="1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latinLnBrk="0">
              <a:buNone/>
              <a:defRPr lang="fi-FI" sz="1200"/>
            </a:lvl2pPr>
            <a:lvl3pPr marL="914400" indent="0" latinLnBrk="0">
              <a:buNone/>
              <a:defRPr lang="fi-FI" sz="1000"/>
            </a:lvl3pPr>
            <a:lvl4pPr marL="1371600" indent="0" latinLnBrk="0">
              <a:buNone/>
              <a:defRPr lang="fi-FI" sz="900"/>
            </a:lvl4pPr>
            <a:lvl5pPr marL="1828800" indent="0" latinLnBrk="0">
              <a:buNone/>
              <a:defRPr lang="fi-FI" sz="900"/>
            </a:lvl5pPr>
            <a:lvl6pPr marL="2286000" indent="0" latinLnBrk="0">
              <a:buNone/>
              <a:defRPr lang="fi-FI" sz="900"/>
            </a:lvl6pPr>
            <a:lvl7pPr marL="2743200" indent="0" latinLnBrk="0">
              <a:buNone/>
              <a:defRPr lang="fi-FI" sz="900"/>
            </a:lvl7pPr>
            <a:lvl8pPr marL="3200400" indent="0" latinLnBrk="0">
              <a:buNone/>
              <a:defRPr lang="fi-FI" sz="900"/>
            </a:lvl8pPr>
            <a:lvl9pPr marL="3657600" indent="0" latinLnBrk="0">
              <a:buNone/>
              <a:defRPr lang="fi-FI"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AFE8FB1-0A7A-443E-AAF7-31D4FA1AA312}" type="datetimeFigureOut">
              <a:rPr lang="fi-FI" smtClean="0"/>
              <a:pPr/>
              <a:t>1.12.2015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5BA54BD-C84D-46CE-8B72-31BFB26ABA4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fi-FI" sz="1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AFE8FB1-0A7A-443E-AAF7-31D4FA1AA312}" type="datetimeFigureOut">
              <a:rPr lang="fi-FI" smtClean="0"/>
              <a:pPr/>
              <a:t>1.12.2015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fi-FI" sz="1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fi-FI" sz="1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5BA54BD-C84D-46CE-8B72-31BFB26ABA4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fi-FI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lang="fi-FI" sz="24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fi-FI"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fi-FI" sz="18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fi-FI"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fi-FI"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fi-FI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fi-FI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fi-FI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fi-FI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lang="fi-FI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fi-FI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fi-FI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fi-FI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fi-FI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fi-FI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fi-FI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fi-FI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fi-FI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Egem-oc4r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betes.f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i.wikipedia.org/wiki/Diabet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Diabetes 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82993" y="5117516"/>
            <a:ext cx="9143999" cy="106680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Mitä diabetes on?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Diabetes</a:t>
            </a:r>
            <a:r>
              <a:rPr lang="fi-FI" dirty="0"/>
              <a:t> </a:t>
            </a:r>
            <a:r>
              <a:rPr lang="fi-FI" dirty="0">
                <a:solidFill>
                  <a:srgbClr val="FFFFFF"/>
                </a:solidFill>
                <a:latin typeface="Segoe UI" charset="0"/>
              </a:rPr>
              <a:t>on sokeriaineenvaihdunnan sairaus. </a:t>
            </a:r>
          </a:p>
          <a:p>
            <a:r>
              <a:rPr lang="fi-FI" dirty="0">
                <a:solidFill>
                  <a:srgbClr val="FFFFFF"/>
                </a:solidFill>
                <a:latin typeface="Segoe UI" charset="0"/>
              </a:rPr>
              <a:t>Diabetes johtuu insuliinin tuotannon vähenemisestä tai sen lakkaamisesta haimassa.</a:t>
            </a:r>
          </a:p>
          <a:p>
            <a:r>
              <a:rPr lang="fi-FI" dirty="0">
                <a:solidFill>
                  <a:srgbClr val="FFFFFF"/>
                </a:solidFill>
                <a:latin typeface="Segoe UI" charset="0"/>
              </a:rPr>
              <a:t>Diabeteksessa veren sokeripitoisuus kasvaa liian suureksi.</a:t>
            </a:r>
          </a:p>
          <a:p>
            <a:r>
              <a:rPr lang="fi-FI" dirty="0">
                <a:solidFill>
                  <a:srgbClr val="FFFFFF"/>
                </a:solidFill>
                <a:latin typeface="Segoe UI" charset="0"/>
              </a:rPr>
              <a:t> Ravinnossa olevat hiilihydraatit hajoavat glukoosiksi ja kulkeutuvat vereen. </a:t>
            </a:r>
          </a:p>
          <a:p>
            <a:r>
              <a:rPr lang="fi-FI" dirty="0">
                <a:solidFill>
                  <a:srgbClr val="FFFFFF"/>
                </a:solidFill>
                <a:latin typeface="Segoe UI" charset="0"/>
              </a:rPr>
              <a:t>Normaalioloissa kun veren glukoosipitoisuus kasvaa, haima erittää insuliinia, joka auttaa siirtämään glukoosia soluihin ja alentamaan veren glukoosipitoisuutta.</a:t>
            </a:r>
          </a:p>
        </p:txBody>
      </p:sp>
    </p:spTree>
    <p:extLst>
      <p:ext uri="{BB962C8B-B14F-4D97-AF65-F5344CB8AC3E}">
        <p14:creationId xmlns:p14="http://schemas.microsoft.com/office/powerpoint/2010/main" val="363228023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Diabetestyypit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Tyypin 1 diabetes </a:t>
            </a:r>
            <a:endParaRPr lang="fi-FI" dirty="0"/>
          </a:p>
          <a:p>
            <a:r>
              <a:rPr lang="fi-FI"/>
              <a:t>Tyypin 2 diabetes</a:t>
            </a:r>
            <a:endParaRPr lang="fi-FI" dirty="0"/>
          </a:p>
          <a:p>
            <a:r>
              <a:rPr lang="fi-FI"/>
              <a:t>Raskausdiabetes</a:t>
            </a:r>
            <a:endParaRPr lang="fi-FI" dirty="0"/>
          </a:p>
          <a:p>
            <a:r>
              <a:rPr lang="fi-FI" dirty="0"/>
              <a:t>Muista syistä johtuva diabetes</a:t>
            </a:r>
          </a:p>
          <a:p>
            <a:pPr marL="0" indent="0">
              <a:buNone/>
            </a:pPr>
            <a:r>
              <a:rPr lang="fi-FI" dirty="0"/>
              <a:t> (</a:t>
            </a:r>
            <a:r>
              <a:rPr lang="fi-FI" dirty="0">
                <a:solidFill>
                  <a:srgbClr val="FFFFFF"/>
                </a:solidFill>
                <a:latin typeface="Verdana" charset="0"/>
              </a:rPr>
              <a:t>Syynä esim. haimatulehdus, hormonitoiminnan häiriö,  haiman leikkaus tai hemokromatoosi  eli  raudanvarastoitumistauti.)</a:t>
            </a:r>
          </a:p>
        </p:txBody>
      </p:sp>
    </p:spTree>
    <p:extLst>
      <p:ext uri="{BB962C8B-B14F-4D97-AF65-F5344CB8AC3E}">
        <p14:creationId xmlns:p14="http://schemas.microsoft.com/office/powerpoint/2010/main" val="223582015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Tyypin 1 diabetes 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Alkaa usein jo lapsuudessa tai nuoruusvuosina.</a:t>
            </a:r>
            <a:endParaRPr lang="fi-FI" dirty="0"/>
          </a:p>
          <a:p>
            <a:r>
              <a:rPr lang="fi-FI"/>
              <a:t>Insuliinia tuottavat solut tuhoutuvat ja insuliinin tuotanto loppuu.</a:t>
            </a:r>
            <a:endParaRPr lang="fi-FI" dirty="0"/>
          </a:p>
          <a:p>
            <a:r>
              <a:rPr lang="fi-FI"/>
              <a:t>Insuliinihoito on välttämätön. </a:t>
            </a:r>
            <a:endParaRPr lang="fi-FI" dirty="0"/>
          </a:p>
          <a:p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/>
              <a:t>Tyypin 2 diabetes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Solujen kyky reagoida insuliiniin heikkenee. </a:t>
            </a:r>
            <a:endParaRPr lang="fi-FI" dirty="0"/>
          </a:p>
          <a:p>
            <a:r>
              <a:rPr lang="fi-FI"/>
              <a:t>Insuliiniresistenssi lisää insuliinin tarvetta.</a:t>
            </a:r>
            <a:endParaRPr lang="fi-FI" dirty="0"/>
          </a:p>
          <a:p>
            <a:r>
              <a:rPr lang="fi-FI"/>
              <a:t>Metabolinen oireyhtymä eli MBO.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53956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Oireet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Tyypin 1 diabetes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dirty="0">
                <a:solidFill>
                  <a:srgbClr val="FFFFFF"/>
                </a:solidFill>
                <a:latin typeface="Verdana" charset="0"/>
              </a:rPr>
              <a:t>pahoinvointi</a:t>
            </a:r>
          </a:p>
          <a:p>
            <a:r>
              <a:rPr lang="fi-FI" dirty="0">
                <a:solidFill>
                  <a:srgbClr val="FFFFFF"/>
                </a:solidFill>
                <a:latin typeface="Verdana" charset="0"/>
              </a:rPr>
              <a:t>oksentelu</a:t>
            </a:r>
          </a:p>
          <a:p>
            <a:r>
              <a:rPr lang="fi-FI" dirty="0">
                <a:solidFill>
                  <a:srgbClr val="FFFFFF"/>
                </a:solidFill>
                <a:latin typeface="Verdana" charset="0"/>
              </a:rPr>
              <a:t>vatsakivut </a:t>
            </a:r>
          </a:p>
          <a:p>
            <a:r>
              <a:rPr lang="fi-FI" dirty="0">
                <a:solidFill>
                  <a:srgbClr val="FFFFFF"/>
                </a:solidFill>
                <a:latin typeface="Verdana" charset="0"/>
              </a:rPr>
              <a:t>asetonin haju hengityksessä</a:t>
            </a:r>
          </a:p>
          <a:p>
            <a:r>
              <a:rPr lang="fi-FI" dirty="0">
                <a:solidFill>
                  <a:srgbClr val="FFFFFF"/>
                </a:solidFill>
                <a:latin typeface="Verdana" charset="0"/>
              </a:rPr>
              <a:t> uneliaisuus</a:t>
            </a:r>
          </a:p>
          <a:p>
            <a:r>
              <a:rPr lang="fi-FI" dirty="0">
                <a:solidFill>
                  <a:srgbClr val="FFFFFF"/>
                </a:solidFill>
                <a:latin typeface="Verdana" charset="0"/>
              </a:rPr>
              <a:t> lopulta tajuttomuus.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/>
              <a:t>Tyypin 2 diabetes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274092" y="2855749"/>
            <a:ext cx="4416552" cy="335280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fi-FI" sz="2800" dirty="0">
                <a:solidFill>
                  <a:srgbClr val="FFFFFF"/>
                </a:solidFill>
                <a:latin typeface="Verdana" charset="0"/>
              </a:rPr>
              <a:t> väsymys</a:t>
            </a:r>
          </a:p>
          <a:p>
            <a:r>
              <a:rPr lang="fi-FI" sz="2800" dirty="0">
                <a:solidFill>
                  <a:srgbClr val="FFFFFF"/>
                </a:solidFill>
                <a:latin typeface="Verdana" charset="0"/>
              </a:rPr>
              <a:t> vetämättömyys varsinkin aterioiden jälkeen</a:t>
            </a:r>
          </a:p>
          <a:p>
            <a:r>
              <a:rPr lang="fi-FI" sz="2800" dirty="0">
                <a:solidFill>
                  <a:srgbClr val="FFFFFF"/>
                </a:solidFill>
                <a:latin typeface="Verdana" charset="0"/>
              </a:rPr>
              <a:t> masennusta ja ärtyisyyttä</a:t>
            </a:r>
          </a:p>
          <a:p>
            <a:r>
              <a:rPr lang="fi-FI" sz="2800" dirty="0">
                <a:solidFill>
                  <a:srgbClr val="FFFFFF"/>
                </a:solidFill>
                <a:latin typeface="Verdana" charset="0"/>
              </a:rPr>
              <a:t> jalkasärkyjä</a:t>
            </a:r>
          </a:p>
          <a:p>
            <a:r>
              <a:rPr lang="fi-FI" sz="2800" dirty="0">
                <a:solidFill>
                  <a:srgbClr val="FFFFFF"/>
                </a:solidFill>
                <a:latin typeface="Verdana" charset="0"/>
              </a:rPr>
              <a:t> näön heikkenemistä </a:t>
            </a:r>
          </a:p>
          <a:p>
            <a:r>
              <a:rPr lang="fi-FI" sz="2800" dirty="0">
                <a:solidFill>
                  <a:srgbClr val="FFFFFF"/>
                </a:solidFill>
                <a:latin typeface="Verdana" charset="0"/>
              </a:rPr>
              <a:t> tulehdusherkkyyttä.</a:t>
            </a:r>
            <a:r>
              <a:rPr lang="fi-FI" dirty="0">
                <a:solidFill>
                  <a:srgbClr val="3D3D3D"/>
                </a:solidFill>
                <a:latin typeface="Verdana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426112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Yleistä</a:t>
            </a:r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Yleistyvä diabetes</a:t>
            </a:r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sz="half" idx="2"/>
          </p:nvPr>
        </p:nvSpPr>
        <p:spPr>
          <a:xfrm>
            <a:off x="1418461" y="2819400"/>
            <a:ext cx="4520377" cy="3352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Suomen nopeimmin yleistyvä kansantauti on tyypin 2 diabetes.</a:t>
            </a:r>
            <a:endParaRPr lang="fi-FI" dirty="0"/>
          </a:p>
          <a:p>
            <a:r>
              <a:rPr lang="fi-FI" dirty="0"/>
              <a:t>Varmaa syytä yleisyyteen ei toistaiseksi tiedetä.</a:t>
            </a:r>
          </a:p>
          <a:p>
            <a:r>
              <a:rPr lang="fi-FI" dirty="0"/>
              <a:t>Tyypin 1 ja 2 diabetesmuodot ovat Suomessa ylestyneet.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/>
              <a:t>Diabeteksen hoito</a:t>
            </a:r>
            <a:endParaRPr lang="fi-FI" dirty="0"/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4"/>
          </p:nvPr>
        </p:nvSpPr>
        <p:spPr>
          <a:xfrm>
            <a:off x="6296848" y="2875766"/>
            <a:ext cx="4416552" cy="335280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 Hoitamattomana riski liitännäissairauksiin mm vaurioittaa verisuonia.</a:t>
            </a:r>
          </a:p>
          <a:p>
            <a:r>
              <a:rPr lang="fi-FI" dirty="0"/>
              <a:t>Säännöllinen liikunta, terveellinen ravinto ja painon hallinta välttämättömiä.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070427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Video Diabeteksesta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latin typeface="Segoe UI" charset="0"/>
                <a:hlinkClick r:id="rId3"/>
              </a:rPr>
              <a:t>https://www.youtube.com/watch?v=6Egem-oc4rM</a:t>
            </a:r>
            <a:r>
              <a:rPr lang="fi-FI" dirty="0">
                <a:latin typeface="Segoe UI" charset="0"/>
              </a:rPr>
              <a:t> </a:t>
            </a:r>
            <a:endParaRPr lang="fi-FI" dirty="0">
              <a:latin typeface="Segoe UI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67559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82995" y="310988"/>
            <a:ext cx="9143998" cy="1020762"/>
          </a:xfrm>
        </p:spPr>
        <p:txBody>
          <a:bodyPr/>
          <a:lstStyle/>
          <a:p>
            <a:r>
              <a:rPr lang="fi-FI"/>
              <a:t>Lähteet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fi-FI"/>
              <a:t>Suomen diabetesliitto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r>
              <a:rPr lang="fi-FI" dirty="0">
                <a:latin typeface="Segoe UI" charset="0"/>
                <a:hlinkClick r:id="rId3"/>
              </a:rPr>
              <a:t>http://www.diabetes.fi/</a:t>
            </a:r>
            <a:endParaRPr lang="fi-FI" dirty="0">
              <a:latin typeface="Segoe UI" charset="0"/>
            </a:endParaRPr>
          </a:p>
          <a:p>
            <a:pPr marL="0" indent="0">
              <a:buNone/>
            </a:pPr>
            <a:endParaRPr lang="fi-FI" dirty="0">
              <a:latin typeface="Segoe UI" charset="0"/>
            </a:endParaRPr>
          </a:p>
          <a:p>
            <a:r>
              <a:rPr lang="fi-FI" dirty="0"/>
              <a:t>Wikipedia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>
                <a:latin typeface="Segoe UI" charset="0"/>
                <a:hlinkClick r:id="rId4"/>
              </a:rPr>
              <a:t>https://fi.wikipedia.org/wiki/Diabetes</a:t>
            </a:r>
            <a:endParaRPr lang="fi-FI" dirty="0">
              <a:latin typeface="Segoe UI" charset="0"/>
            </a:endParaRPr>
          </a:p>
          <a:p>
            <a:pPr marL="0" indent="0">
              <a:buNone/>
            </a:pPr>
            <a:endParaRPr lang="fi-FI" dirty="0">
              <a:latin typeface="Segoe UI" charset="0"/>
            </a:endParaRPr>
          </a:p>
          <a:p>
            <a:r>
              <a:rPr lang="fi-FI" dirty="0">
                <a:latin typeface="Segoe UI" charset="0"/>
              </a:rPr>
              <a:t>YouTube </a:t>
            </a:r>
          </a:p>
          <a:p>
            <a:pPr marL="0" indent="0">
              <a:buNone/>
            </a:pPr>
            <a:endParaRPr lang="fi-FI" dirty="0">
              <a:latin typeface="Segoe UI" charset="0"/>
            </a:endParaRPr>
          </a:p>
          <a:p>
            <a:r>
              <a:rPr lang="fi-FI" dirty="0">
                <a:latin typeface="Segoe UI" charset="0"/>
              </a:rPr>
              <a:t>Ystävämme Anni ja Ronja&lt;3</a:t>
            </a:r>
          </a:p>
        </p:txBody>
      </p:sp>
    </p:spTree>
    <p:extLst>
      <p:ext uri="{BB962C8B-B14F-4D97-AF65-F5344CB8AC3E}">
        <p14:creationId xmlns:p14="http://schemas.microsoft.com/office/powerpoint/2010/main" val="3800550701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itutaulu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Tämä arvo ilmaisee tallennusten tai muokkausten lukumäärän. Sovellus päivittää arvoa jokaisen muokkauskerran jälkeen.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5DBF61-A50A-4EA0-945F-5445B1740A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8F4CB80-51E5-47C8-B45D-3834AA25DD5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41CC889-B55A-4246-8D72-AEC912BCD2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TF00001018_</Template>
  <TotalTime>15</TotalTime>
  <Words>89</Words>
  <Application>Microsoft Office PowerPoint</Application>
  <PresentationFormat>Mukautettu</PresentationFormat>
  <Paragraphs>35</Paragraphs>
  <Slides>8</Slides>
  <Notes>8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9" baseType="lpstr">
      <vt:lpstr>Liitutaulu 16x9</vt:lpstr>
      <vt:lpstr>Diabetes </vt:lpstr>
      <vt:lpstr>Mitä diabetes on?</vt:lpstr>
      <vt:lpstr>Diabetestyypit</vt:lpstr>
      <vt:lpstr>PowerPoint-esitys</vt:lpstr>
      <vt:lpstr>Oireet</vt:lpstr>
      <vt:lpstr>Yleistä</vt:lpstr>
      <vt:lpstr>Video Diabeteksesta</vt:lpstr>
      <vt:lpstr>Lähteet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Otsikon asettelu</dc:title>
  <dc:creator>Jakub Kowalski</dc:creator>
  <cp:lastModifiedBy>Jakub Kowalski</cp:lastModifiedBy>
  <cp:revision>10</cp:revision>
  <dcterms:created xsi:type="dcterms:W3CDTF">2013-07-26T10:47:48Z</dcterms:created>
  <dcterms:modified xsi:type="dcterms:W3CDTF">2015-12-01T07:09:07Z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