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tsikko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9" name="Alaotsikko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i-FI" smtClean="0"/>
              <a:t>Muokkaa alaotsikon perustyyliä napsautt.</a:t>
            </a:r>
            <a:endParaRPr kumimoji="0" lang="en-US"/>
          </a:p>
        </p:txBody>
      </p:sp>
      <p:sp>
        <p:nvSpPr>
          <p:cNvPr id="28" name="Päivämäärän paikkamerkki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D8196C61-DE6C-4D59-B9B9-5DDDF7DBD604}" type="datetimeFigureOut">
              <a:rPr lang="fi-FI" smtClean="0"/>
              <a:pPr/>
              <a:t>17.3.2017</a:t>
            </a:fld>
            <a:endParaRPr lang="fi-FI"/>
          </a:p>
        </p:txBody>
      </p:sp>
      <p:sp>
        <p:nvSpPr>
          <p:cNvPr id="17" name="Alatunnisteen paikkamerkki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fi-FI"/>
          </a:p>
        </p:txBody>
      </p:sp>
      <p:sp>
        <p:nvSpPr>
          <p:cNvPr id="10" name="Suorakulmio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uorakulmio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Suorakulmio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Suorakulmio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uora yhdysviiv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uora yhdysviiv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uora yhdysviiv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uora yhdysviiv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uora yhdysviiv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uora yhdysviiv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Suorakulmio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lipsi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lipsi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lipsi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lipsi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lipsi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Dian numeron paikkamerkki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61E970EB-2A4F-494E-97DA-D3740C7F91B0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96C61-DE6C-4D59-B9B9-5DDDF7DBD604}" type="datetimeFigureOut">
              <a:rPr lang="fi-FI" smtClean="0"/>
              <a:pPr/>
              <a:t>17.3.2017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970EB-2A4F-494E-97DA-D3740C7F91B0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96C61-DE6C-4D59-B9B9-5DDDF7DBD604}" type="datetimeFigureOut">
              <a:rPr lang="fi-FI" smtClean="0"/>
              <a:pPr/>
              <a:t>17.3.2017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970EB-2A4F-494E-97DA-D3740C7F91B0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8" name="Sisällön paikkamerkki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8196C61-DE6C-4D59-B9B9-5DDDF7DBD604}" type="datetimeFigureOut">
              <a:rPr lang="fi-FI" smtClean="0"/>
              <a:pPr/>
              <a:t>17.3.2017</a:t>
            </a:fld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1E970EB-2A4F-494E-97DA-D3740C7F91B0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0" name="Alatunnisteen paikkamerkki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fi-F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Osan ylätunnist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D8196C61-DE6C-4D59-B9B9-5DDDF7DBD604}" type="datetimeFigureOut">
              <a:rPr lang="fi-FI" smtClean="0"/>
              <a:pPr/>
              <a:t>17.3.2017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fi-FI"/>
          </a:p>
        </p:txBody>
      </p:sp>
      <p:sp>
        <p:nvSpPr>
          <p:cNvPr id="9" name="Suorakulmio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Suorakulmio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uorakulmio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uorakulmio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uora yhdysviiv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uora yhdysviiv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uora yhdysviiv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uora yhdysviiv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uora yhdysviiv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uorakulmio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lipsi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lipsi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lipsi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lipsi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lipsi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uora yhdysviiv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61E970EB-2A4F-494E-97DA-D3740C7F91B0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96C61-DE6C-4D59-B9B9-5DDDF7DBD604}" type="datetimeFigureOut">
              <a:rPr lang="fi-FI" smtClean="0"/>
              <a:pPr/>
              <a:t>17.3.2017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970EB-2A4F-494E-97DA-D3740C7F91B0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9" name="Sisällön paikkamerkki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11" name="Sisällön paikkamerkki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96C61-DE6C-4D59-B9B9-5DDDF7DBD604}" type="datetimeFigureOut">
              <a:rPr lang="fi-FI" smtClean="0"/>
              <a:pPr/>
              <a:t>17.3.2017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970EB-2A4F-494E-97DA-D3740C7F91B0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1" name="Sisällön paikkamerkki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13" name="Sisällön paikkamerkki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fi-FI" smtClean="0"/>
              <a:t>Muokkaa tekstin perustyylejä napsauttamalla</a:t>
            </a:r>
          </a:p>
        </p:txBody>
      </p:sp>
      <p:sp>
        <p:nvSpPr>
          <p:cNvPr id="14" name="Tekstin paikkamerkki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fi-FI" smtClean="0"/>
              <a:t>Muokkaa tekstin perustyylejä napsauttamalla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6" name="Päivämäärän paikkamerkki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8196C61-DE6C-4D59-B9B9-5DDDF7DBD604}" type="datetimeFigureOut">
              <a:rPr lang="fi-FI" smtClean="0"/>
              <a:pPr/>
              <a:t>17.3.2017</a:t>
            </a:fld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1E970EB-2A4F-494E-97DA-D3740C7F91B0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fi-F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96C61-DE6C-4D59-B9B9-5DDDF7DBD604}" type="datetimeFigureOut">
              <a:rPr lang="fi-FI" smtClean="0"/>
              <a:pPr/>
              <a:t>17.3.2017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970EB-2A4F-494E-97DA-D3740C7F91B0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tsikollinen sisältö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uora yhdysviiv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3" name="Tekstin paikkamerkki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i-FI" smtClean="0"/>
              <a:t>Muokkaa tekstin perustyylejä napsauttamalla</a:t>
            </a:r>
          </a:p>
        </p:txBody>
      </p:sp>
      <p:sp>
        <p:nvSpPr>
          <p:cNvPr id="8" name="Suora yhdysviiv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uora yhdysviiv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uora yhdysviiv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uorakulmio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uora yhdysviiv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lipsi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Sisällön paikkamerkki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21" name="Päivämäärän paikkamerkki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8196C61-DE6C-4D59-B9B9-5DDDF7DBD604}" type="datetimeFigureOut">
              <a:rPr lang="fi-FI" smtClean="0"/>
              <a:pPr/>
              <a:t>17.3.2017</a:t>
            </a:fld>
            <a:endParaRPr lang="fi-FI"/>
          </a:p>
        </p:txBody>
      </p:sp>
      <p:sp>
        <p:nvSpPr>
          <p:cNvPr id="22" name="Dian numeron paikkamerkki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1E970EB-2A4F-494E-97DA-D3740C7F91B0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23" name="Alatunnisteen paikkamerkki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fi-FI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ora yhdysviiv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lipsi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fi-FI" smtClean="0"/>
              <a:t>Lisää kuva napsauttamalla kuvaketta</a:t>
            </a:r>
            <a:endParaRPr kumimoji="0" lang="en-US" dirty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i-FI" smtClean="0"/>
              <a:t>Muokkaa tekstin perustyylejä napsauttamalla</a:t>
            </a:r>
          </a:p>
        </p:txBody>
      </p:sp>
      <p:sp>
        <p:nvSpPr>
          <p:cNvPr id="10" name="Suora yhdysviiv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Suorakulmio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uora yhdysviiv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uora yhdysviiv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uora yhdysviiv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Päivämäärän paikkamerkki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8196C61-DE6C-4D59-B9B9-5DDDF7DBD604}" type="datetimeFigureOut">
              <a:rPr lang="fi-FI" smtClean="0"/>
              <a:pPr/>
              <a:t>17.3.2017</a:t>
            </a:fld>
            <a:endParaRPr lang="fi-FI"/>
          </a:p>
        </p:txBody>
      </p:sp>
      <p:sp>
        <p:nvSpPr>
          <p:cNvPr id="18" name="Dian numeron paikkamerkki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1E970EB-2A4F-494E-97DA-D3740C7F91B0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21" name="Alatunnisteen paikkamerkki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fi-F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uora yhdysviiv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Otsikon paikkamerkki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13" name="Tekstin paikkamerkki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i-FI" smtClean="0"/>
              <a:t>Muokkaa tekstin perustyylejä napsauttamalla</a:t>
            </a:r>
          </a:p>
          <a:p>
            <a:pPr lvl="1" eaLnBrk="1" latinLnBrk="0" hangingPunct="1"/>
            <a:r>
              <a:rPr kumimoji="0" lang="fi-FI" smtClean="0"/>
              <a:t>toinen taso</a:t>
            </a:r>
          </a:p>
          <a:p>
            <a:pPr lvl="2" eaLnBrk="1" latinLnBrk="0" hangingPunct="1"/>
            <a:r>
              <a:rPr kumimoji="0" lang="fi-FI" smtClean="0"/>
              <a:t>kolmas taso</a:t>
            </a:r>
          </a:p>
          <a:p>
            <a:pPr lvl="3" eaLnBrk="1" latinLnBrk="0" hangingPunct="1"/>
            <a:r>
              <a:rPr kumimoji="0" lang="fi-FI" smtClean="0"/>
              <a:t>neljäs taso</a:t>
            </a:r>
          </a:p>
          <a:p>
            <a:pPr lvl="4" eaLnBrk="1" latinLnBrk="0" hangingPunct="1"/>
            <a:r>
              <a:rPr kumimoji="0" lang="fi-FI" smtClean="0"/>
              <a:t>viides taso</a:t>
            </a:r>
            <a:endParaRPr kumimoji="0" lang="en-US"/>
          </a:p>
        </p:txBody>
      </p:sp>
      <p:sp>
        <p:nvSpPr>
          <p:cNvPr id="14" name="Päivämäärän paikkamerkki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8196C61-DE6C-4D59-B9B9-5DDDF7DBD604}" type="datetimeFigureOut">
              <a:rPr lang="fi-FI" smtClean="0"/>
              <a:pPr/>
              <a:t>17.3.2017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fi-FI"/>
          </a:p>
        </p:txBody>
      </p:sp>
      <p:sp>
        <p:nvSpPr>
          <p:cNvPr id="7" name="Suora yhdysviiv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uora yhdysviiv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uorakulmio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uora yhdysviiv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lipsi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Dian numeron paikkamerkki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1E970EB-2A4F-494E-97DA-D3740C7F91B0}" type="slidenum">
              <a:rPr lang="fi-FI" smtClean="0"/>
              <a:pPr/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PERFEKTI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miten </a:t>
            </a:r>
            <a:r>
              <a:rPr lang="fi-FI" dirty="0" smtClean="0"/>
              <a:t>sanot ruotsiksi: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i-FI" dirty="0" smtClean="0"/>
              <a:t>Olen </a:t>
            </a:r>
            <a:r>
              <a:rPr lang="fi-FI" dirty="0" err="1" smtClean="0"/>
              <a:t>shoppaillut</a:t>
            </a:r>
            <a:r>
              <a:rPr lang="fi-FI" dirty="0" smtClean="0"/>
              <a:t> vähän</a:t>
            </a:r>
            <a:r>
              <a:rPr lang="fi-FI" dirty="0" smtClean="0"/>
              <a:t>!</a:t>
            </a:r>
            <a:endParaRPr lang="fi-FI" dirty="0" smtClean="0"/>
          </a:p>
          <a:p>
            <a:pPr>
              <a:buNone/>
            </a:pPr>
            <a:r>
              <a:rPr lang="fi-FI" dirty="0" smtClean="0"/>
              <a:t>	</a:t>
            </a:r>
            <a:r>
              <a:rPr lang="fi-FI" dirty="0" err="1" smtClean="0"/>
              <a:t>Jag</a:t>
            </a:r>
            <a:r>
              <a:rPr lang="fi-FI" dirty="0" smtClean="0"/>
              <a:t> </a:t>
            </a:r>
            <a:r>
              <a:rPr lang="fi-FI" dirty="0" err="1" smtClean="0"/>
              <a:t>har</a:t>
            </a:r>
            <a:r>
              <a:rPr lang="fi-FI" dirty="0" smtClean="0"/>
              <a:t> </a:t>
            </a:r>
            <a:r>
              <a:rPr lang="fi-FI" dirty="0" err="1" smtClean="0"/>
              <a:t>shoppat</a:t>
            </a:r>
            <a:r>
              <a:rPr lang="fi-FI" dirty="0" smtClean="0"/>
              <a:t> </a:t>
            </a:r>
            <a:r>
              <a:rPr lang="fi-FI" dirty="0" err="1" smtClean="0"/>
              <a:t>lite</a:t>
            </a:r>
            <a:r>
              <a:rPr lang="fi-FI" dirty="0" smtClean="0"/>
              <a:t>.</a:t>
            </a:r>
            <a:endParaRPr lang="fi-FI" dirty="0" smtClean="0"/>
          </a:p>
          <a:p>
            <a:endParaRPr lang="fi-FI" dirty="0" smtClean="0"/>
          </a:p>
          <a:p>
            <a:r>
              <a:rPr lang="fi-FI" dirty="0" smtClean="0"/>
              <a:t>En ole saanut lippuja</a:t>
            </a:r>
            <a:r>
              <a:rPr lang="fi-FI" dirty="0" smtClean="0"/>
              <a:t>.</a:t>
            </a:r>
            <a:endParaRPr lang="fi-FI" dirty="0" smtClean="0"/>
          </a:p>
          <a:p>
            <a:pPr>
              <a:buNone/>
            </a:pPr>
            <a:r>
              <a:rPr lang="fi-FI" dirty="0" smtClean="0"/>
              <a:t>	</a:t>
            </a:r>
            <a:r>
              <a:rPr lang="fi-FI" dirty="0" err="1" smtClean="0"/>
              <a:t>Jag</a:t>
            </a:r>
            <a:r>
              <a:rPr lang="fi-FI" dirty="0" smtClean="0"/>
              <a:t> </a:t>
            </a:r>
            <a:r>
              <a:rPr lang="fi-FI" dirty="0" err="1" smtClean="0"/>
              <a:t>har</a:t>
            </a:r>
            <a:r>
              <a:rPr lang="fi-FI" dirty="0" smtClean="0"/>
              <a:t> </a:t>
            </a:r>
            <a:r>
              <a:rPr lang="fi-FI" dirty="0" err="1" smtClean="0"/>
              <a:t>inte</a:t>
            </a:r>
            <a:r>
              <a:rPr lang="fi-FI" dirty="0" smtClean="0"/>
              <a:t> </a:t>
            </a:r>
            <a:r>
              <a:rPr lang="fi-FI" dirty="0" err="1" smtClean="0"/>
              <a:t>fått</a:t>
            </a:r>
            <a:r>
              <a:rPr lang="fi-FI" dirty="0" smtClean="0"/>
              <a:t> </a:t>
            </a:r>
            <a:r>
              <a:rPr lang="fi-FI" dirty="0" err="1" smtClean="0"/>
              <a:t>biljetter</a:t>
            </a:r>
            <a:r>
              <a:rPr lang="fi-FI" dirty="0" smtClean="0"/>
              <a:t>.</a:t>
            </a:r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346050"/>
          </a:xfrm>
        </p:spPr>
        <p:txBody>
          <a:bodyPr>
            <a:normAutofit fontScale="90000"/>
          </a:bodyPr>
          <a:lstStyle/>
          <a:p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"/>
          </p:nvPr>
        </p:nvSpPr>
        <p:spPr>
          <a:xfrm>
            <a:off x="457200" y="764704"/>
            <a:ext cx="7467600" cy="5709248"/>
          </a:xfrm>
        </p:spPr>
        <p:txBody>
          <a:bodyPr/>
          <a:lstStyle/>
          <a:p>
            <a:r>
              <a:rPr lang="fi-FI" dirty="0" smtClean="0"/>
              <a:t>PERFEKTI on siis aikamuoto, joka kuvaa </a:t>
            </a:r>
          </a:p>
          <a:p>
            <a:pPr>
              <a:buNone/>
            </a:pPr>
            <a:r>
              <a:rPr lang="fi-FI" dirty="0" smtClean="0"/>
              <a:t>	MITÄ ON TAPAHTUNUT.</a:t>
            </a:r>
          </a:p>
          <a:p>
            <a:pPr>
              <a:buNone/>
            </a:pPr>
            <a:endParaRPr lang="fi-FI" dirty="0" smtClean="0"/>
          </a:p>
          <a:p>
            <a:r>
              <a:rPr lang="fi-FI" dirty="0" smtClean="0"/>
              <a:t>Muodostamiseen tarvitaan KAKSI osaa:</a:t>
            </a:r>
          </a:p>
          <a:p>
            <a:pPr>
              <a:buNone/>
            </a:pPr>
            <a:r>
              <a:rPr lang="fi-FI" dirty="0" smtClean="0"/>
              <a:t>		</a:t>
            </a:r>
            <a:r>
              <a:rPr lang="fi-FI" sz="3200" dirty="0" smtClean="0"/>
              <a:t>	</a:t>
            </a:r>
            <a:r>
              <a:rPr lang="fi-FI" sz="3200" dirty="0" smtClean="0">
                <a:solidFill>
                  <a:srgbClr val="7030A0"/>
                </a:solidFill>
              </a:rPr>
              <a:t>HAR</a:t>
            </a:r>
            <a:r>
              <a:rPr lang="fi-FI" sz="3200" dirty="0" smtClean="0"/>
              <a:t> + </a:t>
            </a:r>
            <a:r>
              <a:rPr lang="fi-FI" sz="3200" dirty="0" smtClean="0">
                <a:solidFill>
                  <a:schemeClr val="accent2">
                    <a:lumMod val="50000"/>
                  </a:schemeClr>
                </a:solidFill>
              </a:rPr>
              <a:t>SUPIINI</a:t>
            </a:r>
          </a:p>
          <a:p>
            <a:pPr>
              <a:buNone/>
            </a:pPr>
            <a:endParaRPr lang="fi-FI" dirty="0" smtClean="0"/>
          </a:p>
          <a:p>
            <a:r>
              <a:rPr lang="fi-FI" dirty="0" smtClean="0"/>
              <a:t>Supiini on verbin 4. muoto</a:t>
            </a:r>
          </a:p>
          <a:p>
            <a:pPr>
              <a:buNone/>
            </a:pPr>
            <a:r>
              <a:rPr lang="fi-FI" dirty="0" smtClean="0"/>
              <a:t>	</a:t>
            </a:r>
            <a:r>
              <a:rPr lang="fi-FI" dirty="0" err="1" smtClean="0"/>
              <a:t>spela</a:t>
            </a:r>
            <a:r>
              <a:rPr lang="fi-FI" dirty="0" smtClean="0"/>
              <a:t>, </a:t>
            </a:r>
            <a:r>
              <a:rPr lang="fi-FI" dirty="0" err="1" smtClean="0"/>
              <a:t>spelar</a:t>
            </a:r>
            <a:r>
              <a:rPr lang="fi-FI" dirty="0" smtClean="0"/>
              <a:t>, </a:t>
            </a:r>
            <a:r>
              <a:rPr lang="fi-FI" dirty="0" err="1" smtClean="0"/>
              <a:t>spelade</a:t>
            </a:r>
            <a:r>
              <a:rPr lang="fi-FI" dirty="0" smtClean="0"/>
              <a:t>, </a:t>
            </a:r>
            <a:r>
              <a:rPr lang="fi-FI" dirty="0" smtClean="0">
                <a:solidFill>
                  <a:schemeClr val="accent2">
                    <a:lumMod val="50000"/>
                  </a:schemeClr>
                </a:solidFill>
              </a:rPr>
              <a:t>SPELAT</a:t>
            </a:r>
            <a:endParaRPr lang="fi-FI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18058"/>
          </a:xfrm>
        </p:spPr>
        <p:txBody>
          <a:bodyPr>
            <a:normAutofit fontScale="90000"/>
          </a:bodyPr>
          <a:lstStyle/>
          <a:p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"/>
          </p:nvPr>
        </p:nvSpPr>
        <p:spPr>
          <a:xfrm>
            <a:off x="457200" y="908720"/>
            <a:ext cx="7467600" cy="5565232"/>
          </a:xfrm>
        </p:spPr>
        <p:txBody>
          <a:bodyPr/>
          <a:lstStyle/>
          <a:p>
            <a:r>
              <a:rPr lang="fi-FI" u="sng" dirty="0" smtClean="0"/>
              <a:t>Olemme pelanneet </a:t>
            </a:r>
            <a:r>
              <a:rPr lang="fi-FI" dirty="0" smtClean="0"/>
              <a:t>jalkapalloa tänään. </a:t>
            </a:r>
          </a:p>
          <a:p>
            <a:pPr>
              <a:buNone/>
            </a:pPr>
            <a:r>
              <a:rPr lang="fi-FI" dirty="0" smtClean="0"/>
              <a:t>	Vi </a:t>
            </a:r>
            <a:r>
              <a:rPr lang="fi-FI" u="sng" dirty="0" err="1" smtClean="0">
                <a:solidFill>
                  <a:srgbClr val="7030A0"/>
                </a:solidFill>
              </a:rPr>
              <a:t>har</a:t>
            </a:r>
            <a:r>
              <a:rPr lang="fi-FI" u="sng" dirty="0" smtClean="0"/>
              <a:t> </a:t>
            </a:r>
            <a:r>
              <a:rPr lang="fi-FI" u="sng" dirty="0" err="1" smtClean="0">
                <a:solidFill>
                  <a:schemeClr val="accent2">
                    <a:lumMod val="50000"/>
                  </a:schemeClr>
                </a:solidFill>
              </a:rPr>
              <a:t>spelat</a:t>
            </a:r>
            <a:r>
              <a:rPr lang="fi-FI" u="sng" dirty="0" smtClean="0"/>
              <a:t> </a:t>
            </a:r>
            <a:r>
              <a:rPr lang="fi-FI" dirty="0" err="1" smtClean="0"/>
              <a:t>fotboll</a:t>
            </a:r>
            <a:r>
              <a:rPr lang="fi-FI" dirty="0" smtClean="0"/>
              <a:t> i </a:t>
            </a:r>
            <a:r>
              <a:rPr lang="fi-FI" dirty="0" err="1" smtClean="0"/>
              <a:t>dag</a:t>
            </a:r>
            <a:r>
              <a:rPr lang="fi-FI" dirty="0" smtClean="0"/>
              <a:t>.</a:t>
            </a:r>
          </a:p>
          <a:p>
            <a:pPr>
              <a:buNone/>
            </a:pPr>
            <a:endParaRPr lang="fi-FI" dirty="0" smtClean="0"/>
          </a:p>
          <a:p>
            <a:r>
              <a:rPr lang="fi-FI" dirty="0" smtClean="0"/>
              <a:t>Kieltosanan paikka on verbien välissä:</a:t>
            </a:r>
          </a:p>
          <a:p>
            <a:pPr>
              <a:buNone/>
            </a:pPr>
            <a:r>
              <a:rPr lang="fi-FI" dirty="0" smtClean="0"/>
              <a:t>	Vi </a:t>
            </a:r>
            <a:r>
              <a:rPr lang="fi-FI" dirty="0" err="1" smtClean="0">
                <a:solidFill>
                  <a:srgbClr val="7030A0"/>
                </a:solidFill>
              </a:rPr>
              <a:t>har</a:t>
            </a:r>
            <a:r>
              <a:rPr lang="fi-FI" dirty="0" smtClean="0"/>
              <a:t> </a:t>
            </a:r>
            <a:r>
              <a:rPr lang="fi-FI" u="sng" dirty="0" smtClean="0"/>
              <a:t>INTE</a:t>
            </a:r>
            <a:r>
              <a:rPr lang="fi-FI" dirty="0" smtClean="0"/>
              <a:t> </a:t>
            </a:r>
            <a:r>
              <a:rPr lang="fi-FI" dirty="0" err="1" smtClean="0">
                <a:solidFill>
                  <a:schemeClr val="accent2">
                    <a:lumMod val="50000"/>
                  </a:schemeClr>
                </a:solidFill>
              </a:rPr>
              <a:t>spelat</a:t>
            </a:r>
            <a:r>
              <a:rPr lang="fi-FI" dirty="0" smtClean="0"/>
              <a:t> </a:t>
            </a:r>
            <a:r>
              <a:rPr lang="fi-FI" dirty="0" err="1" smtClean="0"/>
              <a:t>fotboll</a:t>
            </a:r>
            <a:r>
              <a:rPr lang="fi-FI" dirty="0" smtClean="0"/>
              <a:t> i </a:t>
            </a:r>
            <a:r>
              <a:rPr lang="fi-FI" dirty="0" err="1" smtClean="0"/>
              <a:t>dag</a:t>
            </a:r>
            <a:r>
              <a:rPr lang="fi-FI" dirty="0" smtClean="0"/>
              <a:t>.</a:t>
            </a:r>
          </a:p>
          <a:p>
            <a:pPr>
              <a:buNone/>
            </a:pPr>
            <a:endParaRPr lang="fi-FI" dirty="0" smtClean="0"/>
          </a:p>
          <a:p>
            <a:r>
              <a:rPr lang="fi-FI" dirty="0" smtClean="0"/>
              <a:t>Mikäli lause alkaa määreellä (ajan tai paikan ilmaus), sanajärjestys muuttuu:</a:t>
            </a:r>
          </a:p>
          <a:p>
            <a:pPr>
              <a:buNone/>
            </a:pPr>
            <a:r>
              <a:rPr lang="fi-FI" dirty="0" smtClean="0"/>
              <a:t>	</a:t>
            </a:r>
            <a:r>
              <a:rPr lang="fi-FI" dirty="0" smtClean="0">
                <a:solidFill>
                  <a:schemeClr val="accent3"/>
                </a:solidFill>
              </a:rPr>
              <a:t>I </a:t>
            </a:r>
            <a:r>
              <a:rPr lang="fi-FI" dirty="0" err="1" smtClean="0">
                <a:solidFill>
                  <a:schemeClr val="accent3"/>
                </a:solidFill>
              </a:rPr>
              <a:t>dag</a:t>
            </a:r>
            <a:r>
              <a:rPr lang="fi-FI" dirty="0" smtClean="0">
                <a:solidFill>
                  <a:schemeClr val="accent3"/>
                </a:solidFill>
              </a:rPr>
              <a:t> </a:t>
            </a:r>
            <a:r>
              <a:rPr lang="fi-FI" u="sng" dirty="0" err="1" smtClean="0">
                <a:solidFill>
                  <a:srgbClr val="7030A0"/>
                </a:solidFill>
              </a:rPr>
              <a:t>har</a:t>
            </a:r>
            <a:r>
              <a:rPr lang="fi-FI" dirty="0" smtClean="0"/>
              <a:t> vi </a:t>
            </a:r>
            <a:r>
              <a:rPr lang="fi-FI" u="sng" dirty="0" err="1" smtClean="0">
                <a:solidFill>
                  <a:schemeClr val="accent2">
                    <a:lumMod val="50000"/>
                  </a:schemeClr>
                </a:solidFill>
              </a:rPr>
              <a:t>spelat</a:t>
            </a:r>
            <a:r>
              <a:rPr lang="fi-FI" dirty="0" smtClean="0"/>
              <a:t> </a:t>
            </a:r>
            <a:r>
              <a:rPr lang="fi-FI" dirty="0" err="1" smtClean="0"/>
              <a:t>fotboll</a:t>
            </a:r>
            <a:r>
              <a:rPr lang="fi-FI" dirty="0" smtClean="0"/>
              <a:t>. </a:t>
            </a:r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rkkeri">
  <a:themeElements>
    <a:clrScheme name="Erkkeri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Erkkeri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rkkeri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126</TotalTime>
  <Words>21</Words>
  <Application>Microsoft Office PowerPoint</Application>
  <PresentationFormat>Näytössä katseltava diaesitys (4:3)</PresentationFormat>
  <Paragraphs>23</Paragraphs>
  <Slides>4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4</vt:i4>
      </vt:variant>
    </vt:vector>
  </HeadingPairs>
  <TitlesOfParts>
    <vt:vector size="5" baseType="lpstr">
      <vt:lpstr>Erkkeri</vt:lpstr>
      <vt:lpstr>PERFEKTI</vt:lpstr>
      <vt:lpstr>miten sanot ruotsiksi:</vt:lpstr>
      <vt:lpstr>PowerPoint-esitys</vt:lpstr>
      <vt:lpstr>PowerPoint-esitys</vt:lpstr>
    </vt:vector>
  </TitlesOfParts>
  <Company>Kuopion kaupunki koulutuspalvelukeskus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PERFEKTI</dc:title>
  <dc:creator>Järjestelmänvalvoja</dc:creator>
  <cp:lastModifiedBy>KIS_OPETTAJA</cp:lastModifiedBy>
  <cp:revision>13</cp:revision>
  <dcterms:created xsi:type="dcterms:W3CDTF">2011-04-18T06:07:51Z</dcterms:created>
  <dcterms:modified xsi:type="dcterms:W3CDTF">2017-03-17T10:58:00Z</dcterms:modified>
</cp:coreProperties>
</file>