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uora yhdysviiva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Otsikko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25" name="Alaotsikko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i-FI" smtClean="0"/>
              <a:t>Muokkaa alaotsikon perustyyliä napsautt.</a:t>
            </a:r>
            <a:endParaRPr kumimoji="0" lang="en-US"/>
          </a:p>
        </p:txBody>
      </p:sp>
      <p:sp>
        <p:nvSpPr>
          <p:cNvPr id="31" name="Päivämäärän paikkamerkki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1618D87-7B20-4F6B-9EDB-A10FBEB5F7E1}" type="datetimeFigureOut">
              <a:rPr lang="fi-FI" smtClean="0"/>
              <a:pPr/>
              <a:t>7.5.2015</a:t>
            </a:fld>
            <a:endParaRPr lang="fi-FI"/>
          </a:p>
        </p:txBody>
      </p:sp>
      <p:sp>
        <p:nvSpPr>
          <p:cNvPr id="18" name="Alatunnisteen paikkamerkki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fi-FI"/>
          </a:p>
        </p:txBody>
      </p:sp>
      <p:sp>
        <p:nvSpPr>
          <p:cNvPr id="29" name="Dian numeron paikkamerkki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FD236BE-1CB7-49D4-87E8-2C2F8A1E5B56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618D87-7B20-4F6B-9EDB-A10FBEB5F7E1}" type="datetimeFigureOut">
              <a:rPr lang="fi-FI" smtClean="0"/>
              <a:pPr/>
              <a:t>7.5.2015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D236BE-1CB7-49D4-87E8-2C2F8A1E5B56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1618D87-7B20-4F6B-9EDB-A10FBEB5F7E1}" type="datetimeFigureOut">
              <a:rPr lang="fi-FI" smtClean="0"/>
              <a:pPr/>
              <a:t>7.5.2015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FD236BE-1CB7-49D4-87E8-2C2F8A1E5B56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618D87-7B20-4F6B-9EDB-A10FBEB5F7E1}" type="datetimeFigureOut">
              <a:rPr lang="fi-FI" smtClean="0"/>
              <a:pPr/>
              <a:t>7.5.2015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D236BE-1CB7-49D4-87E8-2C2F8A1E5B56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1618D87-7B20-4F6B-9EDB-A10FBEB5F7E1}" type="datetimeFigureOut">
              <a:rPr lang="fi-FI" smtClean="0"/>
              <a:pPr/>
              <a:t>7.5.2015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9FD236BE-1CB7-49D4-87E8-2C2F8A1E5B56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618D87-7B20-4F6B-9EDB-A10FBEB5F7E1}" type="datetimeFigureOut">
              <a:rPr lang="fi-FI" smtClean="0"/>
              <a:pPr/>
              <a:t>7.5.2015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D236BE-1CB7-49D4-87E8-2C2F8A1E5B56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sp>
        <p:nvSpPr>
          <p:cNvPr id="5" name="Sisällön paikkamerkki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618D87-7B20-4F6B-9EDB-A10FBEB5F7E1}" type="datetimeFigureOut">
              <a:rPr lang="fi-FI" smtClean="0"/>
              <a:pPr/>
              <a:t>7.5.2015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D236BE-1CB7-49D4-87E8-2C2F8A1E5B56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618D87-7B20-4F6B-9EDB-A10FBEB5F7E1}" type="datetimeFigureOut">
              <a:rPr lang="fi-FI" smtClean="0"/>
              <a:pPr/>
              <a:t>7.5.2015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D236BE-1CB7-49D4-87E8-2C2F8A1E5B56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1618D87-7B20-4F6B-9EDB-A10FBEB5F7E1}" type="datetimeFigureOut">
              <a:rPr lang="fi-FI" smtClean="0"/>
              <a:pPr/>
              <a:t>7.5.2015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D236BE-1CB7-49D4-87E8-2C2F8A1E5B56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Tekstin paikkamerkki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618D87-7B20-4F6B-9EDB-A10FBEB5F7E1}" type="datetimeFigureOut">
              <a:rPr lang="fi-FI" smtClean="0"/>
              <a:pPr/>
              <a:t>7.5.2015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D236BE-1CB7-49D4-87E8-2C2F8A1E5B56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tsikollinen kuv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uorakulmio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fi-FI" smtClean="0"/>
              <a:t>Muokkaa perustyyl. napsautt.</a:t>
            </a:r>
            <a:endParaRPr kumimoji="0" lang="en-US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618D87-7B20-4F6B-9EDB-A10FBEB5F7E1}" type="datetimeFigureOut">
              <a:rPr lang="fi-FI" smtClean="0"/>
              <a:pPr/>
              <a:t>7.5.2015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D236BE-1CB7-49D4-87E8-2C2F8A1E5B56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0" name="Kuvan paikkamerkki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i-FI" smtClean="0"/>
              <a:t>Lisää kuva napsauttamalla kuvaketta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orakulmio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Otsikon paikkamerkki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1" name="Tekstin paikkamerkki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  <a:p>
            <a:pPr lvl="1" eaLnBrk="1" latinLnBrk="0" hangingPunct="1"/>
            <a:r>
              <a:rPr kumimoji="0" lang="fi-FI" smtClean="0"/>
              <a:t>toinen taso</a:t>
            </a:r>
          </a:p>
          <a:p>
            <a:pPr lvl="2" eaLnBrk="1" latinLnBrk="0" hangingPunct="1"/>
            <a:r>
              <a:rPr kumimoji="0" lang="fi-FI" smtClean="0"/>
              <a:t>kolmas taso</a:t>
            </a:r>
          </a:p>
          <a:p>
            <a:pPr lvl="3" eaLnBrk="1" latinLnBrk="0" hangingPunct="1"/>
            <a:r>
              <a:rPr kumimoji="0" lang="fi-FI" smtClean="0"/>
              <a:t>neljäs taso</a:t>
            </a:r>
          </a:p>
          <a:p>
            <a:pPr lvl="4" eaLnBrk="1" latinLnBrk="0" hangingPunct="1"/>
            <a:r>
              <a:rPr kumimoji="0" lang="fi-FI" smtClean="0"/>
              <a:t>viides taso</a:t>
            </a:r>
            <a:endParaRPr kumimoji="0" lang="en-US"/>
          </a:p>
        </p:txBody>
      </p:sp>
      <p:sp>
        <p:nvSpPr>
          <p:cNvPr id="27" name="Päivämäärän paikkamerkki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1618D87-7B20-4F6B-9EDB-A10FBEB5F7E1}" type="datetimeFigureOut">
              <a:rPr lang="fi-FI" smtClean="0"/>
              <a:pPr/>
              <a:t>7.5.2015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fi-FI"/>
          </a:p>
        </p:txBody>
      </p:sp>
      <p:sp>
        <p:nvSpPr>
          <p:cNvPr id="16" name="Dian numeron paikkamerkki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FD236BE-1CB7-49D4-87E8-2C2F8A1E5B56}" type="slidenum">
              <a:rPr lang="fi-FI" smtClean="0"/>
              <a:pPr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Man -rakenne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228640"/>
          </a:xfrm>
        </p:spPr>
        <p:txBody>
          <a:bodyPr>
            <a:normAutofit fontScale="90000"/>
          </a:bodyPr>
          <a:lstStyle/>
          <a:p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620688"/>
            <a:ext cx="7239000" cy="5835048"/>
          </a:xfrm>
        </p:spPr>
        <p:txBody>
          <a:bodyPr/>
          <a:lstStyle/>
          <a:p>
            <a:r>
              <a:rPr lang="fi-FI" dirty="0" smtClean="0"/>
              <a:t>Man </a:t>
            </a:r>
            <a:r>
              <a:rPr lang="fi-FI" dirty="0" err="1" smtClean="0"/>
              <a:t>talar</a:t>
            </a:r>
            <a:r>
              <a:rPr lang="fi-FI" dirty="0" smtClean="0"/>
              <a:t> svenska i Sverige.</a:t>
            </a:r>
            <a:endParaRPr lang="fi-FI" dirty="0" smtClean="0"/>
          </a:p>
          <a:p>
            <a:pPr>
              <a:buNone/>
            </a:pPr>
            <a:endParaRPr lang="fi-FI" dirty="0" smtClean="0"/>
          </a:p>
          <a:p>
            <a:pPr>
              <a:buFont typeface="Wingdings"/>
              <a:buChar char="à"/>
            </a:pPr>
            <a:r>
              <a:rPr lang="fi-FI" dirty="0" smtClean="0">
                <a:sym typeface="Wingdings" pitchFamily="2" charset="2"/>
              </a:rPr>
              <a:t>Ruotsissa </a:t>
            </a:r>
            <a:r>
              <a:rPr lang="fi-FI" u="sng" dirty="0" smtClean="0">
                <a:sym typeface="Wingdings" pitchFamily="2" charset="2"/>
              </a:rPr>
              <a:t>puhutaan</a:t>
            </a:r>
            <a:r>
              <a:rPr lang="fi-FI" dirty="0" smtClean="0">
                <a:sym typeface="Wingdings" pitchFamily="2" charset="2"/>
              </a:rPr>
              <a:t> ruotsia.</a:t>
            </a:r>
            <a:endParaRPr lang="fi-FI" dirty="0" smtClean="0">
              <a:sym typeface="Wingdings" pitchFamily="2" charset="2"/>
            </a:endParaRPr>
          </a:p>
          <a:p>
            <a:pPr>
              <a:buFont typeface="Wingdings"/>
              <a:buChar char="à"/>
            </a:pPr>
            <a:endParaRPr lang="fi-FI" dirty="0" smtClean="0">
              <a:sym typeface="Wingdings" pitchFamily="2" charset="2"/>
            </a:endParaRPr>
          </a:p>
          <a:p>
            <a:r>
              <a:rPr lang="fi-FI" u="sng" dirty="0" err="1" smtClean="0">
                <a:sym typeface="Wingdings" pitchFamily="2" charset="2"/>
              </a:rPr>
              <a:t>Läser</a:t>
            </a:r>
            <a:r>
              <a:rPr lang="fi-FI" u="sng" dirty="0" smtClean="0">
                <a:sym typeface="Wingdings" pitchFamily="2" charset="2"/>
              </a:rPr>
              <a:t> </a:t>
            </a:r>
            <a:r>
              <a:rPr lang="fi-FI" u="sng" dirty="0" err="1" smtClean="0">
                <a:sym typeface="Wingdings" pitchFamily="2" charset="2"/>
              </a:rPr>
              <a:t>man</a:t>
            </a:r>
            <a:r>
              <a:rPr lang="fi-FI" u="sng" dirty="0" smtClean="0">
                <a:sym typeface="Wingdings" pitchFamily="2" charset="2"/>
              </a:rPr>
              <a:t> </a:t>
            </a:r>
            <a:r>
              <a:rPr lang="fi-FI" dirty="0" smtClean="0">
                <a:sym typeface="Wingdings" pitchFamily="2" charset="2"/>
              </a:rPr>
              <a:t>Hufvudstadsbladet i Sverige?</a:t>
            </a:r>
            <a:endParaRPr lang="fi-FI" dirty="0" smtClean="0">
              <a:sym typeface="Wingdings" pitchFamily="2" charset="2"/>
            </a:endParaRPr>
          </a:p>
          <a:p>
            <a:endParaRPr lang="fi-FI" dirty="0" smtClean="0">
              <a:sym typeface="Wingdings" pitchFamily="2" charset="2"/>
            </a:endParaRPr>
          </a:p>
          <a:p>
            <a:pPr>
              <a:buNone/>
            </a:pPr>
            <a:r>
              <a:rPr lang="fi-FI" dirty="0" smtClean="0">
                <a:sym typeface="Wingdings" pitchFamily="2" charset="2"/>
              </a:rPr>
              <a:t> </a:t>
            </a:r>
            <a:r>
              <a:rPr lang="fi-FI" sz="2400" u="sng" dirty="0" smtClean="0">
                <a:sym typeface="Wingdings" pitchFamily="2" charset="2"/>
              </a:rPr>
              <a:t>Luetaanko</a:t>
            </a:r>
            <a:r>
              <a:rPr lang="fi-FI" sz="2400" dirty="0" smtClean="0">
                <a:sym typeface="Wingdings" pitchFamily="2" charset="2"/>
              </a:rPr>
              <a:t> Ruotsissa Hufvudstadsbladet- lehteä?</a:t>
            </a:r>
            <a:endParaRPr lang="fi-FI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300648"/>
          </a:xfrm>
        </p:spPr>
        <p:txBody>
          <a:bodyPr>
            <a:normAutofit fontScale="90000"/>
          </a:bodyPr>
          <a:lstStyle/>
          <a:p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764704"/>
            <a:ext cx="7239000" cy="5691032"/>
          </a:xfrm>
        </p:spPr>
        <p:txBody>
          <a:bodyPr/>
          <a:lstStyle/>
          <a:p>
            <a:r>
              <a:rPr lang="fi-FI" dirty="0" smtClean="0"/>
              <a:t>Man-rakennetta käytetään, kun tekijää ei haluta yksilöidä </a:t>
            </a:r>
            <a:r>
              <a:rPr lang="fi-FI" dirty="0" smtClean="0">
                <a:sym typeface="Wingdings" pitchFamily="2" charset="2"/>
              </a:rPr>
              <a:t> voidaan suomentaa passiivilla</a:t>
            </a:r>
          </a:p>
          <a:p>
            <a:endParaRPr lang="fi-FI" dirty="0" smtClean="0">
              <a:sym typeface="Wingdings" pitchFamily="2" charset="2"/>
            </a:endParaRPr>
          </a:p>
          <a:p>
            <a:r>
              <a:rPr lang="fi-FI" dirty="0" smtClean="0">
                <a:sym typeface="Wingdings" pitchFamily="2" charset="2"/>
              </a:rPr>
              <a:t>Vertaa: 	</a:t>
            </a:r>
            <a:r>
              <a:rPr lang="fi-FI" i="1" u="sng" dirty="0" smtClean="0">
                <a:sym typeface="Wingdings" pitchFamily="2" charset="2"/>
              </a:rPr>
              <a:t>Man</a:t>
            </a:r>
            <a:r>
              <a:rPr lang="fi-FI" u="sng" dirty="0" smtClean="0">
                <a:sym typeface="Wingdings" pitchFamily="2" charset="2"/>
              </a:rPr>
              <a:t> </a:t>
            </a:r>
            <a:r>
              <a:rPr lang="fi-FI" u="sng" dirty="0" err="1" smtClean="0">
                <a:sym typeface="Wingdings" pitchFamily="2" charset="2"/>
              </a:rPr>
              <a:t>talar</a:t>
            </a:r>
            <a:r>
              <a:rPr lang="fi-FI" u="sng" dirty="0" smtClean="0">
                <a:sym typeface="Wingdings" pitchFamily="2" charset="2"/>
              </a:rPr>
              <a:t> </a:t>
            </a:r>
            <a:r>
              <a:rPr lang="fi-FI" dirty="0" err="1" smtClean="0">
                <a:sym typeface="Wingdings" pitchFamily="2" charset="2"/>
              </a:rPr>
              <a:t>isländska</a:t>
            </a:r>
            <a:r>
              <a:rPr lang="fi-FI" dirty="0" smtClean="0">
                <a:sym typeface="Wingdings" pitchFamily="2" charset="2"/>
              </a:rPr>
              <a:t>.</a:t>
            </a:r>
            <a:endParaRPr lang="fi-FI" dirty="0" smtClean="0">
              <a:sym typeface="Wingdings" pitchFamily="2" charset="2"/>
            </a:endParaRPr>
          </a:p>
          <a:p>
            <a:pPr>
              <a:buNone/>
            </a:pPr>
            <a:r>
              <a:rPr lang="fi-FI" dirty="0" smtClean="0">
                <a:sym typeface="Wingdings" pitchFamily="2" charset="2"/>
              </a:rPr>
              <a:t>			 </a:t>
            </a:r>
            <a:r>
              <a:rPr lang="fi-FI" i="1" dirty="0" smtClean="0">
                <a:sym typeface="Wingdings" pitchFamily="2" charset="2"/>
              </a:rPr>
              <a:t>Puhutaan </a:t>
            </a:r>
            <a:r>
              <a:rPr lang="fi-FI" dirty="0" smtClean="0">
                <a:sym typeface="Wingdings" pitchFamily="2" charset="2"/>
              </a:rPr>
              <a:t>islantia.</a:t>
            </a:r>
            <a:endParaRPr lang="fi-FI" dirty="0" smtClean="0">
              <a:sym typeface="Wingdings" pitchFamily="2" charset="2"/>
            </a:endParaRPr>
          </a:p>
          <a:p>
            <a:pPr>
              <a:buNone/>
            </a:pPr>
            <a:endParaRPr lang="fi-FI" dirty="0" smtClean="0">
              <a:sym typeface="Wingdings" pitchFamily="2" charset="2"/>
            </a:endParaRPr>
          </a:p>
          <a:p>
            <a:pPr>
              <a:buNone/>
            </a:pPr>
            <a:r>
              <a:rPr lang="fi-FI" dirty="0" smtClean="0">
                <a:sym typeface="Wingdings" pitchFamily="2" charset="2"/>
              </a:rPr>
              <a:t>			</a:t>
            </a:r>
            <a:r>
              <a:rPr lang="fi-FI" i="1" u="sng" dirty="0" smtClean="0">
                <a:sym typeface="Wingdings" pitchFamily="2" charset="2"/>
              </a:rPr>
              <a:t>Vi</a:t>
            </a:r>
            <a:r>
              <a:rPr lang="fi-FI" u="sng" dirty="0" smtClean="0">
                <a:sym typeface="Wingdings" pitchFamily="2" charset="2"/>
              </a:rPr>
              <a:t> </a:t>
            </a:r>
            <a:r>
              <a:rPr lang="fi-FI" u="sng" dirty="0" err="1" smtClean="0">
                <a:sym typeface="Wingdings" pitchFamily="2" charset="2"/>
              </a:rPr>
              <a:t>talar</a:t>
            </a:r>
            <a:r>
              <a:rPr lang="fi-FI" u="sng" dirty="0" smtClean="0">
                <a:sym typeface="Wingdings" pitchFamily="2" charset="2"/>
              </a:rPr>
              <a:t> </a:t>
            </a:r>
            <a:r>
              <a:rPr lang="fi-FI" dirty="0" err="1" smtClean="0">
                <a:sym typeface="Wingdings" pitchFamily="2" charset="2"/>
              </a:rPr>
              <a:t>isländska</a:t>
            </a:r>
            <a:r>
              <a:rPr lang="fi-FI" dirty="0" smtClean="0">
                <a:sym typeface="Wingdings" pitchFamily="2" charset="2"/>
              </a:rPr>
              <a:t>.</a:t>
            </a:r>
            <a:endParaRPr lang="fi-FI" dirty="0" smtClean="0">
              <a:sym typeface="Wingdings" pitchFamily="2" charset="2"/>
            </a:endParaRPr>
          </a:p>
          <a:p>
            <a:pPr>
              <a:buNone/>
            </a:pPr>
            <a:r>
              <a:rPr lang="fi-FI" dirty="0" smtClean="0">
                <a:sym typeface="Wingdings" pitchFamily="2" charset="2"/>
              </a:rPr>
              <a:t>			 </a:t>
            </a:r>
            <a:r>
              <a:rPr lang="fi-FI" i="1" dirty="0" smtClean="0">
                <a:sym typeface="Wingdings" pitchFamily="2" charset="2"/>
              </a:rPr>
              <a:t>Me</a:t>
            </a:r>
            <a:r>
              <a:rPr lang="fi-FI" dirty="0" smtClean="0">
                <a:sym typeface="Wingdings" pitchFamily="2" charset="2"/>
              </a:rPr>
              <a:t> </a:t>
            </a:r>
            <a:r>
              <a:rPr lang="fi-FI" dirty="0" smtClean="0">
                <a:sym typeface="Wingdings" pitchFamily="2" charset="2"/>
              </a:rPr>
              <a:t>puhumme islantia. </a:t>
            </a:r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oristeellinen">
  <a:themeElements>
    <a:clrScheme name="Koristeellinen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Koristeellinen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risteellinen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37</TotalTime>
  <Words>39</Words>
  <Application>Microsoft Office PowerPoint</Application>
  <PresentationFormat>Näytössä katseltava diaesitys (4:3)</PresentationFormat>
  <Paragraphs>15</Paragraphs>
  <Slides>3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3</vt:i4>
      </vt:variant>
    </vt:vector>
  </HeadingPairs>
  <TitlesOfParts>
    <vt:vector size="4" baseType="lpstr">
      <vt:lpstr>Koristeellinen</vt:lpstr>
      <vt:lpstr>Man -rakenne</vt:lpstr>
      <vt:lpstr>Dia 2</vt:lpstr>
      <vt:lpstr>Dia 3</vt:lpstr>
    </vt:vector>
  </TitlesOfParts>
  <Company>Kuopion kaupunki koulutuspalvelukeskus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 -rakenne</dc:title>
  <dc:creator>kis_opettaja</dc:creator>
  <cp:lastModifiedBy>Järjestelmänvalvoja</cp:lastModifiedBy>
  <cp:revision>4</cp:revision>
  <dcterms:created xsi:type="dcterms:W3CDTF">2013-03-25T11:53:06Z</dcterms:created>
  <dcterms:modified xsi:type="dcterms:W3CDTF">2015-05-07T05:51:57Z</dcterms:modified>
</cp:coreProperties>
</file>