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196C61-DE6C-4D59-B9B9-5DDDF7DBD604}" type="datetimeFigureOut">
              <a:rPr lang="fi-FI" smtClean="0"/>
              <a:pPr/>
              <a:t>20.3.2018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E970EB-2A4F-494E-97DA-D3740C7F91B0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PERFEKTI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sanot ruotsiksi: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Olen </a:t>
            </a:r>
            <a:r>
              <a:rPr lang="fi-FI" dirty="0" err="1" smtClean="0"/>
              <a:t>shoppaillut</a:t>
            </a:r>
            <a:r>
              <a:rPr lang="fi-FI" dirty="0" smtClean="0"/>
              <a:t> vähän!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shoppat</a:t>
            </a:r>
            <a:r>
              <a:rPr lang="fi-FI" dirty="0" smtClean="0"/>
              <a:t> </a:t>
            </a:r>
            <a:r>
              <a:rPr lang="fi-FI" dirty="0" err="1" smtClean="0"/>
              <a:t>lite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En ole saanut lippuja.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fått</a:t>
            </a:r>
            <a:r>
              <a:rPr lang="fi-FI" dirty="0" smtClean="0"/>
              <a:t> </a:t>
            </a:r>
            <a:r>
              <a:rPr lang="fi-FI" dirty="0" err="1" smtClean="0"/>
              <a:t>biljetter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r>
              <a:rPr lang="fi-FI" dirty="0" smtClean="0"/>
              <a:t>PERFEKTI on siis aikamuoto, joka kuvaa </a:t>
            </a:r>
          </a:p>
          <a:p>
            <a:pPr>
              <a:buNone/>
            </a:pPr>
            <a:r>
              <a:rPr lang="fi-FI" dirty="0" smtClean="0"/>
              <a:t>	MITÄ ON TAPAHTUNUT.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Muodostamiseen tarvitaan KAKSI osaa:</a:t>
            </a:r>
          </a:p>
          <a:p>
            <a:pPr>
              <a:buNone/>
            </a:pPr>
            <a:r>
              <a:rPr lang="fi-FI" dirty="0" smtClean="0"/>
              <a:t>		</a:t>
            </a:r>
            <a:r>
              <a:rPr lang="fi-FI" sz="3200" dirty="0" smtClean="0"/>
              <a:t>	</a:t>
            </a:r>
            <a:r>
              <a:rPr lang="fi-FI" sz="3200" dirty="0" smtClean="0">
                <a:solidFill>
                  <a:srgbClr val="7030A0"/>
                </a:solidFill>
              </a:rPr>
              <a:t>HAR</a:t>
            </a:r>
            <a:r>
              <a:rPr lang="fi-FI" sz="3200" dirty="0" smtClean="0"/>
              <a:t> + </a:t>
            </a:r>
            <a:r>
              <a:rPr lang="fi-FI" sz="3200" dirty="0" smtClean="0">
                <a:solidFill>
                  <a:schemeClr val="accent2">
                    <a:lumMod val="50000"/>
                  </a:schemeClr>
                </a:solidFill>
              </a:rPr>
              <a:t>SUPIINI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Supiini on verbin 4. muoto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spela</a:t>
            </a:r>
            <a:r>
              <a:rPr lang="fi-FI" dirty="0" smtClean="0"/>
              <a:t>, </a:t>
            </a:r>
            <a:r>
              <a:rPr lang="fi-FI" dirty="0" err="1" smtClean="0"/>
              <a:t>spelar</a:t>
            </a:r>
            <a:r>
              <a:rPr lang="fi-FI" dirty="0" smtClean="0"/>
              <a:t>, </a:t>
            </a:r>
            <a:r>
              <a:rPr lang="fi-FI" dirty="0" err="1" smtClean="0"/>
              <a:t>spelade</a:t>
            </a:r>
            <a:r>
              <a:rPr lang="fi-FI" dirty="0" smtClean="0"/>
              <a:t>, </a:t>
            </a:r>
            <a:r>
              <a:rPr lang="fi-FI" dirty="0" smtClean="0">
                <a:solidFill>
                  <a:schemeClr val="accent2">
                    <a:lumMod val="50000"/>
                  </a:schemeClr>
                </a:solidFill>
              </a:rPr>
              <a:t>SPELAT</a:t>
            </a:r>
            <a:endParaRPr lang="fi-FI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fi-FI" u="sng" dirty="0" smtClean="0"/>
              <a:t>Olemme pelanneet </a:t>
            </a:r>
            <a:r>
              <a:rPr lang="fi-FI" dirty="0" smtClean="0"/>
              <a:t>jalkapalloa tänään. </a:t>
            </a:r>
          </a:p>
          <a:p>
            <a:pPr>
              <a:buNone/>
            </a:pPr>
            <a:r>
              <a:rPr lang="fi-FI" dirty="0" smtClean="0"/>
              <a:t>	Vi </a:t>
            </a:r>
            <a:r>
              <a:rPr lang="fi-FI" u="sng" dirty="0" err="1" smtClean="0">
                <a:solidFill>
                  <a:srgbClr val="7030A0"/>
                </a:solidFill>
              </a:rPr>
              <a:t>har</a:t>
            </a:r>
            <a:r>
              <a:rPr lang="fi-FI" u="sng" dirty="0" smtClean="0"/>
              <a:t> </a:t>
            </a:r>
            <a:r>
              <a:rPr lang="fi-FI" u="sng" dirty="0" err="1" smtClean="0">
                <a:solidFill>
                  <a:schemeClr val="accent2">
                    <a:lumMod val="50000"/>
                  </a:schemeClr>
                </a:solidFill>
              </a:rPr>
              <a:t>spelat</a:t>
            </a:r>
            <a:r>
              <a:rPr lang="fi-FI" u="sng" dirty="0" smtClean="0"/>
              <a:t> </a:t>
            </a:r>
            <a:r>
              <a:rPr lang="fi-FI" dirty="0" err="1" smtClean="0"/>
              <a:t>fotboll</a:t>
            </a:r>
            <a:r>
              <a:rPr lang="fi-FI" dirty="0" smtClean="0"/>
              <a:t> i </a:t>
            </a:r>
            <a:r>
              <a:rPr lang="fi-FI" dirty="0" err="1" smtClean="0"/>
              <a:t>dag</a:t>
            </a:r>
            <a:r>
              <a:rPr lang="fi-FI" dirty="0" smtClean="0"/>
              <a:t>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Kieltosanan paikka on verbien välissä:</a:t>
            </a:r>
          </a:p>
          <a:p>
            <a:pPr>
              <a:buNone/>
            </a:pPr>
            <a:r>
              <a:rPr lang="fi-FI" dirty="0" smtClean="0"/>
              <a:t>	Vi </a:t>
            </a:r>
            <a:r>
              <a:rPr lang="fi-FI" dirty="0" err="1" smtClean="0">
                <a:solidFill>
                  <a:srgbClr val="7030A0"/>
                </a:solidFill>
              </a:rPr>
              <a:t>har</a:t>
            </a:r>
            <a:r>
              <a:rPr lang="fi-FI" dirty="0" smtClean="0"/>
              <a:t> </a:t>
            </a:r>
            <a:r>
              <a:rPr lang="fi-FI" u="sng" dirty="0" smtClean="0"/>
              <a:t>INTE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chemeClr val="accent2">
                    <a:lumMod val="50000"/>
                  </a:schemeClr>
                </a:solidFill>
              </a:rPr>
              <a:t>spelat</a:t>
            </a:r>
            <a:r>
              <a:rPr lang="fi-FI" dirty="0" smtClean="0"/>
              <a:t> </a:t>
            </a:r>
            <a:r>
              <a:rPr lang="fi-FI" dirty="0" err="1" smtClean="0"/>
              <a:t>fotboll</a:t>
            </a:r>
            <a:r>
              <a:rPr lang="fi-FI" dirty="0" smtClean="0"/>
              <a:t> i </a:t>
            </a:r>
            <a:r>
              <a:rPr lang="fi-FI" dirty="0" err="1" smtClean="0"/>
              <a:t>dag</a:t>
            </a:r>
            <a:r>
              <a:rPr lang="fi-FI" dirty="0" smtClean="0"/>
              <a:t>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Mikäli lause alkaa määreellä (ajan tai paikan ilmaus), sanajärjestys muuttuu: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smtClean="0">
                <a:solidFill>
                  <a:schemeClr val="accent3"/>
                </a:solidFill>
              </a:rPr>
              <a:t>I </a:t>
            </a:r>
            <a:r>
              <a:rPr lang="fi-FI" dirty="0" err="1" smtClean="0">
                <a:solidFill>
                  <a:schemeClr val="accent3"/>
                </a:solidFill>
              </a:rPr>
              <a:t>dag</a:t>
            </a:r>
            <a:r>
              <a:rPr lang="fi-FI" dirty="0" smtClean="0">
                <a:solidFill>
                  <a:schemeClr val="accent3"/>
                </a:solidFill>
              </a:rPr>
              <a:t> </a:t>
            </a:r>
            <a:r>
              <a:rPr lang="fi-FI" u="sng" dirty="0" err="1" smtClean="0">
                <a:solidFill>
                  <a:srgbClr val="7030A0"/>
                </a:solidFill>
              </a:rPr>
              <a:t>har</a:t>
            </a:r>
            <a:r>
              <a:rPr lang="fi-FI" dirty="0" smtClean="0"/>
              <a:t> vi </a:t>
            </a:r>
            <a:r>
              <a:rPr lang="fi-FI" u="sng" dirty="0" err="1" smtClean="0">
                <a:solidFill>
                  <a:schemeClr val="accent2">
                    <a:lumMod val="50000"/>
                  </a:schemeClr>
                </a:solidFill>
              </a:rPr>
              <a:t>spelat</a:t>
            </a:r>
            <a:r>
              <a:rPr lang="fi-FI" dirty="0" smtClean="0"/>
              <a:t> </a:t>
            </a:r>
            <a:r>
              <a:rPr lang="fi-FI" dirty="0" err="1" smtClean="0"/>
              <a:t>fotboll</a:t>
            </a:r>
            <a:r>
              <a:rPr lang="fi-FI" dirty="0" smtClean="0"/>
              <a:t>. 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Kysymys:</a:t>
            </a:r>
          </a:p>
          <a:p>
            <a:pPr>
              <a:buNone/>
            </a:pPr>
            <a:r>
              <a:rPr lang="fi-FI" u="sng" dirty="0" err="1" smtClean="0">
                <a:solidFill>
                  <a:srgbClr val="7030A0"/>
                </a:solidFill>
              </a:rPr>
              <a:t>Har</a:t>
            </a:r>
            <a:r>
              <a:rPr lang="fi-FI" dirty="0" smtClean="0">
                <a:solidFill>
                  <a:srgbClr val="7030A0"/>
                </a:solidFill>
              </a:rPr>
              <a:t> </a:t>
            </a:r>
            <a:r>
              <a:rPr lang="fi-FI" dirty="0" err="1" smtClean="0"/>
              <a:t>ni</a:t>
            </a:r>
            <a:r>
              <a:rPr lang="fi-FI" dirty="0" smtClean="0"/>
              <a:t> </a:t>
            </a:r>
            <a:r>
              <a:rPr lang="fi-FI" u="sng" dirty="0" err="1" smtClean="0">
                <a:solidFill>
                  <a:srgbClr val="0070C0"/>
                </a:solidFill>
              </a:rPr>
              <a:t>spelat</a:t>
            </a:r>
            <a:r>
              <a:rPr lang="fi-FI" dirty="0" smtClean="0"/>
              <a:t> </a:t>
            </a:r>
            <a:r>
              <a:rPr lang="fi-FI" dirty="0" err="1" smtClean="0"/>
              <a:t>fotboll</a:t>
            </a:r>
            <a:r>
              <a:rPr lang="fi-FI" dirty="0" smtClean="0"/>
              <a:t>?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21</Words>
  <Application>Microsoft Office PowerPoint</Application>
  <PresentationFormat>Näytössä katseltava diaesitys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Erkkeri</vt:lpstr>
      <vt:lpstr>PERFEKTI</vt:lpstr>
      <vt:lpstr>miten sanot ruotsiksi:</vt:lpstr>
      <vt:lpstr>Dia 3</vt:lpstr>
      <vt:lpstr>Dia 4</vt:lpstr>
    </vt:vector>
  </TitlesOfParts>
  <Company>Kuopion kaupunki koulutuspalvelukeskus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PERFEKTI</dc:title>
  <dc:creator>Järjestelmänvalvoja</dc:creator>
  <cp:lastModifiedBy>virpi.vainio</cp:lastModifiedBy>
  <cp:revision>14</cp:revision>
  <dcterms:created xsi:type="dcterms:W3CDTF">2011-04-18T06:07:51Z</dcterms:created>
  <dcterms:modified xsi:type="dcterms:W3CDTF">2018-03-20T08:28:12Z</dcterms:modified>
</cp:coreProperties>
</file>