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 id="2147483740" r:id="rId2"/>
  </p:sldMasterIdLst>
  <p:notesMasterIdLst>
    <p:notesMasterId r:id="rId29"/>
  </p:notesMasterIdLst>
  <p:sldIdLst>
    <p:sldId id="256" r:id="rId3"/>
    <p:sldId id="279" r:id="rId4"/>
    <p:sldId id="285" r:id="rId5"/>
    <p:sldId id="286" r:id="rId6"/>
    <p:sldId id="4701" r:id="rId7"/>
    <p:sldId id="433" r:id="rId8"/>
    <p:sldId id="4686" r:id="rId9"/>
    <p:sldId id="4727" r:id="rId10"/>
    <p:sldId id="4700" r:id="rId11"/>
    <p:sldId id="4725" r:id="rId12"/>
    <p:sldId id="4718" r:id="rId13"/>
    <p:sldId id="4719" r:id="rId14"/>
    <p:sldId id="4720" r:id="rId15"/>
    <p:sldId id="281" r:id="rId16"/>
    <p:sldId id="267" r:id="rId17"/>
    <p:sldId id="283" r:id="rId18"/>
    <p:sldId id="262" r:id="rId19"/>
    <p:sldId id="282" r:id="rId20"/>
    <p:sldId id="284" r:id="rId21"/>
    <p:sldId id="257" r:id="rId22"/>
    <p:sldId id="4730" r:id="rId23"/>
    <p:sldId id="4696" r:id="rId24"/>
    <p:sldId id="4728" r:id="rId25"/>
    <p:sldId id="4699" r:id="rId26"/>
    <p:sldId id="4698" r:id="rId27"/>
    <p:sldId id="4697" r:id="rId28"/>
  </p:sldIdLst>
  <p:sldSz cx="9144000" cy="5143500" type="screen16x9"/>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D5C4"/>
    <a:srgbClr val="CEFF8C"/>
    <a:srgbClr val="A7C6ED"/>
    <a:srgbClr val="E6BEDD"/>
    <a:srgbClr val="275D38"/>
    <a:srgbClr val="5A71DF"/>
    <a:srgbClr val="FDAA63"/>
    <a:srgbClr val="250E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0C498F-E475-45F9-886C-D36D27840B78}" v="6" dt="2024-01-29T11:33:48.9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09" autoAdjust="0"/>
    <p:restoredTop sz="96327"/>
  </p:normalViewPr>
  <p:slideViewPr>
    <p:cSldViewPr snapToGrid="0" snapToObjects="1">
      <p:cViewPr>
        <p:scale>
          <a:sx n="120" d="100"/>
          <a:sy n="120" d="100"/>
        </p:scale>
        <p:origin x="68" y="-3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kkonen Ilkka" userId="c6ed299c-e66d-4bb7-b6b5-c27e6a90a1f5" providerId="ADAL" clId="{350C498F-E475-45F9-886C-D36D27840B78}"/>
    <pc:docChg chg="modSld">
      <pc:chgData name="Kokkonen Ilkka" userId="c6ed299c-e66d-4bb7-b6b5-c27e6a90a1f5" providerId="ADAL" clId="{350C498F-E475-45F9-886C-D36D27840B78}" dt="2024-01-29T11:28:54.863" v="29" actId="20577"/>
      <pc:docMkLst>
        <pc:docMk/>
      </pc:docMkLst>
      <pc:sldChg chg="modSp mod">
        <pc:chgData name="Kokkonen Ilkka" userId="c6ed299c-e66d-4bb7-b6b5-c27e6a90a1f5" providerId="ADAL" clId="{350C498F-E475-45F9-886C-D36D27840B78}" dt="2024-01-29T11:28:54.863" v="29" actId="20577"/>
        <pc:sldMkLst>
          <pc:docMk/>
          <pc:sldMk cId="291631053" sldId="279"/>
        </pc:sldMkLst>
        <pc:spChg chg="mod">
          <ac:chgData name="Kokkonen Ilkka" userId="c6ed299c-e66d-4bb7-b6b5-c27e6a90a1f5" providerId="ADAL" clId="{350C498F-E475-45F9-886C-D36D27840B78}" dt="2024-01-29T11:22:46.399" v="27" actId="255"/>
          <ac:spMkLst>
            <pc:docMk/>
            <pc:sldMk cId="291631053" sldId="279"/>
            <ac:spMk id="2" creationId="{6957E33B-CC4A-4282-8537-79AA8559E7D7}"/>
          </ac:spMkLst>
        </pc:spChg>
        <pc:spChg chg="mod">
          <ac:chgData name="Kokkonen Ilkka" userId="c6ed299c-e66d-4bb7-b6b5-c27e6a90a1f5" providerId="ADAL" clId="{350C498F-E475-45F9-886C-D36D27840B78}" dt="2024-01-29T11:28:54.863" v="29" actId="20577"/>
          <ac:spMkLst>
            <pc:docMk/>
            <pc:sldMk cId="291631053" sldId="279"/>
            <ac:spMk id="3" creationId="{90432A87-72E2-49FB-B73D-6126CB0F943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AC9B7B-DDAE-406B-BF4B-491DDF37D6D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FI"/>
          </a:p>
        </p:txBody>
      </p:sp>
      <p:sp>
        <p:nvSpPr>
          <p:cNvPr id="3" name="Date Placeholder 2">
            <a:extLst>
              <a:ext uri="{FF2B5EF4-FFF2-40B4-BE49-F238E27FC236}">
                <a16:creationId xmlns:a16="http://schemas.microsoft.com/office/drawing/2014/main" id="{EE45572C-CE63-4BAD-9E63-7FFFAAA49B10}"/>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CDC7CED-1651-4B1A-9ACD-ADF8250895F8}" type="datetimeFigureOut">
              <a:rPr lang="LID4096"/>
              <a:pPr>
                <a:defRPr/>
              </a:pPr>
              <a:t>03/13/2024</a:t>
            </a:fld>
            <a:endParaRPr lang="en-FI"/>
          </a:p>
        </p:txBody>
      </p:sp>
      <p:sp>
        <p:nvSpPr>
          <p:cNvPr id="4" name="Slide Image Placeholder 3">
            <a:extLst>
              <a:ext uri="{FF2B5EF4-FFF2-40B4-BE49-F238E27FC236}">
                <a16:creationId xmlns:a16="http://schemas.microsoft.com/office/drawing/2014/main" id="{810187EA-1822-4747-8430-3F3F5CA664C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FI" noProof="0"/>
          </a:p>
        </p:txBody>
      </p:sp>
      <p:sp>
        <p:nvSpPr>
          <p:cNvPr id="5" name="Notes Placeholder 4">
            <a:extLst>
              <a:ext uri="{FF2B5EF4-FFF2-40B4-BE49-F238E27FC236}">
                <a16:creationId xmlns:a16="http://schemas.microsoft.com/office/drawing/2014/main" id="{114C723B-D4FB-4D9C-9ED0-C7023AC3C51A}"/>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FI" noProof="0"/>
          </a:p>
        </p:txBody>
      </p:sp>
      <p:sp>
        <p:nvSpPr>
          <p:cNvPr id="6" name="Footer Placeholder 5">
            <a:extLst>
              <a:ext uri="{FF2B5EF4-FFF2-40B4-BE49-F238E27FC236}">
                <a16:creationId xmlns:a16="http://schemas.microsoft.com/office/drawing/2014/main" id="{928A6964-1F39-4C47-8509-95CAEBA78DFC}"/>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FI"/>
          </a:p>
        </p:txBody>
      </p:sp>
      <p:sp>
        <p:nvSpPr>
          <p:cNvPr id="7" name="Slide Number Placeholder 6">
            <a:extLst>
              <a:ext uri="{FF2B5EF4-FFF2-40B4-BE49-F238E27FC236}">
                <a16:creationId xmlns:a16="http://schemas.microsoft.com/office/drawing/2014/main" id="{E8C379C4-DCDD-4603-80E3-A25B27DE9C6E}"/>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3E2414BD-74DF-41FF-B8F8-E9EB737F9C3E}" type="slidenum">
              <a:rPr lang="en-FI"/>
              <a:pPr>
                <a:defRPr/>
              </a:pPr>
              <a:t>‹#›</a:t>
            </a:fld>
            <a:endParaRPr lang="en-FI"/>
          </a:p>
        </p:txBody>
      </p:sp>
    </p:spTree>
  </p:cSld>
  <p:clrMap bg1="lt1" tx1="dk1" bg2="lt2" tx2="dk2" accent1="accent1" accent2="accent2" accent3="accent3" accent4="accent4" accent5="accent5" accent6="accent6" hlink="hlink" folHlink="folHlink"/>
  <p:notesStyle>
    <a:lvl1pPr algn="l" defTabSz="685800" rtl="0" eaLnBrk="0" fontAlgn="base" hangingPunct="0">
      <a:spcBef>
        <a:spcPct val="30000"/>
      </a:spcBef>
      <a:spcAft>
        <a:spcPct val="0"/>
      </a:spcAft>
      <a:defRPr sz="900" kern="1200">
        <a:solidFill>
          <a:schemeClr val="tx1"/>
        </a:solidFill>
        <a:latin typeface="+mn-lt"/>
        <a:ea typeface="+mn-ea"/>
        <a:cs typeface="+mn-cs"/>
      </a:defRPr>
    </a:lvl1pPr>
    <a:lvl2pPr marL="342900" algn="l" defTabSz="685800" rtl="0" eaLnBrk="0" fontAlgn="base" hangingPunct="0">
      <a:spcBef>
        <a:spcPct val="30000"/>
      </a:spcBef>
      <a:spcAft>
        <a:spcPct val="0"/>
      </a:spcAft>
      <a:defRPr sz="900" kern="1200">
        <a:solidFill>
          <a:schemeClr val="tx1"/>
        </a:solidFill>
        <a:latin typeface="+mn-lt"/>
        <a:ea typeface="+mn-ea"/>
        <a:cs typeface="+mn-cs"/>
      </a:defRPr>
    </a:lvl2pPr>
    <a:lvl3pPr marL="685800" algn="l" defTabSz="685800" rtl="0" eaLnBrk="0" fontAlgn="base" hangingPunct="0">
      <a:spcBef>
        <a:spcPct val="30000"/>
      </a:spcBef>
      <a:spcAft>
        <a:spcPct val="0"/>
      </a:spcAft>
      <a:defRPr sz="900" kern="1200">
        <a:solidFill>
          <a:schemeClr val="tx1"/>
        </a:solidFill>
        <a:latin typeface="+mn-lt"/>
        <a:ea typeface="+mn-ea"/>
        <a:cs typeface="+mn-cs"/>
      </a:defRPr>
    </a:lvl3pPr>
    <a:lvl4pPr marL="1028700" algn="l" defTabSz="685800" rtl="0" eaLnBrk="0" fontAlgn="base" hangingPunct="0">
      <a:spcBef>
        <a:spcPct val="30000"/>
      </a:spcBef>
      <a:spcAft>
        <a:spcPct val="0"/>
      </a:spcAft>
      <a:defRPr sz="900" kern="1200">
        <a:solidFill>
          <a:schemeClr val="tx1"/>
        </a:solidFill>
        <a:latin typeface="+mn-lt"/>
        <a:ea typeface="+mn-ea"/>
        <a:cs typeface="+mn-cs"/>
      </a:defRPr>
    </a:lvl4pPr>
    <a:lvl5pPr marL="1371600" algn="l" defTabSz="685800" rtl="0" eaLnBrk="0" fontAlgn="base" hangingPunct="0">
      <a:spcBef>
        <a:spcPct val="30000"/>
      </a:spcBef>
      <a:spcAft>
        <a:spcPct val="0"/>
      </a:spcAft>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tsikkodia">
    <p:bg>
      <p:bgPr>
        <a:solidFill>
          <a:srgbClr val="250E62"/>
        </a:solidFill>
        <a:effectLst/>
      </p:bgPr>
    </p:bg>
    <p:spTree>
      <p:nvGrpSpPr>
        <p:cNvPr id="1" name=""/>
        <p:cNvGrpSpPr/>
        <p:nvPr/>
      </p:nvGrpSpPr>
      <p:grpSpPr>
        <a:xfrm>
          <a:off x="0" y="0"/>
          <a:ext cx="0" cy="0"/>
          <a:chOff x="0" y="0"/>
          <a:chExt cx="0" cy="0"/>
        </a:xfrm>
      </p:grpSpPr>
      <p:pic>
        <p:nvPicPr>
          <p:cNvPr id="5" name="Picture 8">
            <a:extLst>
              <a:ext uri="{FF2B5EF4-FFF2-40B4-BE49-F238E27FC236}">
                <a16:creationId xmlns:a16="http://schemas.microsoft.com/office/drawing/2014/main" id="{22AC848F-83E1-4EB9-A806-75981CC21D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513" y="542925"/>
            <a:ext cx="110013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45273" y="1901986"/>
            <a:ext cx="3474682" cy="1790700"/>
          </a:xfrm>
        </p:spPr>
        <p:txBody>
          <a:bodyPr lIns="0" tIns="0" rIns="0" bIns="0" anchor="b"/>
          <a:lstStyle>
            <a:lvl1pPr algn="l">
              <a:defRPr sz="4500">
                <a:solidFill>
                  <a:schemeClr val="bg1"/>
                </a:solidFill>
              </a:defRPr>
            </a:lvl1pPr>
          </a:lstStyle>
          <a:p>
            <a:r>
              <a:rPr lang="fi-FI"/>
              <a:t>Muokkaa ots. perustyyl. napsautt.</a:t>
            </a:r>
            <a:endParaRPr lang="en-US" dirty="0"/>
          </a:p>
        </p:txBody>
      </p:sp>
      <p:sp>
        <p:nvSpPr>
          <p:cNvPr id="3" name="Subtitle 2"/>
          <p:cNvSpPr>
            <a:spLocks noGrp="1"/>
          </p:cNvSpPr>
          <p:nvPr>
            <p:ph type="subTitle" idx="1"/>
          </p:nvPr>
        </p:nvSpPr>
        <p:spPr>
          <a:xfrm>
            <a:off x="545273" y="3908809"/>
            <a:ext cx="3474682" cy="835134"/>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a:t>Muokkaa alaotsikon perustyyliä napsautt.</a:t>
            </a:r>
            <a:endParaRPr lang="en-US" dirty="0"/>
          </a:p>
        </p:txBody>
      </p:sp>
      <p:sp>
        <p:nvSpPr>
          <p:cNvPr id="4" name="Picture Placeholder 6">
            <a:extLst>
              <a:ext uri="{FF2B5EF4-FFF2-40B4-BE49-F238E27FC236}">
                <a16:creationId xmlns:a16="http://schemas.microsoft.com/office/drawing/2014/main" id="{74730160-3F9A-8967-35E0-5ED1A36E2B53}"/>
              </a:ext>
            </a:extLst>
          </p:cNvPr>
          <p:cNvSpPr>
            <a:spLocks noGrp="1"/>
          </p:cNvSpPr>
          <p:nvPr>
            <p:ph type="pic" sz="quarter" idx="11"/>
          </p:nvPr>
        </p:nvSpPr>
        <p:spPr>
          <a:xfrm>
            <a:off x="4019955" y="0"/>
            <a:ext cx="5142481" cy="5150065"/>
          </a:xfrm>
          <a:custGeom>
            <a:avLst/>
            <a:gdLst>
              <a:gd name="connsiteX0" fmla="*/ 2970804 w 6847900"/>
              <a:gd name="connsiteY0" fmla="*/ 0 h 6876700"/>
              <a:gd name="connsiteX1" fmla="*/ 3401652 w 6847900"/>
              <a:gd name="connsiteY1" fmla="*/ 0 h 6876700"/>
              <a:gd name="connsiteX2" fmla="*/ 3560351 w 6847900"/>
              <a:gd name="connsiteY2" fmla="*/ 36449 h 6876700"/>
              <a:gd name="connsiteX3" fmla="*/ 6842399 w 6847900"/>
              <a:gd name="connsiteY3" fmla="*/ 3934039 h 6876700"/>
              <a:gd name="connsiteX4" fmla="*/ 3280742 w 6847900"/>
              <a:gd name="connsiteY4" fmla="*/ 5548737 h 6876700"/>
              <a:gd name="connsiteX5" fmla="*/ 3366617 w 6847900"/>
              <a:gd name="connsiteY5" fmla="*/ 6829227 h 6876700"/>
              <a:gd name="connsiteX6" fmla="*/ 1800359 w 6847900"/>
              <a:gd name="connsiteY6" fmla="*/ 5977176 h 6876700"/>
              <a:gd name="connsiteX7" fmla="*/ 85925 w 6847900"/>
              <a:gd name="connsiteY7" fmla="*/ 2734164 h 6876700"/>
              <a:gd name="connsiteX8" fmla="*/ 3312643 w 6847900"/>
              <a:gd name="connsiteY8" fmla="*/ 2936208 h 6876700"/>
              <a:gd name="connsiteX9" fmla="*/ 2844879 w 6847900"/>
              <a:gd name="connsiteY9" fmla="*/ 23075 h 6876700"/>
              <a:gd name="connsiteX10" fmla="*/ 0 w 6847900"/>
              <a:gd name="connsiteY10" fmla="*/ 0 h 6876700"/>
              <a:gd name="connsiteX11" fmla="*/ 1 w 6847900"/>
              <a:gd name="connsiteY11" fmla="*/ 0 h 6876700"/>
              <a:gd name="connsiteX12" fmla="*/ 1 w 6847900"/>
              <a:gd name="connsiteY12" fmla="*/ 6876700 h 6876700"/>
              <a:gd name="connsiteX13" fmla="*/ 0 w 6847900"/>
              <a:gd name="connsiteY13" fmla="*/ 6876700 h 6876700"/>
              <a:gd name="connsiteX0" fmla="*/ 2970804 w 6847900"/>
              <a:gd name="connsiteY0" fmla="*/ 0 h 6876700"/>
              <a:gd name="connsiteX1" fmla="*/ 3401652 w 6847900"/>
              <a:gd name="connsiteY1" fmla="*/ 0 h 6876700"/>
              <a:gd name="connsiteX2" fmla="*/ 3560351 w 6847900"/>
              <a:gd name="connsiteY2" fmla="*/ 36449 h 6876700"/>
              <a:gd name="connsiteX3" fmla="*/ 6842399 w 6847900"/>
              <a:gd name="connsiteY3" fmla="*/ 3934039 h 6876700"/>
              <a:gd name="connsiteX4" fmla="*/ 3280742 w 6847900"/>
              <a:gd name="connsiteY4" fmla="*/ 5548737 h 6876700"/>
              <a:gd name="connsiteX5" fmla="*/ 3366617 w 6847900"/>
              <a:gd name="connsiteY5" fmla="*/ 6829227 h 6876700"/>
              <a:gd name="connsiteX6" fmla="*/ 1800359 w 6847900"/>
              <a:gd name="connsiteY6" fmla="*/ 5977176 h 6876700"/>
              <a:gd name="connsiteX7" fmla="*/ 85925 w 6847900"/>
              <a:gd name="connsiteY7" fmla="*/ 2734164 h 6876700"/>
              <a:gd name="connsiteX8" fmla="*/ 3312643 w 6847900"/>
              <a:gd name="connsiteY8" fmla="*/ 2936208 h 6876700"/>
              <a:gd name="connsiteX9" fmla="*/ 2844879 w 6847900"/>
              <a:gd name="connsiteY9" fmla="*/ 23075 h 6876700"/>
              <a:gd name="connsiteX10" fmla="*/ 2970804 w 6847900"/>
              <a:gd name="connsiteY10" fmla="*/ 0 h 6876700"/>
              <a:gd name="connsiteX11" fmla="*/ 0 w 6847900"/>
              <a:gd name="connsiteY11" fmla="*/ 6876700 h 6876700"/>
              <a:gd name="connsiteX12" fmla="*/ 1 w 6847900"/>
              <a:gd name="connsiteY12" fmla="*/ 0 h 6876700"/>
              <a:gd name="connsiteX13" fmla="*/ 1 w 6847900"/>
              <a:gd name="connsiteY13" fmla="*/ 6876700 h 6876700"/>
              <a:gd name="connsiteX14" fmla="*/ 0 w 6847900"/>
              <a:gd name="connsiteY14" fmla="*/ 6876700 h 6876700"/>
              <a:gd name="connsiteX0" fmla="*/ 2970804 w 6847900"/>
              <a:gd name="connsiteY0" fmla="*/ 0 h 6876700"/>
              <a:gd name="connsiteX1" fmla="*/ 3401652 w 6847900"/>
              <a:gd name="connsiteY1" fmla="*/ 0 h 6876700"/>
              <a:gd name="connsiteX2" fmla="*/ 3560351 w 6847900"/>
              <a:gd name="connsiteY2" fmla="*/ 36449 h 6876700"/>
              <a:gd name="connsiteX3" fmla="*/ 6842399 w 6847900"/>
              <a:gd name="connsiteY3" fmla="*/ 3934039 h 6876700"/>
              <a:gd name="connsiteX4" fmla="*/ 3280742 w 6847900"/>
              <a:gd name="connsiteY4" fmla="*/ 5548737 h 6876700"/>
              <a:gd name="connsiteX5" fmla="*/ 3366617 w 6847900"/>
              <a:gd name="connsiteY5" fmla="*/ 6829227 h 6876700"/>
              <a:gd name="connsiteX6" fmla="*/ 1800359 w 6847900"/>
              <a:gd name="connsiteY6" fmla="*/ 5977176 h 6876700"/>
              <a:gd name="connsiteX7" fmla="*/ 85925 w 6847900"/>
              <a:gd name="connsiteY7" fmla="*/ 2734164 h 6876700"/>
              <a:gd name="connsiteX8" fmla="*/ 3312643 w 6847900"/>
              <a:gd name="connsiteY8" fmla="*/ 2936208 h 6876700"/>
              <a:gd name="connsiteX9" fmla="*/ 2844879 w 6847900"/>
              <a:gd name="connsiteY9" fmla="*/ 23075 h 6876700"/>
              <a:gd name="connsiteX10" fmla="*/ 2970804 w 6847900"/>
              <a:gd name="connsiteY10" fmla="*/ 0 h 6876700"/>
              <a:gd name="connsiteX11" fmla="*/ 0 w 6847900"/>
              <a:gd name="connsiteY11" fmla="*/ 6876700 h 6876700"/>
              <a:gd name="connsiteX12" fmla="*/ 1 w 6847900"/>
              <a:gd name="connsiteY12" fmla="*/ 6876700 h 6876700"/>
              <a:gd name="connsiteX13" fmla="*/ 0 w 6847900"/>
              <a:gd name="connsiteY13" fmla="*/ 6876700 h 6876700"/>
              <a:gd name="connsiteX0" fmla="*/ 2970804 w 6847900"/>
              <a:gd name="connsiteY0" fmla="*/ 0 h 6857999"/>
              <a:gd name="connsiteX1" fmla="*/ 3401652 w 6847900"/>
              <a:gd name="connsiteY1" fmla="*/ 0 h 6857999"/>
              <a:gd name="connsiteX2" fmla="*/ 3560351 w 6847900"/>
              <a:gd name="connsiteY2" fmla="*/ 36449 h 6857999"/>
              <a:gd name="connsiteX3" fmla="*/ 6842399 w 6847900"/>
              <a:gd name="connsiteY3" fmla="*/ 3934039 h 6857999"/>
              <a:gd name="connsiteX4" fmla="*/ 3280742 w 6847900"/>
              <a:gd name="connsiteY4" fmla="*/ 5548737 h 6857999"/>
              <a:gd name="connsiteX5" fmla="*/ 3366617 w 6847900"/>
              <a:gd name="connsiteY5" fmla="*/ 6829227 h 6857999"/>
              <a:gd name="connsiteX6" fmla="*/ 1800359 w 6847900"/>
              <a:gd name="connsiteY6" fmla="*/ 5977176 h 6857999"/>
              <a:gd name="connsiteX7" fmla="*/ 85925 w 6847900"/>
              <a:gd name="connsiteY7" fmla="*/ 2734164 h 6857999"/>
              <a:gd name="connsiteX8" fmla="*/ 3312643 w 6847900"/>
              <a:gd name="connsiteY8" fmla="*/ 2936208 h 6857999"/>
              <a:gd name="connsiteX9" fmla="*/ 2844879 w 6847900"/>
              <a:gd name="connsiteY9" fmla="*/ 23075 h 6857999"/>
              <a:gd name="connsiteX10" fmla="*/ 2970804 w 6847900"/>
              <a:gd name="connsiteY10"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47900" h="6857999">
                <a:moveTo>
                  <a:pt x="2970804" y="0"/>
                </a:moveTo>
                <a:lnTo>
                  <a:pt x="3401652" y="0"/>
                </a:lnTo>
                <a:lnTo>
                  <a:pt x="3560351" y="36449"/>
                </a:lnTo>
                <a:cubicBezTo>
                  <a:pt x="4415738" y="300460"/>
                  <a:pt x="6420326" y="1489394"/>
                  <a:pt x="6842399" y="3934039"/>
                </a:cubicBezTo>
                <a:cubicBezTo>
                  <a:pt x="7007883" y="7454732"/>
                  <a:pt x="3386019" y="3652677"/>
                  <a:pt x="3280742" y="5548737"/>
                </a:cubicBezTo>
                <a:cubicBezTo>
                  <a:pt x="3255648" y="6000678"/>
                  <a:pt x="3570167" y="6687971"/>
                  <a:pt x="3366617" y="6829227"/>
                </a:cubicBezTo>
                <a:cubicBezTo>
                  <a:pt x="3163067" y="6970483"/>
                  <a:pt x="2410878" y="6576585"/>
                  <a:pt x="1800359" y="5977176"/>
                </a:cubicBezTo>
                <a:cubicBezTo>
                  <a:pt x="1153175" y="5341769"/>
                  <a:pt x="-377323" y="3878254"/>
                  <a:pt x="85925" y="2734164"/>
                </a:cubicBezTo>
                <a:cubicBezTo>
                  <a:pt x="549173" y="1590074"/>
                  <a:pt x="4668383" y="4423210"/>
                  <a:pt x="3312643" y="2936208"/>
                </a:cubicBezTo>
                <a:cubicBezTo>
                  <a:pt x="1627836" y="1042436"/>
                  <a:pt x="2128420" y="209702"/>
                  <a:pt x="2844879" y="23075"/>
                </a:cubicBezTo>
                <a:lnTo>
                  <a:pt x="2970804" y="0"/>
                </a:lnTo>
                <a:close/>
              </a:path>
            </a:pathLst>
          </a:custGeom>
          <a:solidFill>
            <a:schemeClr val="accent3"/>
          </a:solidFill>
        </p:spPr>
        <p:txBody>
          <a:bodyPr wrap="square">
            <a:noAutofit/>
          </a:bodyPr>
          <a:lstStyle/>
          <a:p>
            <a:r>
              <a:rPr lang="fi-FI"/>
              <a:t>Lisää kuva napsauttamalla kuvaketta</a:t>
            </a:r>
            <a:endParaRPr lang="en-FI" dirty="0"/>
          </a:p>
        </p:txBody>
      </p:sp>
    </p:spTree>
    <p:extLst>
      <p:ext uri="{BB962C8B-B14F-4D97-AF65-F5344CB8AC3E}">
        <p14:creationId xmlns:p14="http://schemas.microsoft.com/office/powerpoint/2010/main" val="3208495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san ylätunniste">
    <p:spTree>
      <p:nvGrpSpPr>
        <p:cNvPr id="1" name=""/>
        <p:cNvGrpSpPr/>
        <p:nvPr/>
      </p:nvGrpSpPr>
      <p:grpSpPr>
        <a:xfrm>
          <a:off x="0" y="0"/>
          <a:ext cx="0" cy="0"/>
          <a:chOff x="0" y="0"/>
          <a:chExt cx="0" cy="0"/>
        </a:xfrm>
      </p:grpSpPr>
      <p:pic>
        <p:nvPicPr>
          <p:cNvPr id="4" name="Picture 9">
            <a:extLst>
              <a:ext uri="{FF2B5EF4-FFF2-40B4-BE49-F238E27FC236}">
                <a16:creationId xmlns:a16="http://schemas.microsoft.com/office/drawing/2014/main" id="{382CE382-7B45-4DA8-B731-150F99A035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4953"/>
          <a:stretch>
            <a:fillRect/>
          </a:stretch>
        </p:blipFill>
        <p:spPr bwMode="auto">
          <a:xfrm>
            <a:off x="-3175" y="0"/>
            <a:ext cx="6853238"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13">
            <a:extLst>
              <a:ext uri="{FF2B5EF4-FFF2-40B4-BE49-F238E27FC236}">
                <a16:creationId xmlns:a16="http://schemas.microsoft.com/office/drawing/2014/main" id="{B84E64B6-243D-48E4-B7A9-2CAF509F9AB4}"/>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466725" y="1131282"/>
            <a:ext cx="5517696" cy="1579261"/>
          </a:xfrm>
        </p:spPr>
        <p:txBody>
          <a:bodyPr/>
          <a:lstStyle>
            <a:lvl1pPr>
              <a:defRPr sz="4500"/>
            </a:lvl1pPr>
          </a:lstStyle>
          <a:p>
            <a:r>
              <a:rPr lang="fi-FI"/>
              <a:t>Muokkaa ots. perustyyl. napsautt.</a:t>
            </a:r>
            <a:endParaRPr lang="en-US" dirty="0"/>
          </a:p>
        </p:txBody>
      </p:sp>
      <p:sp>
        <p:nvSpPr>
          <p:cNvPr id="3" name="Text Placeholder 2"/>
          <p:cNvSpPr>
            <a:spLocks noGrp="1"/>
          </p:cNvSpPr>
          <p:nvPr>
            <p:ph type="body" idx="1"/>
          </p:nvPr>
        </p:nvSpPr>
        <p:spPr>
          <a:xfrm>
            <a:off x="466725" y="2710544"/>
            <a:ext cx="5517696" cy="120657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sp>
        <p:nvSpPr>
          <p:cNvPr id="6" name="Date Placeholder 3">
            <a:extLst>
              <a:ext uri="{FF2B5EF4-FFF2-40B4-BE49-F238E27FC236}">
                <a16:creationId xmlns:a16="http://schemas.microsoft.com/office/drawing/2014/main" id="{0C53E1B7-728E-4933-904A-602AF03595E2}"/>
              </a:ext>
            </a:extLst>
          </p:cNvPr>
          <p:cNvSpPr>
            <a:spLocks noGrp="1"/>
          </p:cNvSpPr>
          <p:nvPr>
            <p:ph type="dt" sz="half" idx="10"/>
          </p:nvPr>
        </p:nvSpPr>
        <p:spPr/>
        <p:txBody>
          <a:bodyPr/>
          <a:lstStyle>
            <a:lvl1pPr>
              <a:defRPr/>
            </a:lvl1pPr>
          </a:lstStyle>
          <a:p>
            <a:pPr>
              <a:defRPr/>
            </a:pPr>
            <a:fld id="{69FA78A9-2B7F-4E7F-9EA9-9F5BE9EFD846}" type="datetime1">
              <a:rPr lang="fi-FI"/>
              <a:pPr>
                <a:defRPr/>
              </a:pPr>
              <a:t>13.3.2024</a:t>
            </a:fld>
            <a:endParaRPr lang="en-FI"/>
          </a:p>
        </p:txBody>
      </p:sp>
      <p:sp>
        <p:nvSpPr>
          <p:cNvPr id="7" name="Slide Number Placeholder 5">
            <a:extLst>
              <a:ext uri="{FF2B5EF4-FFF2-40B4-BE49-F238E27FC236}">
                <a16:creationId xmlns:a16="http://schemas.microsoft.com/office/drawing/2014/main" id="{DEED1414-6141-4091-A201-837481764753}"/>
              </a:ext>
            </a:extLst>
          </p:cNvPr>
          <p:cNvSpPr>
            <a:spLocks noGrp="1"/>
          </p:cNvSpPr>
          <p:nvPr>
            <p:ph type="sldNum" sz="quarter" idx="11"/>
          </p:nvPr>
        </p:nvSpPr>
        <p:spPr/>
        <p:txBody>
          <a:bodyPr/>
          <a:lstStyle>
            <a:lvl1pPr>
              <a:defRPr/>
            </a:lvl1pPr>
          </a:lstStyle>
          <a:p>
            <a:pPr>
              <a:defRPr/>
            </a:pPr>
            <a:fld id="{F0C00C50-4252-4E8F-B293-4939E8FEA39C}" type="slidenum">
              <a:rPr lang="en-FI"/>
              <a:pPr>
                <a:defRPr/>
              </a:pPr>
              <a:t>‹#›</a:t>
            </a:fld>
            <a:endParaRPr lang="en-FI"/>
          </a:p>
        </p:txBody>
      </p:sp>
    </p:spTree>
    <p:extLst>
      <p:ext uri="{BB962C8B-B14F-4D97-AF65-F5344CB8AC3E}">
        <p14:creationId xmlns:p14="http://schemas.microsoft.com/office/powerpoint/2010/main" val="2265236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EE7620D8-F17E-42E3-BB20-7DE41EDBB7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675" t="24947"/>
          <a:stretch>
            <a:fillRect/>
          </a:stretch>
        </p:blipFill>
        <p:spPr bwMode="auto">
          <a:xfrm>
            <a:off x="0" y="0"/>
            <a:ext cx="598487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13">
            <a:extLst>
              <a:ext uri="{FF2B5EF4-FFF2-40B4-BE49-F238E27FC236}">
                <a16:creationId xmlns:a16="http://schemas.microsoft.com/office/drawing/2014/main" id="{75B07525-96C3-4A01-A8F0-5993033B0124}"/>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6" name="Picture 8">
            <a:extLst>
              <a:ext uri="{FF2B5EF4-FFF2-40B4-BE49-F238E27FC236}">
                <a16:creationId xmlns:a16="http://schemas.microsoft.com/office/drawing/2014/main" id="{4C274CA5-8C66-4F4E-87A1-16649B2B4D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0" y="66675"/>
            <a:ext cx="474663" cy="11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6725" y="1131282"/>
            <a:ext cx="5517696" cy="1579261"/>
          </a:xfrm>
        </p:spPr>
        <p:txBody>
          <a:bodyPr/>
          <a:lstStyle>
            <a:lvl1pPr>
              <a:defRPr sz="4500"/>
            </a:lvl1pPr>
          </a:lstStyle>
          <a:p>
            <a:r>
              <a:rPr lang="fi-FI"/>
              <a:t>Muokkaa ots. perustyyl. napsautt.</a:t>
            </a:r>
            <a:endParaRPr lang="en-US" dirty="0"/>
          </a:p>
        </p:txBody>
      </p:sp>
      <p:sp>
        <p:nvSpPr>
          <p:cNvPr id="3" name="Text Placeholder 2"/>
          <p:cNvSpPr>
            <a:spLocks noGrp="1"/>
          </p:cNvSpPr>
          <p:nvPr>
            <p:ph type="body" idx="1"/>
          </p:nvPr>
        </p:nvSpPr>
        <p:spPr>
          <a:xfrm>
            <a:off x="466725" y="2710544"/>
            <a:ext cx="5517696" cy="120657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sp>
        <p:nvSpPr>
          <p:cNvPr id="7" name="Date Placeholder 3">
            <a:extLst>
              <a:ext uri="{FF2B5EF4-FFF2-40B4-BE49-F238E27FC236}">
                <a16:creationId xmlns:a16="http://schemas.microsoft.com/office/drawing/2014/main" id="{34728A59-EC27-459C-BCBD-9E7C73178FFD}"/>
              </a:ext>
            </a:extLst>
          </p:cNvPr>
          <p:cNvSpPr>
            <a:spLocks noGrp="1"/>
          </p:cNvSpPr>
          <p:nvPr>
            <p:ph type="dt" sz="half" idx="10"/>
          </p:nvPr>
        </p:nvSpPr>
        <p:spPr/>
        <p:txBody>
          <a:bodyPr/>
          <a:lstStyle>
            <a:lvl1pPr>
              <a:defRPr/>
            </a:lvl1pPr>
          </a:lstStyle>
          <a:p>
            <a:pPr>
              <a:defRPr/>
            </a:pPr>
            <a:fld id="{938863CA-FF99-4226-A902-8E878CF81E64}" type="datetime1">
              <a:rPr lang="fi-FI"/>
              <a:pPr>
                <a:defRPr/>
              </a:pPr>
              <a:t>13.3.2024</a:t>
            </a:fld>
            <a:endParaRPr lang="en-FI"/>
          </a:p>
        </p:txBody>
      </p:sp>
      <p:sp>
        <p:nvSpPr>
          <p:cNvPr id="8" name="Slide Number Placeholder 5">
            <a:extLst>
              <a:ext uri="{FF2B5EF4-FFF2-40B4-BE49-F238E27FC236}">
                <a16:creationId xmlns:a16="http://schemas.microsoft.com/office/drawing/2014/main" id="{58F4A469-BC7B-4206-ADEF-9A958693FA40}"/>
              </a:ext>
            </a:extLst>
          </p:cNvPr>
          <p:cNvSpPr>
            <a:spLocks noGrp="1"/>
          </p:cNvSpPr>
          <p:nvPr>
            <p:ph type="sldNum" sz="quarter" idx="11"/>
          </p:nvPr>
        </p:nvSpPr>
        <p:spPr/>
        <p:txBody>
          <a:bodyPr/>
          <a:lstStyle>
            <a:lvl1pPr>
              <a:defRPr/>
            </a:lvl1pPr>
          </a:lstStyle>
          <a:p>
            <a:pPr>
              <a:defRPr/>
            </a:pPr>
            <a:fld id="{9528E44A-4CE9-4F12-90F6-EC8900B6EC78}" type="slidenum">
              <a:rPr lang="en-FI"/>
              <a:pPr>
                <a:defRPr/>
              </a:pPr>
              <a:t>‹#›</a:t>
            </a:fld>
            <a:endParaRPr lang="en-FI"/>
          </a:p>
        </p:txBody>
      </p:sp>
    </p:spTree>
    <p:extLst>
      <p:ext uri="{BB962C8B-B14F-4D97-AF65-F5344CB8AC3E}">
        <p14:creationId xmlns:p14="http://schemas.microsoft.com/office/powerpoint/2010/main" val="1296406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a:xfrm>
            <a:off x="408843" y="633045"/>
            <a:ext cx="8332907" cy="866851"/>
          </a:xfrm>
        </p:spPr>
        <p:txBody>
          <a:bodyPr/>
          <a:lstStyle/>
          <a:p>
            <a:r>
              <a:rPr lang="fi-FI"/>
              <a:t>Muokkaa ots. perustyyl. napsautt.</a:t>
            </a:r>
            <a:endParaRPr lang="en-US" dirty="0"/>
          </a:p>
        </p:txBody>
      </p:sp>
      <p:sp>
        <p:nvSpPr>
          <p:cNvPr id="3" name="Content Placeholder 2"/>
          <p:cNvSpPr>
            <a:spLocks noGrp="1"/>
          </p:cNvSpPr>
          <p:nvPr>
            <p:ph sz="half" idx="1"/>
          </p:nvPr>
        </p:nvSpPr>
        <p:spPr>
          <a:xfrm>
            <a:off x="402249" y="1724792"/>
            <a:ext cx="4062671" cy="3006806"/>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4679080" y="1717482"/>
            <a:ext cx="4062671" cy="301411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3">
            <a:extLst>
              <a:ext uri="{FF2B5EF4-FFF2-40B4-BE49-F238E27FC236}">
                <a16:creationId xmlns:a16="http://schemas.microsoft.com/office/drawing/2014/main" id="{BF3A1D63-AE04-47BD-846F-022E2EAF5237}"/>
              </a:ext>
            </a:extLst>
          </p:cNvPr>
          <p:cNvSpPr>
            <a:spLocks noGrp="1"/>
          </p:cNvSpPr>
          <p:nvPr>
            <p:ph type="dt" sz="half" idx="10"/>
          </p:nvPr>
        </p:nvSpPr>
        <p:spPr/>
        <p:txBody>
          <a:bodyPr/>
          <a:lstStyle>
            <a:lvl1pPr>
              <a:defRPr/>
            </a:lvl1pPr>
          </a:lstStyle>
          <a:p>
            <a:pPr>
              <a:defRPr/>
            </a:pPr>
            <a:fld id="{8C3D7449-7B70-424F-BB12-ECDEECB2575F}" type="datetime1">
              <a:rPr lang="fi-FI"/>
              <a:pPr>
                <a:defRPr/>
              </a:pPr>
              <a:t>13.3.2024</a:t>
            </a:fld>
            <a:endParaRPr lang="en-FI" dirty="0"/>
          </a:p>
        </p:txBody>
      </p:sp>
      <p:sp>
        <p:nvSpPr>
          <p:cNvPr id="6" name="Slide Number Placeholder 5">
            <a:extLst>
              <a:ext uri="{FF2B5EF4-FFF2-40B4-BE49-F238E27FC236}">
                <a16:creationId xmlns:a16="http://schemas.microsoft.com/office/drawing/2014/main" id="{94C9D331-C927-4CF0-943F-1D92AB7E9506}"/>
              </a:ext>
            </a:extLst>
          </p:cNvPr>
          <p:cNvSpPr>
            <a:spLocks noGrp="1"/>
          </p:cNvSpPr>
          <p:nvPr>
            <p:ph type="sldNum" sz="quarter" idx="11"/>
          </p:nvPr>
        </p:nvSpPr>
        <p:spPr/>
        <p:txBody>
          <a:bodyPr/>
          <a:lstStyle>
            <a:lvl1pPr>
              <a:defRPr/>
            </a:lvl1pPr>
          </a:lstStyle>
          <a:p>
            <a:pPr>
              <a:defRPr/>
            </a:pPr>
            <a:fld id="{8873E046-7A19-4297-963E-C456BE8DE2CF}" type="slidenum">
              <a:rPr lang="en-FI"/>
              <a:pPr>
                <a:defRPr/>
              </a:pPr>
              <a:t>‹#›</a:t>
            </a:fld>
            <a:endParaRPr lang="en-FI" dirty="0"/>
          </a:p>
        </p:txBody>
      </p:sp>
    </p:spTree>
    <p:extLst>
      <p:ext uri="{BB962C8B-B14F-4D97-AF65-F5344CB8AC3E}">
        <p14:creationId xmlns:p14="http://schemas.microsoft.com/office/powerpoint/2010/main" val="40248602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Title 1"/>
          <p:cNvSpPr>
            <a:spLocks noGrp="1"/>
          </p:cNvSpPr>
          <p:nvPr>
            <p:ph type="title"/>
          </p:nvPr>
        </p:nvSpPr>
        <p:spPr>
          <a:xfrm>
            <a:off x="408842" y="633046"/>
            <a:ext cx="8326315" cy="866850"/>
          </a:xfrm>
        </p:spPr>
        <p:txBody>
          <a:bodyPr/>
          <a:lstStyle/>
          <a:p>
            <a:r>
              <a:rPr lang="fi-FI"/>
              <a:t>Muokkaa ots. perustyyl. napsautt.</a:t>
            </a:r>
            <a:endParaRPr lang="en-US" dirty="0"/>
          </a:p>
        </p:txBody>
      </p:sp>
      <p:sp>
        <p:nvSpPr>
          <p:cNvPr id="3" name="Text Placeholder 2"/>
          <p:cNvSpPr>
            <a:spLocks noGrp="1"/>
          </p:cNvSpPr>
          <p:nvPr>
            <p:ph type="body" idx="1"/>
          </p:nvPr>
        </p:nvSpPr>
        <p:spPr>
          <a:xfrm>
            <a:off x="408842" y="1717482"/>
            <a:ext cx="4062672" cy="407697"/>
          </a:xfrm>
        </p:spPr>
        <p:txBody>
          <a:bodyPr>
            <a:noAutofit/>
          </a:bodyPr>
          <a:lstStyle>
            <a:lvl1pPr marL="0" indent="0">
              <a:lnSpc>
                <a:spcPct val="90000"/>
              </a:lnSpc>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4" name="Content Placeholder 3"/>
          <p:cNvSpPr>
            <a:spLocks noGrp="1"/>
          </p:cNvSpPr>
          <p:nvPr>
            <p:ph sz="half" idx="2"/>
          </p:nvPr>
        </p:nvSpPr>
        <p:spPr>
          <a:xfrm>
            <a:off x="408842" y="2125179"/>
            <a:ext cx="4062672" cy="260947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4672485" y="1717482"/>
            <a:ext cx="4062672" cy="407697"/>
          </a:xfrm>
        </p:spPr>
        <p:txBody>
          <a:bodyPr>
            <a:noAutofit/>
          </a:bodyPr>
          <a:lstStyle>
            <a:lvl1pPr marL="0" indent="0">
              <a:lnSpc>
                <a:spcPct val="90000"/>
              </a:lnSpc>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6" name="Content Placeholder 5"/>
          <p:cNvSpPr>
            <a:spLocks noGrp="1"/>
          </p:cNvSpPr>
          <p:nvPr>
            <p:ph sz="quarter" idx="4"/>
          </p:nvPr>
        </p:nvSpPr>
        <p:spPr>
          <a:xfrm>
            <a:off x="4672485" y="2125179"/>
            <a:ext cx="4062672" cy="260947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3">
            <a:extLst>
              <a:ext uri="{FF2B5EF4-FFF2-40B4-BE49-F238E27FC236}">
                <a16:creationId xmlns:a16="http://schemas.microsoft.com/office/drawing/2014/main" id="{BE9006A0-8422-4BF8-9D3E-0FD2E153ACE7}"/>
              </a:ext>
            </a:extLst>
          </p:cNvPr>
          <p:cNvSpPr>
            <a:spLocks noGrp="1"/>
          </p:cNvSpPr>
          <p:nvPr>
            <p:ph type="dt" sz="half" idx="10"/>
          </p:nvPr>
        </p:nvSpPr>
        <p:spPr/>
        <p:txBody>
          <a:bodyPr/>
          <a:lstStyle>
            <a:lvl1pPr>
              <a:defRPr/>
            </a:lvl1pPr>
          </a:lstStyle>
          <a:p>
            <a:pPr>
              <a:defRPr/>
            </a:pPr>
            <a:fld id="{18DC9691-4A61-4183-B89F-2D5CDA92283D}" type="datetime1">
              <a:rPr lang="fi-FI"/>
              <a:pPr>
                <a:defRPr/>
              </a:pPr>
              <a:t>13.3.2024</a:t>
            </a:fld>
            <a:endParaRPr lang="en-FI" dirty="0"/>
          </a:p>
        </p:txBody>
      </p:sp>
      <p:sp>
        <p:nvSpPr>
          <p:cNvPr id="8" name="Slide Number Placeholder 5">
            <a:extLst>
              <a:ext uri="{FF2B5EF4-FFF2-40B4-BE49-F238E27FC236}">
                <a16:creationId xmlns:a16="http://schemas.microsoft.com/office/drawing/2014/main" id="{CA732C04-282C-442E-AB86-AECC38BFF6BD}"/>
              </a:ext>
            </a:extLst>
          </p:cNvPr>
          <p:cNvSpPr>
            <a:spLocks noGrp="1"/>
          </p:cNvSpPr>
          <p:nvPr>
            <p:ph type="sldNum" sz="quarter" idx="11"/>
          </p:nvPr>
        </p:nvSpPr>
        <p:spPr/>
        <p:txBody>
          <a:bodyPr/>
          <a:lstStyle>
            <a:lvl1pPr>
              <a:defRPr/>
            </a:lvl1pPr>
          </a:lstStyle>
          <a:p>
            <a:pPr>
              <a:defRPr/>
            </a:pPr>
            <a:fld id="{EBAF77E4-4063-46B4-8612-2ADF6E4CE6BD}" type="slidenum">
              <a:rPr lang="en-FI"/>
              <a:pPr>
                <a:defRPr/>
              </a:pPr>
              <a:t>‹#›</a:t>
            </a:fld>
            <a:endParaRPr lang="en-FI" dirty="0"/>
          </a:p>
        </p:txBody>
      </p:sp>
    </p:spTree>
    <p:extLst>
      <p:ext uri="{BB962C8B-B14F-4D97-AF65-F5344CB8AC3E}">
        <p14:creationId xmlns:p14="http://schemas.microsoft.com/office/powerpoint/2010/main" val="1377768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a:xfrm>
            <a:off x="408842" y="633045"/>
            <a:ext cx="8326315" cy="827643"/>
          </a:xfrm>
        </p:spPr>
        <p:txBody>
          <a:bodyPr/>
          <a:lstStyle/>
          <a:p>
            <a:r>
              <a:rPr lang="fi-FI"/>
              <a:t>Muokkaa ots. perustyyl. napsautt.</a:t>
            </a:r>
            <a:endParaRPr lang="en-US" dirty="0"/>
          </a:p>
        </p:txBody>
      </p:sp>
      <p:sp>
        <p:nvSpPr>
          <p:cNvPr id="3" name="Date Placeholder 3">
            <a:extLst>
              <a:ext uri="{FF2B5EF4-FFF2-40B4-BE49-F238E27FC236}">
                <a16:creationId xmlns:a16="http://schemas.microsoft.com/office/drawing/2014/main" id="{06A0D5E3-E095-459C-8805-D9335625700B}"/>
              </a:ext>
            </a:extLst>
          </p:cNvPr>
          <p:cNvSpPr>
            <a:spLocks noGrp="1"/>
          </p:cNvSpPr>
          <p:nvPr>
            <p:ph type="dt" sz="half" idx="10"/>
          </p:nvPr>
        </p:nvSpPr>
        <p:spPr/>
        <p:txBody>
          <a:bodyPr/>
          <a:lstStyle>
            <a:lvl1pPr>
              <a:defRPr/>
            </a:lvl1pPr>
          </a:lstStyle>
          <a:p>
            <a:pPr>
              <a:defRPr/>
            </a:pPr>
            <a:fld id="{4E00E750-680A-46E3-AFEC-711FD955F6E0}" type="datetime1">
              <a:rPr lang="fi-FI"/>
              <a:pPr>
                <a:defRPr/>
              </a:pPr>
              <a:t>13.3.2024</a:t>
            </a:fld>
            <a:endParaRPr lang="en-FI" dirty="0"/>
          </a:p>
        </p:txBody>
      </p:sp>
      <p:sp>
        <p:nvSpPr>
          <p:cNvPr id="4" name="Slide Number Placeholder 5">
            <a:extLst>
              <a:ext uri="{FF2B5EF4-FFF2-40B4-BE49-F238E27FC236}">
                <a16:creationId xmlns:a16="http://schemas.microsoft.com/office/drawing/2014/main" id="{3651DE9F-A41D-412A-A434-BCA50B17A42F}"/>
              </a:ext>
            </a:extLst>
          </p:cNvPr>
          <p:cNvSpPr>
            <a:spLocks noGrp="1"/>
          </p:cNvSpPr>
          <p:nvPr>
            <p:ph type="sldNum" sz="quarter" idx="11"/>
          </p:nvPr>
        </p:nvSpPr>
        <p:spPr/>
        <p:txBody>
          <a:bodyPr/>
          <a:lstStyle>
            <a:lvl1pPr>
              <a:defRPr/>
            </a:lvl1pPr>
          </a:lstStyle>
          <a:p>
            <a:pPr>
              <a:defRPr/>
            </a:pPr>
            <a:fld id="{3AA7F9F8-9552-47BF-BD3E-9F47416AEF94}" type="slidenum">
              <a:rPr lang="en-FI"/>
              <a:pPr>
                <a:defRPr/>
              </a:pPr>
              <a:t>‹#›</a:t>
            </a:fld>
            <a:endParaRPr lang="en-FI" dirty="0"/>
          </a:p>
        </p:txBody>
      </p:sp>
    </p:spTree>
    <p:extLst>
      <p:ext uri="{BB962C8B-B14F-4D97-AF65-F5344CB8AC3E}">
        <p14:creationId xmlns:p14="http://schemas.microsoft.com/office/powerpoint/2010/main" val="11638543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31FE40E-68E9-452D-8B62-CC487844239F}"/>
              </a:ext>
            </a:extLst>
          </p:cNvPr>
          <p:cNvSpPr>
            <a:spLocks noGrp="1"/>
          </p:cNvSpPr>
          <p:nvPr>
            <p:ph type="dt" sz="half" idx="10"/>
          </p:nvPr>
        </p:nvSpPr>
        <p:spPr/>
        <p:txBody>
          <a:bodyPr/>
          <a:lstStyle>
            <a:lvl1pPr>
              <a:defRPr/>
            </a:lvl1pPr>
          </a:lstStyle>
          <a:p>
            <a:pPr>
              <a:defRPr/>
            </a:pPr>
            <a:fld id="{88E8F5B3-268F-4F41-9E57-7813E9AC1915}" type="datetime1">
              <a:rPr lang="fi-FI"/>
              <a:pPr>
                <a:defRPr/>
              </a:pPr>
              <a:t>13.3.2024</a:t>
            </a:fld>
            <a:endParaRPr lang="en-FI" dirty="0"/>
          </a:p>
        </p:txBody>
      </p:sp>
      <p:sp>
        <p:nvSpPr>
          <p:cNvPr id="3" name="Slide Number Placeholder 5">
            <a:extLst>
              <a:ext uri="{FF2B5EF4-FFF2-40B4-BE49-F238E27FC236}">
                <a16:creationId xmlns:a16="http://schemas.microsoft.com/office/drawing/2014/main" id="{35F16818-5CF8-4313-B34D-D47530B7F5C3}"/>
              </a:ext>
            </a:extLst>
          </p:cNvPr>
          <p:cNvSpPr>
            <a:spLocks noGrp="1"/>
          </p:cNvSpPr>
          <p:nvPr>
            <p:ph type="sldNum" sz="quarter" idx="11"/>
          </p:nvPr>
        </p:nvSpPr>
        <p:spPr/>
        <p:txBody>
          <a:bodyPr/>
          <a:lstStyle>
            <a:lvl1pPr>
              <a:defRPr/>
            </a:lvl1pPr>
          </a:lstStyle>
          <a:p>
            <a:pPr>
              <a:defRPr/>
            </a:pPr>
            <a:fld id="{813DC092-64FD-425A-BFAF-344846BB863F}" type="slidenum">
              <a:rPr lang="en-FI"/>
              <a:pPr>
                <a:defRPr/>
              </a:pPr>
              <a:t>‹#›</a:t>
            </a:fld>
            <a:endParaRPr lang="en-FI" dirty="0"/>
          </a:p>
        </p:txBody>
      </p:sp>
    </p:spTree>
    <p:extLst>
      <p:ext uri="{BB962C8B-B14F-4D97-AF65-F5344CB8AC3E}">
        <p14:creationId xmlns:p14="http://schemas.microsoft.com/office/powerpoint/2010/main" val="39778055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415436" y="633042"/>
            <a:ext cx="3163583" cy="910007"/>
          </a:xfrm>
        </p:spPr>
        <p:txBody>
          <a:bodyPr/>
          <a:lstStyle>
            <a:lvl1pPr>
              <a:defRPr sz="2400"/>
            </a:lvl1pPr>
          </a:lstStyle>
          <a:p>
            <a:r>
              <a:rPr lang="fi-FI"/>
              <a:t>Muokkaa ots. perustyyl. napsautt.</a:t>
            </a:r>
            <a:endParaRPr lang="en-US" dirty="0"/>
          </a:p>
        </p:txBody>
      </p:sp>
      <p:sp>
        <p:nvSpPr>
          <p:cNvPr id="3" name="Content Placeholder 2"/>
          <p:cNvSpPr>
            <a:spLocks noGrp="1"/>
          </p:cNvSpPr>
          <p:nvPr>
            <p:ph idx="1"/>
          </p:nvPr>
        </p:nvSpPr>
        <p:spPr>
          <a:xfrm>
            <a:off x="3887390" y="633042"/>
            <a:ext cx="4841173" cy="410161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415436" y="1543049"/>
            <a:ext cx="3163583" cy="319160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Date Placeholder 3">
            <a:extLst>
              <a:ext uri="{FF2B5EF4-FFF2-40B4-BE49-F238E27FC236}">
                <a16:creationId xmlns:a16="http://schemas.microsoft.com/office/drawing/2014/main" id="{263CFB2E-B286-479E-BEE2-415297B72822}"/>
              </a:ext>
            </a:extLst>
          </p:cNvPr>
          <p:cNvSpPr>
            <a:spLocks noGrp="1"/>
          </p:cNvSpPr>
          <p:nvPr>
            <p:ph type="dt" sz="half" idx="10"/>
          </p:nvPr>
        </p:nvSpPr>
        <p:spPr/>
        <p:txBody>
          <a:bodyPr/>
          <a:lstStyle>
            <a:lvl1pPr>
              <a:defRPr/>
            </a:lvl1pPr>
          </a:lstStyle>
          <a:p>
            <a:pPr>
              <a:defRPr/>
            </a:pPr>
            <a:fld id="{B37B4226-6224-4CAE-ADA2-1F4FFE4929F3}" type="datetime1">
              <a:rPr lang="fi-FI"/>
              <a:pPr>
                <a:defRPr/>
              </a:pPr>
              <a:t>13.3.2024</a:t>
            </a:fld>
            <a:endParaRPr lang="en-FI" dirty="0"/>
          </a:p>
        </p:txBody>
      </p:sp>
      <p:sp>
        <p:nvSpPr>
          <p:cNvPr id="6" name="Slide Number Placeholder 5">
            <a:extLst>
              <a:ext uri="{FF2B5EF4-FFF2-40B4-BE49-F238E27FC236}">
                <a16:creationId xmlns:a16="http://schemas.microsoft.com/office/drawing/2014/main" id="{2B44477C-8669-408C-A008-A67E2D989990}"/>
              </a:ext>
            </a:extLst>
          </p:cNvPr>
          <p:cNvSpPr>
            <a:spLocks noGrp="1"/>
          </p:cNvSpPr>
          <p:nvPr>
            <p:ph type="sldNum" sz="quarter" idx="11"/>
          </p:nvPr>
        </p:nvSpPr>
        <p:spPr/>
        <p:txBody>
          <a:bodyPr/>
          <a:lstStyle>
            <a:lvl1pPr>
              <a:defRPr/>
            </a:lvl1pPr>
          </a:lstStyle>
          <a:p>
            <a:pPr>
              <a:defRPr/>
            </a:pPr>
            <a:fld id="{2D4D5031-A456-4645-8F02-BEC4C77D4C37}" type="slidenum">
              <a:rPr lang="en-FI"/>
              <a:pPr>
                <a:defRPr/>
              </a:pPr>
              <a:t>‹#›</a:t>
            </a:fld>
            <a:endParaRPr lang="en-FI" dirty="0"/>
          </a:p>
        </p:txBody>
      </p:sp>
    </p:spTree>
    <p:extLst>
      <p:ext uri="{BB962C8B-B14F-4D97-AF65-F5344CB8AC3E}">
        <p14:creationId xmlns:p14="http://schemas.microsoft.com/office/powerpoint/2010/main" val="11823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5564981" y="631600"/>
            <a:ext cx="3163583" cy="910007"/>
          </a:xfrm>
        </p:spPr>
        <p:txBody>
          <a:bodyPr/>
          <a:lstStyle>
            <a:lvl1pPr>
              <a:defRPr sz="2400"/>
            </a:lvl1pPr>
          </a:lstStyle>
          <a:p>
            <a:r>
              <a:rPr lang="fi-FI"/>
              <a:t>Muokkaa ots. perustyyl. napsautt.</a:t>
            </a:r>
            <a:endParaRPr lang="en-US" dirty="0"/>
          </a:p>
        </p:txBody>
      </p:sp>
      <p:sp>
        <p:nvSpPr>
          <p:cNvPr id="3" name="Picture Placeholder 2"/>
          <p:cNvSpPr>
            <a:spLocks noGrp="1" noChangeAspect="1"/>
          </p:cNvSpPr>
          <p:nvPr>
            <p:ph type="pic" idx="1"/>
          </p:nvPr>
        </p:nvSpPr>
        <p:spPr>
          <a:xfrm>
            <a:off x="415436" y="631600"/>
            <a:ext cx="4841173" cy="410161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fi-FI" noProof="0"/>
              <a:t>Lisää kuva napsauttamalla kuvaketta</a:t>
            </a:r>
            <a:endParaRPr lang="en-US" noProof="0" dirty="0"/>
          </a:p>
        </p:txBody>
      </p:sp>
      <p:sp>
        <p:nvSpPr>
          <p:cNvPr id="4" name="Text Placeholder 3"/>
          <p:cNvSpPr>
            <a:spLocks noGrp="1"/>
          </p:cNvSpPr>
          <p:nvPr>
            <p:ph type="body" sz="half" idx="2"/>
          </p:nvPr>
        </p:nvSpPr>
        <p:spPr>
          <a:xfrm>
            <a:off x="5564981" y="1541607"/>
            <a:ext cx="3163583" cy="319160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Date Placeholder 3">
            <a:extLst>
              <a:ext uri="{FF2B5EF4-FFF2-40B4-BE49-F238E27FC236}">
                <a16:creationId xmlns:a16="http://schemas.microsoft.com/office/drawing/2014/main" id="{052A9548-85B8-4481-BAAA-C161481C1F69}"/>
              </a:ext>
            </a:extLst>
          </p:cNvPr>
          <p:cNvSpPr>
            <a:spLocks noGrp="1"/>
          </p:cNvSpPr>
          <p:nvPr>
            <p:ph type="dt" sz="half" idx="10"/>
          </p:nvPr>
        </p:nvSpPr>
        <p:spPr/>
        <p:txBody>
          <a:bodyPr/>
          <a:lstStyle>
            <a:lvl1pPr>
              <a:defRPr/>
            </a:lvl1pPr>
          </a:lstStyle>
          <a:p>
            <a:pPr>
              <a:defRPr/>
            </a:pPr>
            <a:fld id="{F0D63114-3384-44EF-9079-8E5DE152758C}" type="datetime1">
              <a:rPr lang="fi-FI"/>
              <a:pPr>
                <a:defRPr/>
              </a:pPr>
              <a:t>13.3.2024</a:t>
            </a:fld>
            <a:endParaRPr lang="en-FI" dirty="0"/>
          </a:p>
        </p:txBody>
      </p:sp>
      <p:sp>
        <p:nvSpPr>
          <p:cNvPr id="6" name="Slide Number Placeholder 5">
            <a:extLst>
              <a:ext uri="{FF2B5EF4-FFF2-40B4-BE49-F238E27FC236}">
                <a16:creationId xmlns:a16="http://schemas.microsoft.com/office/drawing/2014/main" id="{66D6F8DE-3E6C-4BEA-B1F7-F047BBE907BB}"/>
              </a:ext>
            </a:extLst>
          </p:cNvPr>
          <p:cNvSpPr>
            <a:spLocks noGrp="1"/>
          </p:cNvSpPr>
          <p:nvPr>
            <p:ph type="sldNum" sz="quarter" idx="11"/>
          </p:nvPr>
        </p:nvSpPr>
        <p:spPr/>
        <p:txBody>
          <a:bodyPr/>
          <a:lstStyle>
            <a:lvl1pPr>
              <a:defRPr/>
            </a:lvl1pPr>
          </a:lstStyle>
          <a:p>
            <a:pPr>
              <a:defRPr/>
            </a:pPr>
            <a:fld id="{CE0D0AA9-869D-4514-833E-5887A8E989B2}" type="slidenum">
              <a:rPr lang="en-FI"/>
              <a:pPr>
                <a:defRPr/>
              </a:pPr>
              <a:t>‹#›</a:t>
            </a:fld>
            <a:endParaRPr lang="en-FI" dirty="0"/>
          </a:p>
        </p:txBody>
      </p:sp>
    </p:spTree>
    <p:extLst>
      <p:ext uri="{BB962C8B-B14F-4D97-AF65-F5344CB8AC3E}">
        <p14:creationId xmlns:p14="http://schemas.microsoft.com/office/powerpoint/2010/main" val="28677724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Mukautettu asettelu">
    <p:bg>
      <p:bgPr>
        <a:solidFill>
          <a:schemeClr val="bg2"/>
        </a:solidFill>
        <a:effectLst/>
      </p:bgPr>
    </p:bg>
    <p:spTree>
      <p:nvGrpSpPr>
        <p:cNvPr id="1" name=""/>
        <p:cNvGrpSpPr/>
        <p:nvPr/>
      </p:nvGrpSpPr>
      <p:grpSpPr>
        <a:xfrm>
          <a:off x="0" y="0"/>
          <a:ext cx="0" cy="0"/>
          <a:chOff x="0" y="0"/>
          <a:chExt cx="0" cy="0"/>
        </a:xfrm>
      </p:grpSpPr>
      <p:pic>
        <p:nvPicPr>
          <p:cNvPr id="6" name="Picture 8">
            <a:extLst>
              <a:ext uri="{FF2B5EF4-FFF2-40B4-BE49-F238E27FC236}">
                <a16:creationId xmlns:a16="http://schemas.microsoft.com/office/drawing/2014/main" id="{C9147DC9-BBAA-4A99-8E62-F047B89885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538" y="542925"/>
            <a:ext cx="127635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15434" y="2240196"/>
            <a:ext cx="4053927" cy="827643"/>
          </a:xfrm>
        </p:spPr>
        <p:txBody>
          <a:bodyPr anchor="b"/>
          <a:lstStyle/>
          <a:p>
            <a:r>
              <a:rPr lang="fi-FI"/>
              <a:t>Muokkaa ots. perustyyl. napsautt.</a:t>
            </a:r>
            <a:endParaRPr lang="en-FI" dirty="0"/>
          </a:p>
        </p:txBody>
      </p:sp>
      <p:sp>
        <p:nvSpPr>
          <p:cNvPr id="11" name="Text Placeholder 10"/>
          <p:cNvSpPr>
            <a:spLocks noGrp="1"/>
          </p:cNvSpPr>
          <p:nvPr>
            <p:ph type="body" sz="quarter" idx="17"/>
          </p:nvPr>
        </p:nvSpPr>
        <p:spPr>
          <a:xfrm>
            <a:off x="415436" y="3159579"/>
            <a:ext cx="4053927" cy="950602"/>
          </a:xfrm>
        </p:spPr>
        <p:txBody>
          <a:bodyPr>
            <a:normAutofit/>
          </a:bodyPr>
          <a:lstStyle>
            <a:lvl1pPr marL="0" indent="0">
              <a:buNone/>
              <a:defRPr sz="1600"/>
            </a:lvl1pPr>
            <a:lvl2pPr marL="342900" indent="0">
              <a:buNone/>
              <a:defRPr/>
            </a:lvl2pPr>
          </a:lstStyle>
          <a:p>
            <a:pPr lvl="0"/>
            <a:r>
              <a:rPr lang="fi-FI"/>
              <a:t>Muokkaa tekstin perustyylejä napsauttamalla</a:t>
            </a:r>
          </a:p>
        </p:txBody>
      </p:sp>
      <p:sp>
        <p:nvSpPr>
          <p:cNvPr id="13" name="Text Placeholder 12"/>
          <p:cNvSpPr>
            <a:spLocks noGrp="1"/>
          </p:cNvSpPr>
          <p:nvPr>
            <p:ph type="body" sz="quarter" idx="18"/>
          </p:nvPr>
        </p:nvSpPr>
        <p:spPr>
          <a:xfrm>
            <a:off x="415435" y="4201921"/>
            <a:ext cx="4053927" cy="623475"/>
          </a:xfrm>
        </p:spPr>
        <p:txBody>
          <a:bodyPr anchor="b">
            <a:normAutofit/>
          </a:bodyPr>
          <a:lstStyle>
            <a:lvl1pPr marL="0" indent="0">
              <a:spcBef>
                <a:spcPts val="0"/>
              </a:spcBef>
              <a:buNone/>
              <a:defRPr sz="1100"/>
            </a:lvl1pPr>
          </a:lstStyle>
          <a:p>
            <a:pPr lvl="0"/>
            <a:r>
              <a:rPr lang="fi-FI"/>
              <a:t>Muokkaa tekstin perustyylejä napsauttamalla</a:t>
            </a:r>
          </a:p>
          <a:p>
            <a:pPr lvl="1"/>
            <a:r>
              <a:rPr lang="fi-FI"/>
              <a:t>toinen taso</a:t>
            </a:r>
          </a:p>
        </p:txBody>
      </p:sp>
      <p:pic>
        <p:nvPicPr>
          <p:cNvPr id="7" name="Picture 6">
            <a:extLst>
              <a:ext uri="{FF2B5EF4-FFF2-40B4-BE49-F238E27FC236}">
                <a16:creationId xmlns:a16="http://schemas.microsoft.com/office/drawing/2014/main" id="{D32EF2BB-D71D-EE89-0DA6-B655E524C842}"/>
              </a:ext>
            </a:extLst>
          </p:cNvPr>
          <p:cNvPicPr>
            <a:picLocks noChangeAspect="1"/>
          </p:cNvPicPr>
          <p:nvPr userDrawn="1"/>
        </p:nvPicPr>
        <p:blipFill>
          <a:blip r:embed="rId3"/>
          <a:stretch>
            <a:fillRect/>
          </a:stretch>
        </p:blipFill>
        <p:spPr>
          <a:xfrm>
            <a:off x="4000500" y="0"/>
            <a:ext cx="5143500" cy="5143500"/>
          </a:xfrm>
          <a:prstGeom prst="rect">
            <a:avLst/>
          </a:prstGeom>
        </p:spPr>
      </p:pic>
    </p:spTree>
    <p:extLst>
      <p:ext uri="{BB962C8B-B14F-4D97-AF65-F5344CB8AC3E}">
        <p14:creationId xmlns:p14="http://schemas.microsoft.com/office/powerpoint/2010/main" val="34790435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Otsikko ja sisältö 3">
    <p:spTree>
      <p:nvGrpSpPr>
        <p:cNvPr id="1" name=""/>
        <p:cNvGrpSpPr/>
        <p:nvPr/>
      </p:nvGrpSpPr>
      <p:grpSpPr>
        <a:xfrm>
          <a:off x="0" y="0"/>
          <a:ext cx="0" cy="0"/>
          <a:chOff x="0" y="0"/>
          <a:chExt cx="0" cy="0"/>
        </a:xfrm>
      </p:grpSpPr>
      <p:sp>
        <p:nvSpPr>
          <p:cNvPr id="2" name="Title 1"/>
          <p:cNvSpPr>
            <a:spLocks noGrp="1"/>
          </p:cNvSpPr>
          <p:nvPr>
            <p:ph type="title"/>
          </p:nvPr>
        </p:nvSpPr>
        <p:spPr>
          <a:xfrm>
            <a:off x="415437" y="633045"/>
            <a:ext cx="8313127" cy="866838"/>
          </a:xfrm>
        </p:spPr>
        <p:txBody>
          <a:bodyPr/>
          <a:lstStyle/>
          <a:p>
            <a:r>
              <a:rPr lang="fi-FI"/>
              <a:t>Muokkaa ots. perustyyl. napsautt.</a:t>
            </a:r>
            <a:endParaRPr lang="en-US"/>
          </a:p>
        </p:txBody>
      </p:sp>
      <p:sp>
        <p:nvSpPr>
          <p:cNvPr id="3" name="Content Placeholder 2"/>
          <p:cNvSpPr>
            <a:spLocks noGrp="1"/>
          </p:cNvSpPr>
          <p:nvPr>
            <p:ph idx="1"/>
          </p:nvPr>
        </p:nvSpPr>
        <p:spPr>
          <a:xfrm>
            <a:off x="415437" y="1717482"/>
            <a:ext cx="8313127"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8" name="Date Placeholder 3">
            <a:extLst>
              <a:ext uri="{FF2B5EF4-FFF2-40B4-BE49-F238E27FC236}">
                <a16:creationId xmlns:a16="http://schemas.microsoft.com/office/drawing/2014/main" id="{4C08BFCE-F35D-462D-8501-1ECFEAD64173}"/>
              </a:ext>
            </a:extLst>
          </p:cNvPr>
          <p:cNvSpPr>
            <a:spLocks noGrp="1"/>
          </p:cNvSpPr>
          <p:nvPr>
            <p:ph type="dt" sz="half" idx="10"/>
          </p:nvPr>
        </p:nvSpPr>
        <p:spPr/>
        <p:txBody>
          <a:bodyPr/>
          <a:lstStyle>
            <a:lvl1pPr>
              <a:defRPr/>
            </a:lvl1pPr>
          </a:lstStyle>
          <a:p>
            <a:pPr>
              <a:defRPr/>
            </a:pPr>
            <a:fld id="{F1334381-3241-4222-8154-9DD294AD6166}" type="datetime1">
              <a:rPr lang="fi-FI"/>
              <a:pPr>
                <a:defRPr/>
              </a:pPr>
              <a:t>13.3.2024</a:t>
            </a:fld>
            <a:endParaRPr lang="en-FI"/>
          </a:p>
        </p:txBody>
      </p:sp>
      <p:sp>
        <p:nvSpPr>
          <p:cNvPr id="9" name="Slide Number Placeholder 5">
            <a:extLst>
              <a:ext uri="{FF2B5EF4-FFF2-40B4-BE49-F238E27FC236}">
                <a16:creationId xmlns:a16="http://schemas.microsoft.com/office/drawing/2014/main" id="{37EC1036-530D-419C-832B-827CC3A4638E}"/>
              </a:ext>
            </a:extLst>
          </p:cNvPr>
          <p:cNvSpPr>
            <a:spLocks noGrp="1"/>
          </p:cNvSpPr>
          <p:nvPr>
            <p:ph type="sldNum" sz="quarter" idx="11"/>
          </p:nvPr>
        </p:nvSpPr>
        <p:spPr/>
        <p:txBody>
          <a:bodyPr/>
          <a:lstStyle>
            <a:lvl1pPr>
              <a:defRPr/>
            </a:lvl1pPr>
          </a:lstStyle>
          <a:p>
            <a:pPr>
              <a:defRPr/>
            </a:pPr>
            <a:fld id="{35E31565-C39C-49BD-B97B-04AAB21E4AB3}" type="slidenum">
              <a:rPr lang="en-FI"/>
              <a:pPr>
                <a:defRPr/>
              </a:pPr>
              <a:t>‹#›</a:t>
            </a:fld>
            <a:endParaRPr lang="en-FI"/>
          </a:p>
        </p:txBody>
      </p:sp>
      <p:cxnSp>
        <p:nvCxnSpPr>
          <p:cNvPr id="5" name="Straight Connector 7">
            <a:extLst>
              <a:ext uri="{FF2B5EF4-FFF2-40B4-BE49-F238E27FC236}">
                <a16:creationId xmlns:a16="http://schemas.microsoft.com/office/drawing/2014/main" id="{E8204B39-6CE6-4C5A-BCAF-80498835DCA5}"/>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4" name="Picture 8">
            <a:extLst>
              <a:ext uri="{FF2B5EF4-FFF2-40B4-BE49-F238E27FC236}">
                <a16:creationId xmlns:a16="http://schemas.microsoft.com/office/drawing/2014/main" id="{939935E8-2949-4BA8-9379-1374EFEAB86B}"/>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7057"/>
          <a:stretch>
            <a:fillRect/>
          </a:stretch>
        </p:blipFill>
        <p:spPr bwMode="auto">
          <a:xfrm>
            <a:off x="5392738" y="-4762"/>
            <a:ext cx="3751262" cy="51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2379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rgbClr val="5A71DF"/>
        </a:solidFill>
        <a:effectLst/>
      </p:bgPr>
    </p:bg>
    <p:spTree>
      <p:nvGrpSpPr>
        <p:cNvPr id="1" name=""/>
        <p:cNvGrpSpPr/>
        <p:nvPr/>
      </p:nvGrpSpPr>
      <p:grpSpPr>
        <a:xfrm>
          <a:off x="0" y="0"/>
          <a:ext cx="0" cy="0"/>
          <a:chOff x="0" y="0"/>
          <a:chExt cx="0" cy="0"/>
        </a:xfrm>
      </p:grpSpPr>
      <p:pic>
        <p:nvPicPr>
          <p:cNvPr id="5" name="Picture 8">
            <a:extLst>
              <a:ext uri="{FF2B5EF4-FFF2-40B4-BE49-F238E27FC236}">
                <a16:creationId xmlns:a16="http://schemas.microsoft.com/office/drawing/2014/main" id="{B353599C-B435-4A7D-8E5A-290F753919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513" y="542925"/>
            <a:ext cx="110013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icture Placeholder 7"/>
          <p:cNvSpPr>
            <a:spLocks noGrp="1"/>
          </p:cNvSpPr>
          <p:nvPr>
            <p:ph type="pic" sz="quarter" idx="12"/>
          </p:nvPr>
        </p:nvSpPr>
        <p:spPr>
          <a:xfrm>
            <a:off x="3992842" y="1"/>
            <a:ext cx="5151158" cy="5143499"/>
          </a:xfrm>
          <a:custGeom>
            <a:avLst/>
            <a:gdLst>
              <a:gd name="connsiteX0" fmla="*/ 1052822 w 6868210"/>
              <a:gd name="connsiteY0" fmla="*/ 0 h 6857999"/>
              <a:gd name="connsiteX1" fmla="*/ 6868210 w 6868210"/>
              <a:gd name="connsiteY1" fmla="*/ 0 h 6857999"/>
              <a:gd name="connsiteX2" fmla="*/ 6868210 w 6868210"/>
              <a:gd name="connsiteY2" fmla="*/ 3 h 6857999"/>
              <a:gd name="connsiteX3" fmla="*/ 5825322 w 6868210"/>
              <a:gd name="connsiteY3" fmla="*/ 2288970 h 6857999"/>
              <a:gd name="connsiteX4" fmla="*/ 6860591 w 6868210"/>
              <a:gd name="connsiteY4" fmla="*/ 2285999 h 6857999"/>
              <a:gd name="connsiteX5" fmla="*/ 5821091 w 6868210"/>
              <a:gd name="connsiteY5" fmla="*/ 4575599 h 6857999"/>
              <a:gd name="connsiteX6" fmla="*/ 6868210 w 6868210"/>
              <a:gd name="connsiteY6" fmla="*/ 4569030 h 6857999"/>
              <a:gd name="connsiteX7" fmla="*/ 6868210 w 6868210"/>
              <a:gd name="connsiteY7" fmla="*/ 4569495 h 6857999"/>
              <a:gd name="connsiteX8" fmla="*/ 5831967 w 6868210"/>
              <a:gd name="connsiteY8" fmla="*/ 6857999 h 6857999"/>
              <a:gd name="connsiteX9" fmla="*/ 3058004 w 6868210"/>
              <a:gd name="connsiteY9" fmla="*/ 6857999 h 6857999"/>
              <a:gd name="connsiteX10" fmla="*/ 3095 w 6868210"/>
              <a:gd name="connsiteY10" fmla="*/ 6857304 h 6857999"/>
              <a:gd name="connsiteX11" fmla="*/ 1048846 w 6868210"/>
              <a:gd name="connsiteY11" fmla="*/ 4573451 h 6857999"/>
              <a:gd name="connsiteX12" fmla="*/ 0 w 6868210"/>
              <a:gd name="connsiteY12" fmla="*/ 4573955 h 6857999"/>
              <a:gd name="connsiteX13" fmla="*/ 1043794 w 6868210"/>
              <a:gd name="connsiteY13" fmla="*/ 2289977 h 6857999"/>
              <a:gd name="connsiteX14" fmla="*/ 4858 w 6868210"/>
              <a:gd name="connsiteY14" fmla="*/ 2289442 h 6857999"/>
              <a:gd name="connsiteX15" fmla="*/ 1052822 w 6868210"/>
              <a:gd name="connsiteY1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68210" h="6857999">
                <a:moveTo>
                  <a:pt x="1052822" y="0"/>
                </a:moveTo>
                <a:lnTo>
                  <a:pt x="6868210" y="0"/>
                </a:lnTo>
                <a:lnTo>
                  <a:pt x="6868210" y="3"/>
                </a:lnTo>
                <a:lnTo>
                  <a:pt x="5825322" y="2288970"/>
                </a:lnTo>
                <a:lnTo>
                  <a:pt x="6860591" y="2285999"/>
                </a:lnTo>
                <a:lnTo>
                  <a:pt x="5821091" y="4575599"/>
                </a:lnTo>
                <a:lnTo>
                  <a:pt x="6868210" y="4569030"/>
                </a:lnTo>
                <a:lnTo>
                  <a:pt x="6868210" y="4569495"/>
                </a:lnTo>
                <a:lnTo>
                  <a:pt x="5831967" y="6857999"/>
                </a:lnTo>
                <a:lnTo>
                  <a:pt x="3058004" y="6857999"/>
                </a:lnTo>
                <a:lnTo>
                  <a:pt x="3095" y="6857304"/>
                </a:lnTo>
                <a:lnTo>
                  <a:pt x="1048846" y="4573451"/>
                </a:lnTo>
                <a:lnTo>
                  <a:pt x="0" y="4573955"/>
                </a:lnTo>
                <a:lnTo>
                  <a:pt x="1043794" y="2289977"/>
                </a:lnTo>
                <a:lnTo>
                  <a:pt x="4858" y="2289442"/>
                </a:lnTo>
                <a:cubicBezTo>
                  <a:pt x="100108" y="2102752"/>
                  <a:pt x="698492" y="746760"/>
                  <a:pt x="1052822" y="0"/>
                </a:cubicBezTo>
                <a:close/>
              </a:path>
            </a:pathLst>
          </a:custGeom>
          <a:solidFill>
            <a:srgbClr val="CEFF8C"/>
          </a:solidFill>
        </p:spPr>
        <p:txBody>
          <a:bodyPr rtlCol="0">
            <a:noAutofit/>
          </a:bodyPr>
          <a:lstStyle/>
          <a:p>
            <a:pPr lvl="0"/>
            <a:r>
              <a:rPr lang="fi-FI" noProof="0"/>
              <a:t>Lisää kuva napsauttamalla kuvaketta</a:t>
            </a:r>
            <a:endParaRPr lang="en-FI" noProof="0"/>
          </a:p>
        </p:txBody>
      </p:sp>
      <p:sp>
        <p:nvSpPr>
          <p:cNvPr id="2" name="Title 1"/>
          <p:cNvSpPr>
            <a:spLocks noGrp="1"/>
          </p:cNvSpPr>
          <p:nvPr>
            <p:ph type="ctrTitle"/>
          </p:nvPr>
        </p:nvSpPr>
        <p:spPr>
          <a:xfrm>
            <a:off x="545273" y="1901986"/>
            <a:ext cx="3474682" cy="1790700"/>
          </a:xfrm>
        </p:spPr>
        <p:txBody>
          <a:bodyPr lIns="0" tIns="0" rIns="0" bIns="0" anchor="b"/>
          <a:lstStyle>
            <a:lvl1pPr algn="l">
              <a:defRPr sz="4500">
                <a:solidFill>
                  <a:schemeClr val="bg1"/>
                </a:solidFill>
              </a:defRPr>
            </a:lvl1pPr>
          </a:lstStyle>
          <a:p>
            <a:r>
              <a:rPr lang="fi-FI"/>
              <a:t>Muokkaa ots. perustyyl. napsautt.</a:t>
            </a:r>
            <a:endParaRPr lang="en-US" dirty="0"/>
          </a:p>
        </p:txBody>
      </p:sp>
      <p:sp>
        <p:nvSpPr>
          <p:cNvPr id="3" name="Subtitle 2"/>
          <p:cNvSpPr>
            <a:spLocks noGrp="1"/>
          </p:cNvSpPr>
          <p:nvPr>
            <p:ph type="subTitle" idx="1"/>
          </p:nvPr>
        </p:nvSpPr>
        <p:spPr>
          <a:xfrm>
            <a:off x="545273" y="3908809"/>
            <a:ext cx="3474682" cy="835134"/>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a:t>Muokkaa alaotsikon perustyyliä napsautt.</a:t>
            </a:r>
            <a:endParaRPr lang="en-US" dirty="0"/>
          </a:p>
        </p:txBody>
      </p:sp>
    </p:spTree>
    <p:extLst>
      <p:ext uri="{BB962C8B-B14F-4D97-AF65-F5344CB8AC3E}">
        <p14:creationId xmlns:p14="http://schemas.microsoft.com/office/powerpoint/2010/main" val="22341993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Otsikko ja sisältö 2">
    <p:spTree>
      <p:nvGrpSpPr>
        <p:cNvPr id="1" name=""/>
        <p:cNvGrpSpPr/>
        <p:nvPr/>
      </p:nvGrpSpPr>
      <p:grpSpPr>
        <a:xfrm>
          <a:off x="0" y="0"/>
          <a:ext cx="0" cy="0"/>
          <a:chOff x="0" y="0"/>
          <a:chExt cx="0" cy="0"/>
        </a:xfrm>
      </p:grpSpPr>
      <p:sp>
        <p:nvSpPr>
          <p:cNvPr id="2" name="Title 1"/>
          <p:cNvSpPr>
            <a:spLocks noGrp="1"/>
          </p:cNvSpPr>
          <p:nvPr>
            <p:ph type="title"/>
          </p:nvPr>
        </p:nvSpPr>
        <p:spPr>
          <a:xfrm>
            <a:off x="415437" y="633046"/>
            <a:ext cx="8313127" cy="866851"/>
          </a:xfrm>
        </p:spPr>
        <p:txBody>
          <a:bodyPr/>
          <a:lstStyle/>
          <a:p>
            <a:r>
              <a:rPr lang="fi-FI"/>
              <a:t>Muokkaa ots. perustyyl. napsautt.</a:t>
            </a:r>
            <a:endParaRPr lang="en-US"/>
          </a:p>
        </p:txBody>
      </p:sp>
      <p:sp>
        <p:nvSpPr>
          <p:cNvPr id="3" name="Content Placeholder 2"/>
          <p:cNvSpPr>
            <a:spLocks noGrp="1"/>
          </p:cNvSpPr>
          <p:nvPr>
            <p:ph idx="1"/>
          </p:nvPr>
        </p:nvSpPr>
        <p:spPr>
          <a:xfrm>
            <a:off x="415437" y="1717482"/>
            <a:ext cx="8313127"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Date Placeholder 3">
            <a:extLst>
              <a:ext uri="{FF2B5EF4-FFF2-40B4-BE49-F238E27FC236}">
                <a16:creationId xmlns:a16="http://schemas.microsoft.com/office/drawing/2014/main" id="{760DD4EF-0A3B-47E8-A8C7-5D060099AEAA}"/>
              </a:ext>
            </a:extLst>
          </p:cNvPr>
          <p:cNvSpPr>
            <a:spLocks noGrp="1"/>
          </p:cNvSpPr>
          <p:nvPr>
            <p:ph type="dt" sz="half" idx="10"/>
          </p:nvPr>
        </p:nvSpPr>
        <p:spPr/>
        <p:txBody>
          <a:bodyPr/>
          <a:lstStyle>
            <a:lvl1pPr>
              <a:defRPr/>
            </a:lvl1pPr>
          </a:lstStyle>
          <a:p>
            <a:pPr>
              <a:defRPr/>
            </a:pPr>
            <a:fld id="{3A32C0E8-5D39-479D-A6BC-57F37751B110}" type="datetime1">
              <a:rPr lang="fi-FI"/>
              <a:pPr>
                <a:defRPr/>
              </a:pPr>
              <a:t>13.3.2024</a:t>
            </a:fld>
            <a:endParaRPr lang="en-FI"/>
          </a:p>
        </p:txBody>
      </p:sp>
      <p:sp>
        <p:nvSpPr>
          <p:cNvPr id="5" name="Slide Number Placeholder 5">
            <a:extLst>
              <a:ext uri="{FF2B5EF4-FFF2-40B4-BE49-F238E27FC236}">
                <a16:creationId xmlns:a16="http://schemas.microsoft.com/office/drawing/2014/main" id="{CA19F144-D2E0-44B0-BD69-1DCE65FE0FB6}"/>
              </a:ext>
            </a:extLst>
          </p:cNvPr>
          <p:cNvSpPr>
            <a:spLocks noGrp="1"/>
          </p:cNvSpPr>
          <p:nvPr>
            <p:ph type="sldNum" sz="quarter" idx="11"/>
          </p:nvPr>
        </p:nvSpPr>
        <p:spPr/>
        <p:txBody>
          <a:bodyPr/>
          <a:lstStyle>
            <a:lvl1pPr>
              <a:defRPr/>
            </a:lvl1pPr>
          </a:lstStyle>
          <a:p>
            <a:pPr>
              <a:defRPr/>
            </a:pPr>
            <a:fld id="{3AC86B5D-05A7-4890-B703-51CFEA938082}" type="slidenum">
              <a:rPr lang="en-FI"/>
              <a:pPr>
                <a:defRPr/>
              </a:pPr>
              <a:t>‹#›</a:t>
            </a:fld>
            <a:endParaRPr lang="en-FI"/>
          </a:p>
        </p:txBody>
      </p:sp>
    </p:spTree>
    <p:extLst>
      <p:ext uri="{BB962C8B-B14F-4D97-AF65-F5344CB8AC3E}">
        <p14:creationId xmlns:p14="http://schemas.microsoft.com/office/powerpoint/2010/main" val="4353815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Otsikkodia 1">
    <p:bg>
      <p:bgPr>
        <a:solidFill>
          <a:srgbClr val="250E62"/>
        </a:solidFill>
        <a:effectLst/>
      </p:bgPr>
    </p:bg>
    <p:spTree>
      <p:nvGrpSpPr>
        <p:cNvPr id="1" name=""/>
        <p:cNvGrpSpPr/>
        <p:nvPr/>
      </p:nvGrpSpPr>
      <p:grpSpPr>
        <a:xfrm>
          <a:off x="0" y="0"/>
          <a:ext cx="0" cy="0"/>
          <a:chOff x="0" y="0"/>
          <a:chExt cx="0" cy="0"/>
        </a:xfrm>
      </p:grpSpPr>
      <p:pic>
        <p:nvPicPr>
          <p:cNvPr id="5" name="Picture 8" descr="Kuopion kaupungin logo, jossa sana Kuopio kirjoitettu valkoisilla kirjaimilla.">
            <a:extLst>
              <a:ext uri="{FF2B5EF4-FFF2-40B4-BE49-F238E27FC236}">
                <a16:creationId xmlns:a16="http://schemas.microsoft.com/office/drawing/2014/main" id="{22AC848F-83E1-4EB9-A806-75981CC21D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513" y="542925"/>
            <a:ext cx="110013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45273" y="1901986"/>
            <a:ext cx="3474682" cy="1790700"/>
          </a:xfrm>
        </p:spPr>
        <p:txBody>
          <a:bodyPr lIns="0" tIns="0" rIns="0" bIns="0" anchor="b"/>
          <a:lstStyle>
            <a:lvl1pPr algn="l">
              <a:defRPr sz="4500">
                <a:solidFill>
                  <a:schemeClr val="bg1"/>
                </a:solidFill>
              </a:defRPr>
            </a:lvl1pPr>
          </a:lstStyle>
          <a:p>
            <a:r>
              <a:rPr lang="fi-FI"/>
              <a:t>Muokkaa ots. perustyyl. napsautt.</a:t>
            </a:r>
            <a:endParaRPr lang="en-US"/>
          </a:p>
        </p:txBody>
      </p:sp>
      <p:sp>
        <p:nvSpPr>
          <p:cNvPr id="3" name="Subtitle 2"/>
          <p:cNvSpPr>
            <a:spLocks noGrp="1"/>
          </p:cNvSpPr>
          <p:nvPr>
            <p:ph type="subTitle" idx="1"/>
          </p:nvPr>
        </p:nvSpPr>
        <p:spPr>
          <a:xfrm>
            <a:off x="545273" y="3908809"/>
            <a:ext cx="3474682" cy="835134"/>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a:t>Muokkaa alaotsikon perustyyliä napsautt.</a:t>
            </a:r>
            <a:endParaRPr lang="en-US"/>
          </a:p>
        </p:txBody>
      </p:sp>
      <p:sp>
        <p:nvSpPr>
          <p:cNvPr id="4" name="Picture Placeholder 6">
            <a:extLst>
              <a:ext uri="{FF2B5EF4-FFF2-40B4-BE49-F238E27FC236}">
                <a16:creationId xmlns:a16="http://schemas.microsoft.com/office/drawing/2014/main" id="{74730160-3F9A-8967-35E0-5ED1A36E2B53}"/>
              </a:ext>
              <a:ext uri="{C183D7F6-B498-43B3-948B-1728B52AA6E4}">
                <adec:decorative xmlns:adec="http://schemas.microsoft.com/office/drawing/2017/decorative" val="0"/>
              </a:ext>
            </a:extLst>
          </p:cNvPr>
          <p:cNvSpPr>
            <a:spLocks noGrp="1"/>
          </p:cNvSpPr>
          <p:nvPr>
            <p:ph type="pic" sz="quarter" idx="11"/>
          </p:nvPr>
        </p:nvSpPr>
        <p:spPr>
          <a:xfrm>
            <a:off x="4019955" y="0"/>
            <a:ext cx="5142481" cy="5150065"/>
          </a:xfrm>
          <a:custGeom>
            <a:avLst/>
            <a:gdLst>
              <a:gd name="connsiteX0" fmla="*/ 2970804 w 6847900"/>
              <a:gd name="connsiteY0" fmla="*/ 0 h 6876700"/>
              <a:gd name="connsiteX1" fmla="*/ 3401652 w 6847900"/>
              <a:gd name="connsiteY1" fmla="*/ 0 h 6876700"/>
              <a:gd name="connsiteX2" fmla="*/ 3560351 w 6847900"/>
              <a:gd name="connsiteY2" fmla="*/ 36449 h 6876700"/>
              <a:gd name="connsiteX3" fmla="*/ 6842399 w 6847900"/>
              <a:gd name="connsiteY3" fmla="*/ 3934039 h 6876700"/>
              <a:gd name="connsiteX4" fmla="*/ 3280742 w 6847900"/>
              <a:gd name="connsiteY4" fmla="*/ 5548737 h 6876700"/>
              <a:gd name="connsiteX5" fmla="*/ 3366617 w 6847900"/>
              <a:gd name="connsiteY5" fmla="*/ 6829227 h 6876700"/>
              <a:gd name="connsiteX6" fmla="*/ 1800359 w 6847900"/>
              <a:gd name="connsiteY6" fmla="*/ 5977176 h 6876700"/>
              <a:gd name="connsiteX7" fmla="*/ 85925 w 6847900"/>
              <a:gd name="connsiteY7" fmla="*/ 2734164 h 6876700"/>
              <a:gd name="connsiteX8" fmla="*/ 3312643 w 6847900"/>
              <a:gd name="connsiteY8" fmla="*/ 2936208 h 6876700"/>
              <a:gd name="connsiteX9" fmla="*/ 2844879 w 6847900"/>
              <a:gd name="connsiteY9" fmla="*/ 23075 h 6876700"/>
              <a:gd name="connsiteX10" fmla="*/ 0 w 6847900"/>
              <a:gd name="connsiteY10" fmla="*/ 0 h 6876700"/>
              <a:gd name="connsiteX11" fmla="*/ 1 w 6847900"/>
              <a:gd name="connsiteY11" fmla="*/ 0 h 6876700"/>
              <a:gd name="connsiteX12" fmla="*/ 1 w 6847900"/>
              <a:gd name="connsiteY12" fmla="*/ 6876700 h 6876700"/>
              <a:gd name="connsiteX13" fmla="*/ 0 w 6847900"/>
              <a:gd name="connsiteY13" fmla="*/ 6876700 h 6876700"/>
              <a:gd name="connsiteX0" fmla="*/ 2970804 w 6847900"/>
              <a:gd name="connsiteY0" fmla="*/ 0 h 6876700"/>
              <a:gd name="connsiteX1" fmla="*/ 3401652 w 6847900"/>
              <a:gd name="connsiteY1" fmla="*/ 0 h 6876700"/>
              <a:gd name="connsiteX2" fmla="*/ 3560351 w 6847900"/>
              <a:gd name="connsiteY2" fmla="*/ 36449 h 6876700"/>
              <a:gd name="connsiteX3" fmla="*/ 6842399 w 6847900"/>
              <a:gd name="connsiteY3" fmla="*/ 3934039 h 6876700"/>
              <a:gd name="connsiteX4" fmla="*/ 3280742 w 6847900"/>
              <a:gd name="connsiteY4" fmla="*/ 5548737 h 6876700"/>
              <a:gd name="connsiteX5" fmla="*/ 3366617 w 6847900"/>
              <a:gd name="connsiteY5" fmla="*/ 6829227 h 6876700"/>
              <a:gd name="connsiteX6" fmla="*/ 1800359 w 6847900"/>
              <a:gd name="connsiteY6" fmla="*/ 5977176 h 6876700"/>
              <a:gd name="connsiteX7" fmla="*/ 85925 w 6847900"/>
              <a:gd name="connsiteY7" fmla="*/ 2734164 h 6876700"/>
              <a:gd name="connsiteX8" fmla="*/ 3312643 w 6847900"/>
              <a:gd name="connsiteY8" fmla="*/ 2936208 h 6876700"/>
              <a:gd name="connsiteX9" fmla="*/ 2844879 w 6847900"/>
              <a:gd name="connsiteY9" fmla="*/ 23075 h 6876700"/>
              <a:gd name="connsiteX10" fmla="*/ 2970804 w 6847900"/>
              <a:gd name="connsiteY10" fmla="*/ 0 h 6876700"/>
              <a:gd name="connsiteX11" fmla="*/ 0 w 6847900"/>
              <a:gd name="connsiteY11" fmla="*/ 6876700 h 6876700"/>
              <a:gd name="connsiteX12" fmla="*/ 1 w 6847900"/>
              <a:gd name="connsiteY12" fmla="*/ 0 h 6876700"/>
              <a:gd name="connsiteX13" fmla="*/ 1 w 6847900"/>
              <a:gd name="connsiteY13" fmla="*/ 6876700 h 6876700"/>
              <a:gd name="connsiteX14" fmla="*/ 0 w 6847900"/>
              <a:gd name="connsiteY14" fmla="*/ 6876700 h 6876700"/>
              <a:gd name="connsiteX0" fmla="*/ 2970804 w 6847900"/>
              <a:gd name="connsiteY0" fmla="*/ 0 h 6876700"/>
              <a:gd name="connsiteX1" fmla="*/ 3401652 w 6847900"/>
              <a:gd name="connsiteY1" fmla="*/ 0 h 6876700"/>
              <a:gd name="connsiteX2" fmla="*/ 3560351 w 6847900"/>
              <a:gd name="connsiteY2" fmla="*/ 36449 h 6876700"/>
              <a:gd name="connsiteX3" fmla="*/ 6842399 w 6847900"/>
              <a:gd name="connsiteY3" fmla="*/ 3934039 h 6876700"/>
              <a:gd name="connsiteX4" fmla="*/ 3280742 w 6847900"/>
              <a:gd name="connsiteY4" fmla="*/ 5548737 h 6876700"/>
              <a:gd name="connsiteX5" fmla="*/ 3366617 w 6847900"/>
              <a:gd name="connsiteY5" fmla="*/ 6829227 h 6876700"/>
              <a:gd name="connsiteX6" fmla="*/ 1800359 w 6847900"/>
              <a:gd name="connsiteY6" fmla="*/ 5977176 h 6876700"/>
              <a:gd name="connsiteX7" fmla="*/ 85925 w 6847900"/>
              <a:gd name="connsiteY7" fmla="*/ 2734164 h 6876700"/>
              <a:gd name="connsiteX8" fmla="*/ 3312643 w 6847900"/>
              <a:gd name="connsiteY8" fmla="*/ 2936208 h 6876700"/>
              <a:gd name="connsiteX9" fmla="*/ 2844879 w 6847900"/>
              <a:gd name="connsiteY9" fmla="*/ 23075 h 6876700"/>
              <a:gd name="connsiteX10" fmla="*/ 2970804 w 6847900"/>
              <a:gd name="connsiteY10" fmla="*/ 0 h 6876700"/>
              <a:gd name="connsiteX11" fmla="*/ 0 w 6847900"/>
              <a:gd name="connsiteY11" fmla="*/ 6876700 h 6876700"/>
              <a:gd name="connsiteX12" fmla="*/ 1 w 6847900"/>
              <a:gd name="connsiteY12" fmla="*/ 6876700 h 6876700"/>
              <a:gd name="connsiteX13" fmla="*/ 0 w 6847900"/>
              <a:gd name="connsiteY13" fmla="*/ 6876700 h 6876700"/>
              <a:gd name="connsiteX0" fmla="*/ 2970804 w 6847900"/>
              <a:gd name="connsiteY0" fmla="*/ 0 h 6857999"/>
              <a:gd name="connsiteX1" fmla="*/ 3401652 w 6847900"/>
              <a:gd name="connsiteY1" fmla="*/ 0 h 6857999"/>
              <a:gd name="connsiteX2" fmla="*/ 3560351 w 6847900"/>
              <a:gd name="connsiteY2" fmla="*/ 36449 h 6857999"/>
              <a:gd name="connsiteX3" fmla="*/ 6842399 w 6847900"/>
              <a:gd name="connsiteY3" fmla="*/ 3934039 h 6857999"/>
              <a:gd name="connsiteX4" fmla="*/ 3280742 w 6847900"/>
              <a:gd name="connsiteY4" fmla="*/ 5548737 h 6857999"/>
              <a:gd name="connsiteX5" fmla="*/ 3366617 w 6847900"/>
              <a:gd name="connsiteY5" fmla="*/ 6829227 h 6857999"/>
              <a:gd name="connsiteX6" fmla="*/ 1800359 w 6847900"/>
              <a:gd name="connsiteY6" fmla="*/ 5977176 h 6857999"/>
              <a:gd name="connsiteX7" fmla="*/ 85925 w 6847900"/>
              <a:gd name="connsiteY7" fmla="*/ 2734164 h 6857999"/>
              <a:gd name="connsiteX8" fmla="*/ 3312643 w 6847900"/>
              <a:gd name="connsiteY8" fmla="*/ 2936208 h 6857999"/>
              <a:gd name="connsiteX9" fmla="*/ 2844879 w 6847900"/>
              <a:gd name="connsiteY9" fmla="*/ 23075 h 6857999"/>
              <a:gd name="connsiteX10" fmla="*/ 2970804 w 6847900"/>
              <a:gd name="connsiteY10"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47900" h="6857999">
                <a:moveTo>
                  <a:pt x="2970804" y="0"/>
                </a:moveTo>
                <a:lnTo>
                  <a:pt x="3401652" y="0"/>
                </a:lnTo>
                <a:lnTo>
                  <a:pt x="3560351" y="36449"/>
                </a:lnTo>
                <a:cubicBezTo>
                  <a:pt x="4415738" y="300460"/>
                  <a:pt x="6420326" y="1489394"/>
                  <a:pt x="6842399" y="3934039"/>
                </a:cubicBezTo>
                <a:cubicBezTo>
                  <a:pt x="7007883" y="7454732"/>
                  <a:pt x="3386019" y="3652677"/>
                  <a:pt x="3280742" y="5548737"/>
                </a:cubicBezTo>
                <a:cubicBezTo>
                  <a:pt x="3255648" y="6000678"/>
                  <a:pt x="3570167" y="6687971"/>
                  <a:pt x="3366617" y="6829227"/>
                </a:cubicBezTo>
                <a:cubicBezTo>
                  <a:pt x="3163067" y="6970483"/>
                  <a:pt x="2410878" y="6576585"/>
                  <a:pt x="1800359" y="5977176"/>
                </a:cubicBezTo>
                <a:cubicBezTo>
                  <a:pt x="1153175" y="5341769"/>
                  <a:pt x="-377323" y="3878254"/>
                  <a:pt x="85925" y="2734164"/>
                </a:cubicBezTo>
                <a:cubicBezTo>
                  <a:pt x="549173" y="1590074"/>
                  <a:pt x="4668383" y="4423210"/>
                  <a:pt x="3312643" y="2936208"/>
                </a:cubicBezTo>
                <a:cubicBezTo>
                  <a:pt x="1627836" y="1042436"/>
                  <a:pt x="2128420" y="209702"/>
                  <a:pt x="2844879" y="23075"/>
                </a:cubicBezTo>
                <a:lnTo>
                  <a:pt x="2970804" y="0"/>
                </a:lnTo>
                <a:close/>
              </a:path>
            </a:pathLst>
          </a:custGeom>
          <a:solidFill>
            <a:schemeClr val="accent3"/>
          </a:solidFill>
        </p:spPr>
        <p:txBody>
          <a:bodyPr wrap="square">
            <a:noAutofit/>
          </a:bodyPr>
          <a:lstStyle/>
          <a:p>
            <a:r>
              <a:rPr lang="fi-FI"/>
              <a:t>Lisää kuva napsauttamalla kuvaketta</a:t>
            </a:r>
            <a:endParaRPr lang="en-FI"/>
          </a:p>
        </p:txBody>
      </p:sp>
    </p:spTree>
    <p:extLst>
      <p:ext uri="{BB962C8B-B14F-4D97-AF65-F5344CB8AC3E}">
        <p14:creationId xmlns:p14="http://schemas.microsoft.com/office/powerpoint/2010/main" val="2526717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tsikko ja sisältö 1">
    <p:spTree>
      <p:nvGrpSpPr>
        <p:cNvPr id="1" name=""/>
        <p:cNvGrpSpPr/>
        <p:nvPr/>
      </p:nvGrpSpPr>
      <p:grpSpPr>
        <a:xfrm>
          <a:off x="0" y="0"/>
          <a:ext cx="0" cy="0"/>
          <a:chOff x="0" y="0"/>
          <a:chExt cx="0" cy="0"/>
        </a:xfrm>
      </p:grpSpPr>
      <p:sp>
        <p:nvSpPr>
          <p:cNvPr id="2" name="Title 1"/>
          <p:cNvSpPr>
            <a:spLocks noGrp="1"/>
          </p:cNvSpPr>
          <p:nvPr>
            <p:ph type="title"/>
          </p:nvPr>
        </p:nvSpPr>
        <p:spPr>
          <a:xfrm>
            <a:off x="415436" y="633045"/>
            <a:ext cx="8313127" cy="866851"/>
          </a:xfrm>
        </p:spPr>
        <p:txBody>
          <a:bodyPr/>
          <a:lstStyle/>
          <a:p>
            <a:r>
              <a:rPr lang="fi-FI"/>
              <a:t>Muokkaa ots. perustyyl. napsautt.</a:t>
            </a:r>
            <a:endParaRPr lang="en-US"/>
          </a:p>
        </p:txBody>
      </p:sp>
      <p:sp>
        <p:nvSpPr>
          <p:cNvPr id="3" name="Content Placeholder 2"/>
          <p:cNvSpPr>
            <a:spLocks noGrp="1"/>
          </p:cNvSpPr>
          <p:nvPr>
            <p:ph idx="1"/>
          </p:nvPr>
        </p:nvSpPr>
        <p:spPr>
          <a:xfrm>
            <a:off x="415436" y="1717482"/>
            <a:ext cx="8313127"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8" name="Date Placeholder 3">
            <a:extLst>
              <a:ext uri="{FF2B5EF4-FFF2-40B4-BE49-F238E27FC236}">
                <a16:creationId xmlns:a16="http://schemas.microsoft.com/office/drawing/2014/main" id="{58B19DB3-4B7C-41BA-AE3B-EBE093D94951}"/>
              </a:ext>
            </a:extLst>
          </p:cNvPr>
          <p:cNvSpPr>
            <a:spLocks noGrp="1"/>
          </p:cNvSpPr>
          <p:nvPr>
            <p:ph type="dt" sz="half" idx="10"/>
          </p:nvPr>
        </p:nvSpPr>
        <p:spPr/>
        <p:txBody>
          <a:bodyPr/>
          <a:lstStyle>
            <a:lvl1pPr>
              <a:defRPr/>
            </a:lvl1pPr>
          </a:lstStyle>
          <a:p>
            <a:pPr>
              <a:defRPr/>
            </a:pPr>
            <a:fld id="{BAE6F401-8C23-4AD3-94D9-ECD1B46D1969}" type="datetime1">
              <a:rPr lang="fi-FI"/>
              <a:pPr>
                <a:defRPr/>
              </a:pPr>
              <a:t>13.3.2024</a:t>
            </a:fld>
            <a:endParaRPr lang="en-FI"/>
          </a:p>
        </p:txBody>
      </p:sp>
      <p:sp>
        <p:nvSpPr>
          <p:cNvPr id="9" name="Slide Number Placeholder 5">
            <a:extLst>
              <a:ext uri="{FF2B5EF4-FFF2-40B4-BE49-F238E27FC236}">
                <a16:creationId xmlns:a16="http://schemas.microsoft.com/office/drawing/2014/main" id="{2FF2BEA8-23B5-4DD2-A9DB-98C4332E5AA2}"/>
              </a:ext>
            </a:extLst>
          </p:cNvPr>
          <p:cNvSpPr>
            <a:spLocks noGrp="1"/>
          </p:cNvSpPr>
          <p:nvPr>
            <p:ph type="sldNum" sz="quarter" idx="11"/>
          </p:nvPr>
        </p:nvSpPr>
        <p:spPr/>
        <p:txBody>
          <a:bodyPr/>
          <a:lstStyle>
            <a:lvl1pPr>
              <a:defRPr/>
            </a:lvl1pPr>
          </a:lstStyle>
          <a:p>
            <a:pPr>
              <a:defRPr/>
            </a:pPr>
            <a:fld id="{81CEFACB-7DA3-4681-A2B7-96892D925249}" type="slidenum">
              <a:rPr lang="en-FI"/>
              <a:pPr>
                <a:defRPr/>
              </a:pPr>
              <a:t>‹#›</a:t>
            </a:fld>
            <a:endParaRPr lang="en-FI"/>
          </a:p>
        </p:txBody>
      </p:sp>
      <p:cxnSp>
        <p:nvCxnSpPr>
          <p:cNvPr id="5" name="Straight Connector 7">
            <a:extLst>
              <a:ext uri="{FF2B5EF4-FFF2-40B4-BE49-F238E27FC236}">
                <a16:creationId xmlns:a16="http://schemas.microsoft.com/office/drawing/2014/main" id="{627C7211-012D-4ED4-87B6-E2B0E265D3D2}"/>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4" name="Picture 6">
            <a:extLst>
              <a:ext uri="{FF2B5EF4-FFF2-40B4-BE49-F238E27FC236}">
                <a16:creationId xmlns:a16="http://schemas.microsoft.com/office/drawing/2014/main" id="{F7F611E0-53BB-499D-A0D3-4716540336A3}"/>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8479"/>
          <a:stretch>
            <a:fillRect/>
          </a:stretch>
        </p:blipFill>
        <p:spPr bwMode="auto">
          <a:xfrm>
            <a:off x="5459413" y="-7938"/>
            <a:ext cx="3684587" cy="515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30182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Otsikkodia 2">
    <p:bg>
      <p:bgPr>
        <a:solidFill>
          <a:srgbClr val="5A71DF"/>
        </a:solidFill>
        <a:effectLst/>
      </p:bgPr>
    </p:bg>
    <p:spTree>
      <p:nvGrpSpPr>
        <p:cNvPr id="1" name=""/>
        <p:cNvGrpSpPr/>
        <p:nvPr/>
      </p:nvGrpSpPr>
      <p:grpSpPr>
        <a:xfrm>
          <a:off x="0" y="0"/>
          <a:ext cx="0" cy="0"/>
          <a:chOff x="0" y="0"/>
          <a:chExt cx="0" cy="0"/>
        </a:xfrm>
      </p:grpSpPr>
      <p:pic>
        <p:nvPicPr>
          <p:cNvPr id="5" name="Picture 8" descr="Kuopion kaupungin logo, jossa sana Kuopio kirjoitettu valkoisilla kirjaimilla.">
            <a:extLst>
              <a:ext uri="{FF2B5EF4-FFF2-40B4-BE49-F238E27FC236}">
                <a16:creationId xmlns:a16="http://schemas.microsoft.com/office/drawing/2014/main" id="{B353599C-B435-4A7D-8E5A-290F753919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513" y="542925"/>
            <a:ext cx="110013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45273" y="1901986"/>
            <a:ext cx="3474682" cy="1790700"/>
          </a:xfrm>
        </p:spPr>
        <p:txBody>
          <a:bodyPr lIns="0" tIns="0" rIns="0" bIns="0" anchor="b"/>
          <a:lstStyle>
            <a:lvl1pPr algn="l">
              <a:defRPr sz="4500">
                <a:solidFill>
                  <a:schemeClr val="bg1"/>
                </a:solidFill>
              </a:defRPr>
            </a:lvl1pPr>
          </a:lstStyle>
          <a:p>
            <a:r>
              <a:rPr lang="fi-FI"/>
              <a:t>Muokkaa ots. perustyyl. napsautt.</a:t>
            </a:r>
            <a:endParaRPr lang="en-US"/>
          </a:p>
        </p:txBody>
      </p:sp>
      <p:sp>
        <p:nvSpPr>
          <p:cNvPr id="3" name="Subtitle 2"/>
          <p:cNvSpPr>
            <a:spLocks noGrp="1"/>
          </p:cNvSpPr>
          <p:nvPr>
            <p:ph type="subTitle" idx="1"/>
          </p:nvPr>
        </p:nvSpPr>
        <p:spPr>
          <a:xfrm>
            <a:off x="545273" y="3908809"/>
            <a:ext cx="3474682" cy="835134"/>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a:t>Muokkaa alaotsikon perustyyliä napsautt.</a:t>
            </a:r>
            <a:endParaRPr lang="en-US"/>
          </a:p>
        </p:txBody>
      </p:sp>
      <p:sp>
        <p:nvSpPr>
          <p:cNvPr id="8" name="Picture Placeholder 7">
            <a:extLst>
              <a:ext uri="{C183D7F6-B498-43B3-948B-1728B52AA6E4}">
                <adec:decorative xmlns:adec="http://schemas.microsoft.com/office/drawing/2017/decorative" val="0"/>
              </a:ext>
            </a:extLst>
          </p:cNvPr>
          <p:cNvSpPr>
            <a:spLocks noGrp="1"/>
          </p:cNvSpPr>
          <p:nvPr>
            <p:ph type="pic" sz="quarter" idx="12"/>
          </p:nvPr>
        </p:nvSpPr>
        <p:spPr>
          <a:xfrm>
            <a:off x="3992842" y="1"/>
            <a:ext cx="5151158" cy="5143499"/>
          </a:xfrm>
          <a:custGeom>
            <a:avLst/>
            <a:gdLst>
              <a:gd name="connsiteX0" fmla="*/ 1052822 w 6868210"/>
              <a:gd name="connsiteY0" fmla="*/ 0 h 6857999"/>
              <a:gd name="connsiteX1" fmla="*/ 6868210 w 6868210"/>
              <a:gd name="connsiteY1" fmla="*/ 0 h 6857999"/>
              <a:gd name="connsiteX2" fmla="*/ 6868210 w 6868210"/>
              <a:gd name="connsiteY2" fmla="*/ 3 h 6857999"/>
              <a:gd name="connsiteX3" fmla="*/ 5825322 w 6868210"/>
              <a:gd name="connsiteY3" fmla="*/ 2288970 h 6857999"/>
              <a:gd name="connsiteX4" fmla="*/ 6860591 w 6868210"/>
              <a:gd name="connsiteY4" fmla="*/ 2285999 h 6857999"/>
              <a:gd name="connsiteX5" fmla="*/ 5821091 w 6868210"/>
              <a:gd name="connsiteY5" fmla="*/ 4575599 h 6857999"/>
              <a:gd name="connsiteX6" fmla="*/ 6868210 w 6868210"/>
              <a:gd name="connsiteY6" fmla="*/ 4569030 h 6857999"/>
              <a:gd name="connsiteX7" fmla="*/ 6868210 w 6868210"/>
              <a:gd name="connsiteY7" fmla="*/ 4569495 h 6857999"/>
              <a:gd name="connsiteX8" fmla="*/ 5831967 w 6868210"/>
              <a:gd name="connsiteY8" fmla="*/ 6857999 h 6857999"/>
              <a:gd name="connsiteX9" fmla="*/ 3058004 w 6868210"/>
              <a:gd name="connsiteY9" fmla="*/ 6857999 h 6857999"/>
              <a:gd name="connsiteX10" fmla="*/ 3095 w 6868210"/>
              <a:gd name="connsiteY10" fmla="*/ 6857304 h 6857999"/>
              <a:gd name="connsiteX11" fmla="*/ 1048846 w 6868210"/>
              <a:gd name="connsiteY11" fmla="*/ 4573451 h 6857999"/>
              <a:gd name="connsiteX12" fmla="*/ 0 w 6868210"/>
              <a:gd name="connsiteY12" fmla="*/ 4573955 h 6857999"/>
              <a:gd name="connsiteX13" fmla="*/ 1043794 w 6868210"/>
              <a:gd name="connsiteY13" fmla="*/ 2289977 h 6857999"/>
              <a:gd name="connsiteX14" fmla="*/ 4858 w 6868210"/>
              <a:gd name="connsiteY14" fmla="*/ 2289442 h 6857999"/>
              <a:gd name="connsiteX15" fmla="*/ 1052822 w 6868210"/>
              <a:gd name="connsiteY1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68210" h="6857999">
                <a:moveTo>
                  <a:pt x="1052822" y="0"/>
                </a:moveTo>
                <a:lnTo>
                  <a:pt x="6868210" y="0"/>
                </a:lnTo>
                <a:lnTo>
                  <a:pt x="6868210" y="3"/>
                </a:lnTo>
                <a:lnTo>
                  <a:pt x="5825322" y="2288970"/>
                </a:lnTo>
                <a:lnTo>
                  <a:pt x="6860591" y="2285999"/>
                </a:lnTo>
                <a:lnTo>
                  <a:pt x="5821091" y="4575599"/>
                </a:lnTo>
                <a:lnTo>
                  <a:pt x="6868210" y="4569030"/>
                </a:lnTo>
                <a:lnTo>
                  <a:pt x="6868210" y="4569495"/>
                </a:lnTo>
                <a:lnTo>
                  <a:pt x="5831967" y="6857999"/>
                </a:lnTo>
                <a:lnTo>
                  <a:pt x="3058004" y="6857999"/>
                </a:lnTo>
                <a:lnTo>
                  <a:pt x="3095" y="6857304"/>
                </a:lnTo>
                <a:lnTo>
                  <a:pt x="1048846" y="4573451"/>
                </a:lnTo>
                <a:lnTo>
                  <a:pt x="0" y="4573955"/>
                </a:lnTo>
                <a:lnTo>
                  <a:pt x="1043794" y="2289977"/>
                </a:lnTo>
                <a:lnTo>
                  <a:pt x="4858" y="2289442"/>
                </a:lnTo>
                <a:cubicBezTo>
                  <a:pt x="100108" y="2102752"/>
                  <a:pt x="698492" y="746760"/>
                  <a:pt x="1052822" y="0"/>
                </a:cubicBezTo>
                <a:close/>
              </a:path>
            </a:pathLst>
          </a:custGeom>
          <a:solidFill>
            <a:srgbClr val="CEFF8C"/>
          </a:solidFill>
        </p:spPr>
        <p:txBody>
          <a:bodyPr rtlCol="0">
            <a:noAutofit/>
          </a:bodyPr>
          <a:lstStyle/>
          <a:p>
            <a:pPr lvl="0"/>
            <a:r>
              <a:rPr lang="fi-FI" noProof="0"/>
              <a:t>Lisää kuva napsauttamalla kuvaketta</a:t>
            </a:r>
            <a:endParaRPr lang="en-FI" noProof="0"/>
          </a:p>
        </p:txBody>
      </p:sp>
    </p:spTree>
    <p:extLst>
      <p:ext uri="{BB962C8B-B14F-4D97-AF65-F5344CB8AC3E}">
        <p14:creationId xmlns:p14="http://schemas.microsoft.com/office/powerpoint/2010/main" val="30898922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Otsikkodia 3">
    <p:bg>
      <p:bgPr>
        <a:solidFill>
          <a:srgbClr val="275D38"/>
        </a:solidFill>
        <a:effectLst/>
      </p:bgPr>
    </p:bg>
    <p:spTree>
      <p:nvGrpSpPr>
        <p:cNvPr id="1" name=""/>
        <p:cNvGrpSpPr/>
        <p:nvPr/>
      </p:nvGrpSpPr>
      <p:grpSpPr>
        <a:xfrm>
          <a:off x="0" y="0"/>
          <a:ext cx="0" cy="0"/>
          <a:chOff x="0" y="0"/>
          <a:chExt cx="0" cy="0"/>
        </a:xfrm>
      </p:grpSpPr>
      <p:pic>
        <p:nvPicPr>
          <p:cNvPr id="5" name="Picture 9" descr="Kuopion kaupungin logo, jossa sana Kuopio kirjoitettu valkoisilla kirjaimilla.">
            <a:extLst>
              <a:ext uri="{FF2B5EF4-FFF2-40B4-BE49-F238E27FC236}">
                <a16:creationId xmlns:a16="http://schemas.microsoft.com/office/drawing/2014/main" id="{D00E06DD-EC62-49E5-B635-19434DB04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513" y="542925"/>
            <a:ext cx="110013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45273" y="1901986"/>
            <a:ext cx="3474682" cy="1790700"/>
          </a:xfrm>
        </p:spPr>
        <p:txBody>
          <a:bodyPr lIns="0" tIns="0" rIns="0" bIns="0" anchor="b"/>
          <a:lstStyle>
            <a:lvl1pPr algn="l">
              <a:defRPr sz="4500">
                <a:solidFill>
                  <a:schemeClr val="bg1"/>
                </a:solidFill>
              </a:defRPr>
            </a:lvl1pPr>
          </a:lstStyle>
          <a:p>
            <a:r>
              <a:rPr lang="fi-FI"/>
              <a:t>Muokkaa ots. perustyyl. napsautt.</a:t>
            </a:r>
            <a:endParaRPr lang="en-US"/>
          </a:p>
        </p:txBody>
      </p:sp>
      <p:sp>
        <p:nvSpPr>
          <p:cNvPr id="3" name="Subtitle 2"/>
          <p:cNvSpPr>
            <a:spLocks noGrp="1"/>
          </p:cNvSpPr>
          <p:nvPr>
            <p:ph type="subTitle" idx="1"/>
          </p:nvPr>
        </p:nvSpPr>
        <p:spPr>
          <a:xfrm>
            <a:off x="545273" y="3908809"/>
            <a:ext cx="3474682" cy="835134"/>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a:t>Muokkaa alaotsikon perustyyliä napsautt.</a:t>
            </a:r>
            <a:endParaRPr lang="en-US"/>
          </a:p>
        </p:txBody>
      </p:sp>
      <p:sp>
        <p:nvSpPr>
          <p:cNvPr id="8" name="Picture Placeholder 7">
            <a:extLst>
              <a:ext uri="{C183D7F6-B498-43B3-948B-1728B52AA6E4}">
                <adec:decorative xmlns:adec="http://schemas.microsoft.com/office/drawing/2017/decorative" val="0"/>
              </a:ext>
            </a:extLst>
          </p:cNvPr>
          <p:cNvSpPr>
            <a:spLocks noGrp="1"/>
          </p:cNvSpPr>
          <p:nvPr>
            <p:ph type="pic" sz="quarter" idx="12"/>
          </p:nvPr>
        </p:nvSpPr>
        <p:spPr bwMode="auto">
          <a:xfrm>
            <a:off x="4007353" y="0"/>
            <a:ext cx="5128917" cy="5143500"/>
          </a:xfrm>
          <a:custGeom>
            <a:avLst/>
            <a:gdLst>
              <a:gd name="connsiteX0" fmla="*/ 6848864 w 6848864"/>
              <a:gd name="connsiteY0" fmla="*/ 3429020 h 6858000"/>
              <a:gd name="connsiteX1" fmla="*/ 6848864 w 6848864"/>
              <a:gd name="connsiteY1" fmla="*/ 6858000 h 6858000"/>
              <a:gd name="connsiteX2" fmla="*/ 6848863 w 6848864"/>
              <a:gd name="connsiteY2" fmla="*/ 6858000 h 6858000"/>
              <a:gd name="connsiteX3" fmla="*/ 6848863 w 6848864"/>
              <a:gd name="connsiteY3" fmla="*/ 3429040 h 6858000"/>
              <a:gd name="connsiteX4" fmla="*/ 6848863 w 6848864"/>
              <a:gd name="connsiteY4" fmla="*/ 0 h 6858000"/>
              <a:gd name="connsiteX5" fmla="*/ 6848864 w 6848864"/>
              <a:gd name="connsiteY5" fmla="*/ 0 h 6858000"/>
              <a:gd name="connsiteX6" fmla="*/ 6848864 w 6848864"/>
              <a:gd name="connsiteY6" fmla="*/ 3428980 h 6858000"/>
              <a:gd name="connsiteX7" fmla="*/ 6848863 w 6848864"/>
              <a:gd name="connsiteY7" fmla="*/ 3428960 h 6858000"/>
              <a:gd name="connsiteX8" fmla="*/ 1996588 w 6848864"/>
              <a:gd name="connsiteY8" fmla="*/ 0 h 6858000"/>
              <a:gd name="connsiteX9" fmla="*/ 3952612 w 6848864"/>
              <a:gd name="connsiteY9" fmla="*/ 1594205 h 6858000"/>
              <a:gd name="connsiteX10" fmla="*/ 3960306 w 6848864"/>
              <a:gd name="connsiteY10" fmla="*/ 1644622 h 6858000"/>
              <a:gd name="connsiteX11" fmla="*/ 4075116 w 6848864"/>
              <a:gd name="connsiteY11" fmla="*/ 1589315 h 6858000"/>
              <a:gd name="connsiteX12" fmla="*/ 4852278 w 6848864"/>
              <a:gd name="connsiteY12" fmla="*/ 1432413 h 6858000"/>
              <a:gd name="connsiteX13" fmla="*/ 6838557 w 6848864"/>
              <a:gd name="connsiteY13" fmla="*/ 3224861 h 6858000"/>
              <a:gd name="connsiteX14" fmla="*/ 6848863 w 6848864"/>
              <a:gd name="connsiteY14" fmla="*/ 3428960 h 6858000"/>
              <a:gd name="connsiteX15" fmla="*/ 6848863 w 6848864"/>
              <a:gd name="connsiteY15" fmla="*/ 3429040 h 6858000"/>
              <a:gd name="connsiteX16" fmla="*/ 6838557 w 6848864"/>
              <a:gd name="connsiteY16" fmla="*/ 3633140 h 6858000"/>
              <a:gd name="connsiteX17" fmla="*/ 4852278 w 6848864"/>
              <a:gd name="connsiteY17" fmla="*/ 5425587 h 6858000"/>
              <a:gd name="connsiteX18" fmla="*/ 4008570 w 6848864"/>
              <a:gd name="connsiteY18" fmla="*/ 5239088 h 6858000"/>
              <a:gd name="connsiteX19" fmla="*/ 3960218 w 6848864"/>
              <a:gd name="connsiteY19" fmla="*/ 5213955 h 6858000"/>
              <a:gd name="connsiteX20" fmla="*/ 3952612 w 6848864"/>
              <a:gd name="connsiteY20" fmla="*/ 5263795 h 6858000"/>
              <a:gd name="connsiteX21" fmla="*/ 1996588 w 6848864"/>
              <a:gd name="connsiteY21" fmla="*/ 6858000 h 6858000"/>
              <a:gd name="connsiteX22" fmla="*/ 1 w 6848864"/>
              <a:gd name="connsiteY22" fmla="*/ 4861413 h 6858000"/>
              <a:gd name="connsiteX23" fmla="*/ 584788 w 6848864"/>
              <a:gd name="connsiteY23" fmla="*/ 3449613 h 6858000"/>
              <a:gd name="connsiteX24" fmla="*/ 607468 w 6848864"/>
              <a:gd name="connsiteY24" fmla="*/ 3429000 h 6858000"/>
              <a:gd name="connsiteX25" fmla="*/ 584788 w 6848864"/>
              <a:gd name="connsiteY25" fmla="*/ 3408388 h 6858000"/>
              <a:gd name="connsiteX26" fmla="*/ 1 w 6848864"/>
              <a:gd name="connsiteY26" fmla="*/ 1996587 h 6858000"/>
              <a:gd name="connsiteX27" fmla="*/ 1996588 w 6848864"/>
              <a:gd name="connsiteY27" fmla="*/ 0 h 6858000"/>
              <a:gd name="connsiteX28" fmla="*/ 0 w 6848864"/>
              <a:gd name="connsiteY28" fmla="*/ 0 h 6858000"/>
              <a:gd name="connsiteX29" fmla="*/ 1 w 6848864"/>
              <a:gd name="connsiteY29" fmla="*/ 0 h 6858000"/>
              <a:gd name="connsiteX30" fmla="*/ 1 w 6848864"/>
              <a:gd name="connsiteY30" fmla="*/ 1996587 h 6858000"/>
              <a:gd name="connsiteX31" fmla="*/ 1 w 6848864"/>
              <a:gd name="connsiteY31" fmla="*/ 4861413 h 6858000"/>
              <a:gd name="connsiteX32" fmla="*/ 1 w 6848864"/>
              <a:gd name="connsiteY32" fmla="*/ 6858000 h 6858000"/>
              <a:gd name="connsiteX33" fmla="*/ 0 w 6848864"/>
              <a:gd name="connsiteY33" fmla="*/ 6858000 h 6858000"/>
              <a:gd name="connsiteX0" fmla="*/ 6848864 w 6848864"/>
              <a:gd name="connsiteY0" fmla="*/ 3429020 h 6858000"/>
              <a:gd name="connsiteX1" fmla="*/ 6848864 w 6848864"/>
              <a:gd name="connsiteY1" fmla="*/ 6858000 h 6858000"/>
              <a:gd name="connsiteX2" fmla="*/ 6848863 w 6848864"/>
              <a:gd name="connsiteY2" fmla="*/ 6858000 h 6858000"/>
              <a:gd name="connsiteX3" fmla="*/ 6848863 w 6848864"/>
              <a:gd name="connsiteY3" fmla="*/ 3429040 h 6858000"/>
              <a:gd name="connsiteX4" fmla="*/ 6848864 w 6848864"/>
              <a:gd name="connsiteY4" fmla="*/ 3429020 h 6858000"/>
              <a:gd name="connsiteX5" fmla="*/ 6848863 w 6848864"/>
              <a:gd name="connsiteY5" fmla="*/ 0 h 6858000"/>
              <a:gd name="connsiteX6" fmla="*/ 6848864 w 6848864"/>
              <a:gd name="connsiteY6" fmla="*/ 0 h 6858000"/>
              <a:gd name="connsiteX7" fmla="*/ 6848864 w 6848864"/>
              <a:gd name="connsiteY7" fmla="*/ 3428980 h 6858000"/>
              <a:gd name="connsiteX8" fmla="*/ 6848863 w 6848864"/>
              <a:gd name="connsiteY8" fmla="*/ 3428960 h 6858000"/>
              <a:gd name="connsiteX9" fmla="*/ 6848863 w 6848864"/>
              <a:gd name="connsiteY9" fmla="*/ 0 h 6858000"/>
              <a:gd name="connsiteX10" fmla="*/ 1996588 w 6848864"/>
              <a:gd name="connsiteY10" fmla="*/ 0 h 6858000"/>
              <a:gd name="connsiteX11" fmla="*/ 3952612 w 6848864"/>
              <a:gd name="connsiteY11" fmla="*/ 1594205 h 6858000"/>
              <a:gd name="connsiteX12" fmla="*/ 3960306 w 6848864"/>
              <a:gd name="connsiteY12" fmla="*/ 1644622 h 6858000"/>
              <a:gd name="connsiteX13" fmla="*/ 4075116 w 6848864"/>
              <a:gd name="connsiteY13" fmla="*/ 1589315 h 6858000"/>
              <a:gd name="connsiteX14" fmla="*/ 4852278 w 6848864"/>
              <a:gd name="connsiteY14" fmla="*/ 1432413 h 6858000"/>
              <a:gd name="connsiteX15" fmla="*/ 6838557 w 6848864"/>
              <a:gd name="connsiteY15" fmla="*/ 3224861 h 6858000"/>
              <a:gd name="connsiteX16" fmla="*/ 6848863 w 6848864"/>
              <a:gd name="connsiteY16" fmla="*/ 3428960 h 6858000"/>
              <a:gd name="connsiteX17" fmla="*/ 6848863 w 6848864"/>
              <a:gd name="connsiteY17" fmla="*/ 3429040 h 6858000"/>
              <a:gd name="connsiteX18" fmla="*/ 6838557 w 6848864"/>
              <a:gd name="connsiteY18" fmla="*/ 3633140 h 6858000"/>
              <a:gd name="connsiteX19" fmla="*/ 4852278 w 6848864"/>
              <a:gd name="connsiteY19" fmla="*/ 5425587 h 6858000"/>
              <a:gd name="connsiteX20" fmla="*/ 4008570 w 6848864"/>
              <a:gd name="connsiteY20" fmla="*/ 5239088 h 6858000"/>
              <a:gd name="connsiteX21" fmla="*/ 3960218 w 6848864"/>
              <a:gd name="connsiteY21" fmla="*/ 5213955 h 6858000"/>
              <a:gd name="connsiteX22" fmla="*/ 3952612 w 6848864"/>
              <a:gd name="connsiteY22" fmla="*/ 5263795 h 6858000"/>
              <a:gd name="connsiteX23" fmla="*/ 1996588 w 6848864"/>
              <a:gd name="connsiteY23" fmla="*/ 6858000 h 6858000"/>
              <a:gd name="connsiteX24" fmla="*/ 1 w 6848864"/>
              <a:gd name="connsiteY24" fmla="*/ 4861413 h 6858000"/>
              <a:gd name="connsiteX25" fmla="*/ 584788 w 6848864"/>
              <a:gd name="connsiteY25" fmla="*/ 3449613 h 6858000"/>
              <a:gd name="connsiteX26" fmla="*/ 607468 w 6848864"/>
              <a:gd name="connsiteY26" fmla="*/ 3429000 h 6858000"/>
              <a:gd name="connsiteX27" fmla="*/ 584788 w 6848864"/>
              <a:gd name="connsiteY27" fmla="*/ 3408388 h 6858000"/>
              <a:gd name="connsiteX28" fmla="*/ 1 w 6848864"/>
              <a:gd name="connsiteY28" fmla="*/ 1996587 h 6858000"/>
              <a:gd name="connsiteX29" fmla="*/ 1996588 w 6848864"/>
              <a:gd name="connsiteY29" fmla="*/ 0 h 6858000"/>
              <a:gd name="connsiteX30" fmla="*/ 0 w 6848864"/>
              <a:gd name="connsiteY30" fmla="*/ 6858000 h 6858000"/>
              <a:gd name="connsiteX31" fmla="*/ 1 w 6848864"/>
              <a:gd name="connsiteY31" fmla="*/ 0 h 6858000"/>
              <a:gd name="connsiteX32" fmla="*/ 1 w 6848864"/>
              <a:gd name="connsiteY32" fmla="*/ 1996587 h 6858000"/>
              <a:gd name="connsiteX33" fmla="*/ 1 w 6848864"/>
              <a:gd name="connsiteY33" fmla="*/ 4861413 h 6858000"/>
              <a:gd name="connsiteX34" fmla="*/ 1 w 6848864"/>
              <a:gd name="connsiteY34" fmla="*/ 6858000 h 6858000"/>
              <a:gd name="connsiteX35" fmla="*/ 0 w 6848864"/>
              <a:gd name="connsiteY35" fmla="*/ 685800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48862 w 6848863"/>
              <a:gd name="connsiteY16" fmla="*/ 3428960 h 6858000"/>
              <a:gd name="connsiteX17" fmla="*/ 6848862 w 6848863"/>
              <a:gd name="connsiteY17" fmla="*/ 3429040 h 6858000"/>
              <a:gd name="connsiteX18" fmla="*/ 6838556 w 6848863"/>
              <a:gd name="connsiteY18" fmla="*/ 3633140 h 6858000"/>
              <a:gd name="connsiteX19" fmla="*/ 4852277 w 6848863"/>
              <a:gd name="connsiteY19" fmla="*/ 5425587 h 6858000"/>
              <a:gd name="connsiteX20" fmla="*/ 4008569 w 6848863"/>
              <a:gd name="connsiteY20" fmla="*/ 5239088 h 6858000"/>
              <a:gd name="connsiteX21" fmla="*/ 3960217 w 6848863"/>
              <a:gd name="connsiteY21" fmla="*/ 5213955 h 6858000"/>
              <a:gd name="connsiteX22" fmla="*/ 3952611 w 6848863"/>
              <a:gd name="connsiteY22" fmla="*/ 5263795 h 6858000"/>
              <a:gd name="connsiteX23" fmla="*/ 1996587 w 6848863"/>
              <a:gd name="connsiteY23" fmla="*/ 6858000 h 6858000"/>
              <a:gd name="connsiteX24" fmla="*/ 0 w 6848863"/>
              <a:gd name="connsiteY24" fmla="*/ 4861413 h 6858000"/>
              <a:gd name="connsiteX25" fmla="*/ 584787 w 6848863"/>
              <a:gd name="connsiteY25" fmla="*/ 3449613 h 6858000"/>
              <a:gd name="connsiteX26" fmla="*/ 607467 w 6848863"/>
              <a:gd name="connsiteY26" fmla="*/ 3429000 h 6858000"/>
              <a:gd name="connsiteX27" fmla="*/ 584787 w 6848863"/>
              <a:gd name="connsiteY27" fmla="*/ 3408388 h 6858000"/>
              <a:gd name="connsiteX28" fmla="*/ 0 w 6848863"/>
              <a:gd name="connsiteY28" fmla="*/ 1996587 h 6858000"/>
              <a:gd name="connsiteX29" fmla="*/ 1996587 w 6848863"/>
              <a:gd name="connsiteY29" fmla="*/ 0 h 6858000"/>
              <a:gd name="connsiteX30" fmla="*/ 0 w 6848863"/>
              <a:gd name="connsiteY30" fmla="*/ 6858000 h 6858000"/>
              <a:gd name="connsiteX31" fmla="*/ 0 w 6848863"/>
              <a:gd name="connsiteY31" fmla="*/ 0 h 6858000"/>
              <a:gd name="connsiteX32" fmla="*/ 0 w 6848863"/>
              <a:gd name="connsiteY32" fmla="*/ 1996587 h 6858000"/>
              <a:gd name="connsiteX33" fmla="*/ 0 w 6848863"/>
              <a:gd name="connsiteY33" fmla="*/ 4861413 h 6858000"/>
              <a:gd name="connsiteX34" fmla="*/ 0 w 6848863"/>
              <a:gd name="connsiteY34" fmla="*/ 685800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48862 w 6848863"/>
              <a:gd name="connsiteY16" fmla="*/ 3428960 h 6858000"/>
              <a:gd name="connsiteX17" fmla="*/ 6848862 w 6848863"/>
              <a:gd name="connsiteY17" fmla="*/ 3429040 h 6858000"/>
              <a:gd name="connsiteX18" fmla="*/ 6838556 w 6848863"/>
              <a:gd name="connsiteY18" fmla="*/ 3633140 h 6858000"/>
              <a:gd name="connsiteX19" fmla="*/ 4852277 w 6848863"/>
              <a:gd name="connsiteY19" fmla="*/ 5425587 h 6858000"/>
              <a:gd name="connsiteX20" fmla="*/ 4008569 w 6848863"/>
              <a:gd name="connsiteY20" fmla="*/ 5239088 h 6858000"/>
              <a:gd name="connsiteX21" fmla="*/ 3960217 w 6848863"/>
              <a:gd name="connsiteY21" fmla="*/ 5213955 h 6858000"/>
              <a:gd name="connsiteX22" fmla="*/ 3952611 w 6848863"/>
              <a:gd name="connsiteY22" fmla="*/ 5263795 h 6858000"/>
              <a:gd name="connsiteX23" fmla="*/ 1996587 w 6848863"/>
              <a:gd name="connsiteY23" fmla="*/ 6858000 h 6858000"/>
              <a:gd name="connsiteX24" fmla="*/ 0 w 6848863"/>
              <a:gd name="connsiteY24" fmla="*/ 4861413 h 6858000"/>
              <a:gd name="connsiteX25" fmla="*/ 584787 w 6848863"/>
              <a:gd name="connsiteY25" fmla="*/ 3449613 h 6858000"/>
              <a:gd name="connsiteX26" fmla="*/ 607467 w 6848863"/>
              <a:gd name="connsiteY26" fmla="*/ 3429000 h 6858000"/>
              <a:gd name="connsiteX27" fmla="*/ 584787 w 6848863"/>
              <a:gd name="connsiteY27" fmla="*/ 3408388 h 6858000"/>
              <a:gd name="connsiteX28" fmla="*/ 0 w 6848863"/>
              <a:gd name="connsiteY28" fmla="*/ 1996587 h 6858000"/>
              <a:gd name="connsiteX29" fmla="*/ 1996587 w 6848863"/>
              <a:gd name="connsiteY29" fmla="*/ 0 h 6858000"/>
              <a:gd name="connsiteX30" fmla="*/ 0 w 6848863"/>
              <a:gd name="connsiteY30" fmla="*/ 6858000 h 6858000"/>
              <a:gd name="connsiteX31" fmla="*/ 0 w 6848863"/>
              <a:gd name="connsiteY31" fmla="*/ 1996587 h 6858000"/>
              <a:gd name="connsiteX32" fmla="*/ 0 w 6848863"/>
              <a:gd name="connsiteY32" fmla="*/ 4861413 h 6858000"/>
              <a:gd name="connsiteX33" fmla="*/ 0 w 6848863"/>
              <a:gd name="connsiteY33" fmla="*/ 685800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48862 w 6848863"/>
              <a:gd name="connsiteY16" fmla="*/ 3428960 h 6858000"/>
              <a:gd name="connsiteX17" fmla="*/ 6848862 w 6848863"/>
              <a:gd name="connsiteY17" fmla="*/ 3429040 h 6858000"/>
              <a:gd name="connsiteX18" fmla="*/ 6838556 w 6848863"/>
              <a:gd name="connsiteY18" fmla="*/ 3633140 h 6858000"/>
              <a:gd name="connsiteX19" fmla="*/ 4852277 w 6848863"/>
              <a:gd name="connsiteY19" fmla="*/ 5425587 h 6858000"/>
              <a:gd name="connsiteX20" fmla="*/ 4008569 w 6848863"/>
              <a:gd name="connsiteY20" fmla="*/ 5239088 h 6858000"/>
              <a:gd name="connsiteX21" fmla="*/ 3960217 w 6848863"/>
              <a:gd name="connsiteY21" fmla="*/ 5213955 h 6858000"/>
              <a:gd name="connsiteX22" fmla="*/ 3952611 w 6848863"/>
              <a:gd name="connsiteY22" fmla="*/ 5263795 h 6858000"/>
              <a:gd name="connsiteX23" fmla="*/ 1996587 w 6848863"/>
              <a:gd name="connsiteY23" fmla="*/ 6858000 h 6858000"/>
              <a:gd name="connsiteX24" fmla="*/ 0 w 6848863"/>
              <a:gd name="connsiteY24" fmla="*/ 4861413 h 6858000"/>
              <a:gd name="connsiteX25" fmla="*/ 584787 w 6848863"/>
              <a:gd name="connsiteY25" fmla="*/ 3449613 h 6858000"/>
              <a:gd name="connsiteX26" fmla="*/ 607467 w 6848863"/>
              <a:gd name="connsiteY26" fmla="*/ 3429000 h 6858000"/>
              <a:gd name="connsiteX27" fmla="*/ 584787 w 6848863"/>
              <a:gd name="connsiteY27" fmla="*/ 3408388 h 6858000"/>
              <a:gd name="connsiteX28" fmla="*/ 0 w 6848863"/>
              <a:gd name="connsiteY28" fmla="*/ 1996587 h 6858000"/>
              <a:gd name="connsiteX29" fmla="*/ 1996587 w 6848863"/>
              <a:gd name="connsiteY29" fmla="*/ 0 h 6858000"/>
              <a:gd name="connsiteX30" fmla="*/ 0 w 6848863"/>
              <a:gd name="connsiteY30" fmla="*/ 4861413 h 6858000"/>
              <a:gd name="connsiteX31" fmla="*/ 0 w 6848863"/>
              <a:gd name="connsiteY31" fmla="*/ 1996587 h 6858000"/>
              <a:gd name="connsiteX32" fmla="*/ 0 w 6848863"/>
              <a:gd name="connsiteY32" fmla="*/ 4861413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48862 w 6848863"/>
              <a:gd name="connsiteY16" fmla="*/ 3428960 h 6858000"/>
              <a:gd name="connsiteX17" fmla="*/ 6848862 w 6848863"/>
              <a:gd name="connsiteY17" fmla="*/ 3429040 h 6858000"/>
              <a:gd name="connsiteX18" fmla="*/ 6838556 w 6848863"/>
              <a:gd name="connsiteY18" fmla="*/ 3633140 h 6858000"/>
              <a:gd name="connsiteX19" fmla="*/ 4852277 w 6848863"/>
              <a:gd name="connsiteY19" fmla="*/ 5425587 h 6858000"/>
              <a:gd name="connsiteX20" fmla="*/ 4008569 w 6848863"/>
              <a:gd name="connsiteY20" fmla="*/ 5239088 h 6858000"/>
              <a:gd name="connsiteX21" fmla="*/ 3960217 w 6848863"/>
              <a:gd name="connsiteY21" fmla="*/ 5213955 h 6858000"/>
              <a:gd name="connsiteX22" fmla="*/ 3952611 w 6848863"/>
              <a:gd name="connsiteY22" fmla="*/ 5263795 h 6858000"/>
              <a:gd name="connsiteX23" fmla="*/ 1996587 w 6848863"/>
              <a:gd name="connsiteY23" fmla="*/ 6858000 h 6858000"/>
              <a:gd name="connsiteX24" fmla="*/ 0 w 6848863"/>
              <a:gd name="connsiteY24" fmla="*/ 4861413 h 6858000"/>
              <a:gd name="connsiteX25" fmla="*/ 584787 w 6848863"/>
              <a:gd name="connsiteY25" fmla="*/ 3449613 h 6858000"/>
              <a:gd name="connsiteX26" fmla="*/ 607467 w 6848863"/>
              <a:gd name="connsiteY26" fmla="*/ 3429000 h 6858000"/>
              <a:gd name="connsiteX27" fmla="*/ 584787 w 6848863"/>
              <a:gd name="connsiteY27" fmla="*/ 3408388 h 6858000"/>
              <a:gd name="connsiteX28" fmla="*/ 0 w 6848863"/>
              <a:gd name="connsiteY28" fmla="*/ 1996587 h 6858000"/>
              <a:gd name="connsiteX29" fmla="*/ 1996587 w 6848863"/>
              <a:gd name="connsiteY29" fmla="*/ 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48862 w 6848863"/>
              <a:gd name="connsiteY16" fmla="*/ 3428960 h 6858000"/>
              <a:gd name="connsiteX17" fmla="*/ 6838556 w 6848863"/>
              <a:gd name="connsiteY17" fmla="*/ 3633140 h 6858000"/>
              <a:gd name="connsiteX18" fmla="*/ 4852277 w 6848863"/>
              <a:gd name="connsiteY18" fmla="*/ 5425587 h 6858000"/>
              <a:gd name="connsiteX19" fmla="*/ 4008569 w 6848863"/>
              <a:gd name="connsiteY19" fmla="*/ 5239088 h 6858000"/>
              <a:gd name="connsiteX20" fmla="*/ 3960217 w 6848863"/>
              <a:gd name="connsiteY20" fmla="*/ 5213955 h 6858000"/>
              <a:gd name="connsiteX21" fmla="*/ 3952611 w 6848863"/>
              <a:gd name="connsiteY21" fmla="*/ 5263795 h 6858000"/>
              <a:gd name="connsiteX22" fmla="*/ 1996587 w 6848863"/>
              <a:gd name="connsiteY22" fmla="*/ 6858000 h 6858000"/>
              <a:gd name="connsiteX23" fmla="*/ 0 w 6848863"/>
              <a:gd name="connsiteY23" fmla="*/ 4861413 h 6858000"/>
              <a:gd name="connsiteX24" fmla="*/ 584787 w 6848863"/>
              <a:gd name="connsiteY24" fmla="*/ 3449613 h 6858000"/>
              <a:gd name="connsiteX25" fmla="*/ 607467 w 6848863"/>
              <a:gd name="connsiteY25" fmla="*/ 3429000 h 6858000"/>
              <a:gd name="connsiteX26" fmla="*/ 584787 w 6848863"/>
              <a:gd name="connsiteY26" fmla="*/ 3408388 h 6858000"/>
              <a:gd name="connsiteX27" fmla="*/ 0 w 6848863"/>
              <a:gd name="connsiteY27" fmla="*/ 1996587 h 6858000"/>
              <a:gd name="connsiteX28" fmla="*/ 1996587 w 6848863"/>
              <a:gd name="connsiteY28" fmla="*/ 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38556 w 6848863"/>
              <a:gd name="connsiteY16" fmla="*/ 3633140 h 6858000"/>
              <a:gd name="connsiteX17" fmla="*/ 4852277 w 6848863"/>
              <a:gd name="connsiteY17" fmla="*/ 5425587 h 6858000"/>
              <a:gd name="connsiteX18" fmla="*/ 4008569 w 6848863"/>
              <a:gd name="connsiteY18" fmla="*/ 5239088 h 6858000"/>
              <a:gd name="connsiteX19" fmla="*/ 3960217 w 6848863"/>
              <a:gd name="connsiteY19" fmla="*/ 5213955 h 6858000"/>
              <a:gd name="connsiteX20" fmla="*/ 3952611 w 6848863"/>
              <a:gd name="connsiteY20" fmla="*/ 5263795 h 6858000"/>
              <a:gd name="connsiteX21" fmla="*/ 1996587 w 6848863"/>
              <a:gd name="connsiteY21" fmla="*/ 6858000 h 6858000"/>
              <a:gd name="connsiteX22" fmla="*/ 0 w 6848863"/>
              <a:gd name="connsiteY22" fmla="*/ 4861413 h 6858000"/>
              <a:gd name="connsiteX23" fmla="*/ 584787 w 6848863"/>
              <a:gd name="connsiteY23" fmla="*/ 3449613 h 6858000"/>
              <a:gd name="connsiteX24" fmla="*/ 607467 w 6848863"/>
              <a:gd name="connsiteY24" fmla="*/ 3429000 h 6858000"/>
              <a:gd name="connsiteX25" fmla="*/ 584787 w 6848863"/>
              <a:gd name="connsiteY25" fmla="*/ 3408388 h 6858000"/>
              <a:gd name="connsiteX26" fmla="*/ 0 w 6848863"/>
              <a:gd name="connsiteY26" fmla="*/ 1996587 h 6858000"/>
              <a:gd name="connsiteX27" fmla="*/ 1996587 w 6848863"/>
              <a:gd name="connsiteY27" fmla="*/ 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0 h 6858000"/>
              <a:gd name="connsiteX9" fmla="*/ 1996587 w 6848863"/>
              <a:gd name="connsiteY9" fmla="*/ 0 h 6858000"/>
              <a:gd name="connsiteX10" fmla="*/ 3952611 w 6848863"/>
              <a:gd name="connsiteY10" fmla="*/ 1594205 h 6858000"/>
              <a:gd name="connsiteX11" fmla="*/ 3960305 w 6848863"/>
              <a:gd name="connsiteY11" fmla="*/ 1644622 h 6858000"/>
              <a:gd name="connsiteX12" fmla="*/ 4075115 w 6848863"/>
              <a:gd name="connsiteY12" fmla="*/ 1589315 h 6858000"/>
              <a:gd name="connsiteX13" fmla="*/ 4852277 w 6848863"/>
              <a:gd name="connsiteY13" fmla="*/ 1432413 h 6858000"/>
              <a:gd name="connsiteX14" fmla="*/ 6838556 w 6848863"/>
              <a:gd name="connsiteY14" fmla="*/ 3224861 h 6858000"/>
              <a:gd name="connsiteX15" fmla="*/ 6838556 w 6848863"/>
              <a:gd name="connsiteY15" fmla="*/ 3633140 h 6858000"/>
              <a:gd name="connsiteX16" fmla="*/ 4852277 w 6848863"/>
              <a:gd name="connsiteY16" fmla="*/ 5425587 h 6858000"/>
              <a:gd name="connsiteX17" fmla="*/ 4008569 w 6848863"/>
              <a:gd name="connsiteY17" fmla="*/ 5239088 h 6858000"/>
              <a:gd name="connsiteX18" fmla="*/ 3960217 w 6848863"/>
              <a:gd name="connsiteY18" fmla="*/ 5213955 h 6858000"/>
              <a:gd name="connsiteX19" fmla="*/ 3952611 w 6848863"/>
              <a:gd name="connsiteY19" fmla="*/ 5263795 h 6858000"/>
              <a:gd name="connsiteX20" fmla="*/ 1996587 w 6848863"/>
              <a:gd name="connsiteY20" fmla="*/ 6858000 h 6858000"/>
              <a:gd name="connsiteX21" fmla="*/ 0 w 6848863"/>
              <a:gd name="connsiteY21" fmla="*/ 4861413 h 6858000"/>
              <a:gd name="connsiteX22" fmla="*/ 584787 w 6848863"/>
              <a:gd name="connsiteY22" fmla="*/ 3449613 h 6858000"/>
              <a:gd name="connsiteX23" fmla="*/ 607467 w 6848863"/>
              <a:gd name="connsiteY23" fmla="*/ 3429000 h 6858000"/>
              <a:gd name="connsiteX24" fmla="*/ 584787 w 6848863"/>
              <a:gd name="connsiteY24" fmla="*/ 3408388 h 6858000"/>
              <a:gd name="connsiteX25" fmla="*/ 0 w 6848863"/>
              <a:gd name="connsiteY25" fmla="*/ 1996587 h 6858000"/>
              <a:gd name="connsiteX26" fmla="*/ 1996587 w 6848863"/>
              <a:gd name="connsiteY26" fmla="*/ 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3 w 6848863"/>
              <a:gd name="connsiteY5" fmla="*/ 3428980 h 6858000"/>
              <a:gd name="connsiteX6" fmla="*/ 6848863 w 6848863"/>
              <a:gd name="connsiteY6" fmla="*/ 0 h 6858000"/>
              <a:gd name="connsiteX7" fmla="*/ 6848863 w 6848863"/>
              <a:gd name="connsiteY7" fmla="*/ 3428980 h 6858000"/>
              <a:gd name="connsiteX8" fmla="*/ 1996587 w 6848863"/>
              <a:gd name="connsiteY8" fmla="*/ 0 h 6858000"/>
              <a:gd name="connsiteX9" fmla="*/ 3952611 w 6848863"/>
              <a:gd name="connsiteY9" fmla="*/ 1594205 h 6858000"/>
              <a:gd name="connsiteX10" fmla="*/ 3960305 w 6848863"/>
              <a:gd name="connsiteY10" fmla="*/ 1644622 h 6858000"/>
              <a:gd name="connsiteX11" fmla="*/ 4075115 w 6848863"/>
              <a:gd name="connsiteY11" fmla="*/ 1589315 h 6858000"/>
              <a:gd name="connsiteX12" fmla="*/ 4852277 w 6848863"/>
              <a:gd name="connsiteY12" fmla="*/ 1432413 h 6858000"/>
              <a:gd name="connsiteX13" fmla="*/ 6838556 w 6848863"/>
              <a:gd name="connsiteY13" fmla="*/ 3224861 h 6858000"/>
              <a:gd name="connsiteX14" fmla="*/ 6838556 w 6848863"/>
              <a:gd name="connsiteY14" fmla="*/ 3633140 h 6858000"/>
              <a:gd name="connsiteX15" fmla="*/ 4852277 w 6848863"/>
              <a:gd name="connsiteY15" fmla="*/ 5425587 h 6858000"/>
              <a:gd name="connsiteX16" fmla="*/ 4008569 w 6848863"/>
              <a:gd name="connsiteY16" fmla="*/ 5239088 h 6858000"/>
              <a:gd name="connsiteX17" fmla="*/ 3960217 w 6848863"/>
              <a:gd name="connsiteY17" fmla="*/ 5213955 h 6858000"/>
              <a:gd name="connsiteX18" fmla="*/ 3952611 w 6848863"/>
              <a:gd name="connsiteY18" fmla="*/ 5263795 h 6858000"/>
              <a:gd name="connsiteX19" fmla="*/ 1996587 w 6848863"/>
              <a:gd name="connsiteY19" fmla="*/ 6858000 h 6858000"/>
              <a:gd name="connsiteX20" fmla="*/ 0 w 6848863"/>
              <a:gd name="connsiteY20" fmla="*/ 4861413 h 6858000"/>
              <a:gd name="connsiteX21" fmla="*/ 584787 w 6848863"/>
              <a:gd name="connsiteY21" fmla="*/ 3449613 h 6858000"/>
              <a:gd name="connsiteX22" fmla="*/ 607467 w 6848863"/>
              <a:gd name="connsiteY22" fmla="*/ 3429000 h 6858000"/>
              <a:gd name="connsiteX23" fmla="*/ 584787 w 6848863"/>
              <a:gd name="connsiteY23" fmla="*/ 3408388 h 6858000"/>
              <a:gd name="connsiteX24" fmla="*/ 0 w 6848863"/>
              <a:gd name="connsiteY24" fmla="*/ 1996587 h 6858000"/>
              <a:gd name="connsiteX25" fmla="*/ 1996587 w 6848863"/>
              <a:gd name="connsiteY25" fmla="*/ 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1996587 w 6848863"/>
              <a:gd name="connsiteY5" fmla="*/ 0 h 6858000"/>
              <a:gd name="connsiteX6" fmla="*/ 3952611 w 6848863"/>
              <a:gd name="connsiteY6" fmla="*/ 1594205 h 6858000"/>
              <a:gd name="connsiteX7" fmla="*/ 3960305 w 6848863"/>
              <a:gd name="connsiteY7" fmla="*/ 1644622 h 6858000"/>
              <a:gd name="connsiteX8" fmla="*/ 4075115 w 6848863"/>
              <a:gd name="connsiteY8" fmla="*/ 1589315 h 6858000"/>
              <a:gd name="connsiteX9" fmla="*/ 4852277 w 6848863"/>
              <a:gd name="connsiteY9" fmla="*/ 1432413 h 6858000"/>
              <a:gd name="connsiteX10" fmla="*/ 6838556 w 6848863"/>
              <a:gd name="connsiteY10" fmla="*/ 3224861 h 6858000"/>
              <a:gd name="connsiteX11" fmla="*/ 6838556 w 6848863"/>
              <a:gd name="connsiteY11" fmla="*/ 3633140 h 6858000"/>
              <a:gd name="connsiteX12" fmla="*/ 4852277 w 6848863"/>
              <a:gd name="connsiteY12" fmla="*/ 5425587 h 6858000"/>
              <a:gd name="connsiteX13" fmla="*/ 4008569 w 6848863"/>
              <a:gd name="connsiteY13" fmla="*/ 5239088 h 6858000"/>
              <a:gd name="connsiteX14" fmla="*/ 3960217 w 6848863"/>
              <a:gd name="connsiteY14" fmla="*/ 5213955 h 6858000"/>
              <a:gd name="connsiteX15" fmla="*/ 3952611 w 6848863"/>
              <a:gd name="connsiteY15" fmla="*/ 5263795 h 6858000"/>
              <a:gd name="connsiteX16" fmla="*/ 1996587 w 6848863"/>
              <a:gd name="connsiteY16" fmla="*/ 6858000 h 6858000"/>
              <a:gd name="connsiteX17" fmla="*/ 0 w 6848863"/>
              <a:gd name="connsiteY17" fmla="*/ 4861413 h 6858000"/>
              <a:gd name="connsiteX18" fmla="*/ 584787 w 6848863"/>
              <a:gd name="connsiteY18" fmla="*/ 3449613 h 6858000"/>
              <a:gd name="connsiteX19" fmla="*/ 607467 w 6848863"/>
              <a:gd name="connsiteY19" fmla="*/ 3429000 h 6858000"/>
              <a:gd name="connsiteX20" fmla="*/ 584787 w 6848863"/>
              <a:gd name="connsiteY20" fmla="*/ 3408388 h 6858000"/>
              <a:gd name="connsiteX21" fmla="*/ 0 w 6848863"/>
              <a:gd name="connsiteY21" fmla="*/ 1996587 h 6858000"/>
              <a:gd name="connsiteX22" fmla="*/ 1996587 w 6848863"/>
              <a:gd name="connsiteY22" fmla="*/ 0 h 6858000"/>
              <a:gd name="connsiteX0" fmla="*/ 6848863 w 6848863"/>
              <a:gd name="connsiteY0" fmla="*/ 3429020 h 6858000"/>
              <a:gd name="connsiteX1" fmla="*/ 6848863 w 6848863"/>
              <a:gd name="connsiteY1" fmla="*/ 6858000 h 6858000"/>
              <a:gd name="connsiteX2" fmla="*/ 6848862 w 6848863"/>
              <a:gd name="connsiteY2" fmla="*/ 3429040 h 6858000"/>
              <a:gd name="connsiteX3" fmla="*/ 6848863 w 6848863"/>
              <a:gd name="connsiteY3" fmla="*/ 3429020 h 6858000"/>
              <a:gd name="connsiteX4" fmla="*/ 1996587 w 6848863"/>
              <a:gd name="connsiteY4" fmla="*/ 0 h 6858000"/>
              <a:gd name="connsiteX5" fmla="*/ 3952611 w 6848863"/>
              <a:gd name="connsiteY5" fmla="*/ 1594205 h 6858000"/>
              <a:gd name="connsiteX6" fmla="*/ 3960305 w 6848863"/>
              <a:gd name="connsiteY6" fmla="*/ 1644622 h 6858000"/>
              <a:gd name="connsiteX7" fmla="*/ 4075115 w 6848863"/>
              <a:gd name="connsiteY7" fmla="*/ 1589315 h 6858000"/>
              <a:gd name="connsiteX8" fmla="*/ 4852277 w 6848863"/>
              <a:gd name="connsiteY8" fmla="*/ 1432413 h 6858000"/>
              <a:gd name="connsiteX9" fmla="*/ 6838556 w 6848863"/>
              <a:gd name="connsiteY9" fmla="*/ 3224861 h 6858000"/>
              <a:gd name="connsiteX10" fmla="*/ 6838556 w 6848863"/>
              <a:gd name="connsiteY10" fmla="*/ 3633140 h 6858000"/>
              <a:gd name="connsiteX11" fmla="*/ 4852277 w 6848863"/>
              <a:gd name="connsiteY11" fmla="*/ 5425587 h 6858000"/>
              <a:gd name="connsiteX12" fmla="*/ 4008569 w 6848863"/>
              <a:gd name="connsiteY12" fmla="*/ 5239088 h 6858000"/>
              <a:gd name="connsiteX13" fmla="*/ 3960217 w 6848863"/>
              <a:gd name="connsiteY13" fmla="*/ 5213955 h 6858000"/>
              <a:gd name="connsiteX14" fmla="*/ 3952611 w 6848863"/>
              <a:gd name="connsiteY14" fmla="*/ 5263795 h 6858000"/>
              <a:gd name="connsiteX15" fmla="*/ 1996587 w 6848863"/>
              <a:gd name="connsiteY15" fmla="*/ 6858000 h 6858000"/>
              <a:gd name="connsiteX16" fmla="*/ 0 w 6848863"/>
              <a:gd name="connsiteY16" fmla="*/ 4861413 h 6858000"/>
              <a:gd name="connsiteX17" fmla="*/ 584787 w 6848863"/>
              <a:gd name="connsiteY17" fmla="*/ 3449613 h 6858000"/>
              <a:gd name="connsiteX18" fmla="*/ 607467 w 6848863"/>
              <a:gd name="connsiteY18" fmla="*/ 3429000 h 6858000"/>
              <a:gd name="connsiteX19" fmla="*/ 584787 w 6848863"/>
              <a:gd name="connsiteY19" fmla="*/ 3408388 h 6858000"/>
              <a:gd name="connsiteX20" fmla="*/ 0 w 6848863"/>
              <a:gd name="connsiteY20" fmla="*/ 1996587 h 6858000"/>
              <a:gd name="connsiteX21" fmla="*/ 1996587 w 6848863"/>
              <a:gd name="connsiteY21" fmla="*/ 0 h 6858000"/>
              <a:gd name="connsiteX0" fmla="*/ 6848863 w 6848863"/>
              <a:gd name="connsiteY0" fmla="*/ 3429020 h 6858000"/>
              <a:gd name="connsiteX1" fmla="*/ 6848862 w 6848863"/>
              <a:gd name="connsiteY1" fmla="*/ 3429040 h 6858000"/>
              <a:gd name="connsiteX2" fmla="*/ 6848863 w 6848863"/>
              <a:gd name="connsiteY2" fmla="*/ 3429020 h 6858000"/>
              <a:gd name="connsiteX3" fmla="*/ 1996587 w 6848863"/>
              <a:gd name="connsiteY3" fmla="*/ 0 h 6858000"/>
              <a:gd name="connsiteX4" fmla="*/ 3952611 w 6848863"/>
              <a:gd name="connsiteY4" fmla="*/ 1594205 h 6858000"/>
              <a:gd name="connsiteX5" fmla="*/ 3960305 w 6848863"/>
              <a:gd name="connsiteY5" fmla="*/ 1644622 h 6858000"/>
              <a:gd name="connsiteX6" fmla="*/ 4075115 w 6848863"/>
              <a:gd name="connsiteY6" fmla="*/ 1589315 h 6858000"/>
              <a:gd name="connsiteX7" fmla="*/ 4852277 w 6848863"/>
              <a:gd name="connsiteY7" fmla="*/ 1432413 h 6858000"/>
              <a:gd name="connsiteX8" fmla="*/ 6838556 w 6848863"/>
              <a:gd name="connsiteY8" fmla="*/ 3224861 h 6858000"/>
              <a:gd name="connsiteX9" fmla="*/ 6838556 w 6848863"/>
              <a:gd name="connsiteY9" fmla="*/ 3633140 h 6858000"/>
              <a:gd name="connsiteX10" fmla="*/ 4852277 w 6848863"/>
              <a:gd name="connsiteY10" fmla="*/ 5425587 h 6858000"/>
              <a:gd name="connsiteX11" fmla="*/ 4008569 w 6848863"/>
              <a:gd name="connsiteY11" fmla="*/ 5239088 h 6858000"/>
              <a:gd name="connsiteX12" fmla="*/ 3960217 w 6848863"/>
              <a:gd name="connsiteY12" fmla="*/ 5213955 h 6858000"/>
              <a:gd name="connsiteX13" fmla="*/ 3952611 w 6848863"/>
              <a:gd name="connsiteY13" fmla="*/ 5263795 h 6858000"/>
              <a:gd name="connsiteX14" fmla="*/ 1996587 w 6848863"/>
              <a:gd name="connsiteY14" fmla="*/ 6858000 h 6858000"/>
              <a:gd name="connsiteX15" fmla="*/ 0 w 6848863"/>
              <a:gd name="connsiteY15" fmla="*/ 4861413 h 6858000"/>
              <a:gd name="connsiteX16" fmla="*/ 584787 w 6848863"/>
              <a:gd name="connsiteY16" fmla="*/ 3449613 h 6858000"/>
              <a:gd name="connsiteX17" fmla="*/ 607467 w 6848863"/>
              <a:gd name="connsiteY17" fmla="*/ 3429000 h 6858000"/>
              <a:gd name="connsiteX18" fmla="*/ 584787 w 6848863"/>
              <a:gd name="connsiteY18" fmla="*/ 3408388 h 6858000"/>
              <a:gd name="connsiteX19" fmla="*/ 0 w 6848863"/>
              <a:gd name="connsiteY19" fmla="*/ 1996587 h 6858000"/>
              <a:gd name="connsiteX20" fmla="*/ 1996587 w 6848863"/>
              <a:gd name="connsiteY20" fmla="*/ 0 h 6858000"/>
              <a:gd name="connsiteX0" fmla="*/ 1996587 w 6838556"/>
              <a:gd name="connsiteY0" fmla="*/ 0 h 6858000"/>
              <a:gd name="connsiteX1" fmla="*/ 3952611 w 6838556"/>
              <a:gd name="connsiteY1" fmla="*/ 1594205 h 6858000"/>
              <a:gd name="connsiteX2" fmla="*/ 3960305 w 6838556"/>
              <a:gd name="connsiteY2" fmla="*/ 1644622 h 6858000"/>
              <a:gd name="connsiteX3" fmla="*/ 4075115 w 6838556"/>
              <a:gd name="connsiteY3" fmla="*/ 1589315 h 6858000"/>
              <a:gd name="connsiteX4" fmla="*/ 4852277 w 6838556"/>
              <a:gd name="connsiteY4" fmla="*/ 1432413 h 6858000"/>
              <a:gd name="connsiteX5" fmla="*/ 6838556 w 6838556"/>
              <a:gd name="connsiteY5" fmla="*/ 3224861 h 6858000"/>
              <a:gd name="connsiteX6" fmla="*/ 6838556 w 6838556"/>
              <a:gd name="connsiteY6" fmla="*/ 3633140 h 6858000"/>
              <a:gd name="connsiteX7" fmla="*/ 4852277 w 6838556"/>
              <a:gd name="connsiteY7" fmla="*/ 5425587 h 6858000"/>
              <a:gd name="connsiteX8" fmla="*/ 4008569 w 6838556"/>
              <a:gd name="connsiteY8" fmla="*/ 5239088 h 6858000"/>
              <a:gd name="connsiteX9" fmla="*/ 3960217 w 6838556"/>
              <a:gd name="connsiteY9" fmla="*/ 5213955 h 6858000"/>
              <a:gd name="connsiteX10" fmla="*/ 3952611 w 6838556"/>
              <a:gd name="connsiteY10" fmla="*/ 5263795 h 6858000"/>
              <a:gd name="connsiteX11" fmla="*/ 1996587 w 6838556"/>
              <a:gd name="connsiteY11" fmla="*/ 6858000 h 6858000"/>
              <a:gd name="connsiteX12" fmla="*/ 0 w 6838556"/>
              <a:gd name="connsiteY12" fmla="*/ 4861413 h 6858000"/>
              <a:gd name="connsiteX13" fmla="*/ 584787 w 6838556"/>
              <a:gd name="connsiteY13" fmla="*/ 3449613 h 6858000"/>
              <a:gd name="connsiteX14" fmla="*/ 607467 w 6838556"/>
              <a:gd name="connsiteY14" fmla="*/ 3429000 h 6858000"/>
              <a:gd name="connsiteX15" fmla="*/ 584787 w 6838556"/>
              <a:gd name="connsiteY15" fmla="*/ 3408388 h 6858000"/>
              <a:gd name="connsiteX16" fmla="*/ 0 w 6838556"/>
              <a:gd name="connsiteY16" fmla="*/ 1996587 h 6858000"/>
              <a:gd name="connsiteX17" fmla="*/ 1996587 w 6838556"/>
              <a:gd name="connsiteY1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38556" h="6858000">
                <a:moveTo>
                  <a:pt x="1996587" y="0"/>
                </a:moveTo>
                <a:cubicBezTo>
                  <a:pt x="2961437" y="0"/>
                  <a:pt x="3766436" y="684394"/>
                  <a:pt x="3952611" y="1594205"/>
                </a:cubicBezTo>
                <a:lnTo>
                  <a:pt x="3960305" y="1644622"/>
                </a:lnTo>
                <a:lnTo>
                  <a:pt x="4075115" y="1589315"/>
                </a:lnTo>
                <a:cubicBezTo>
                  <a:pt x="4313983" y="1488282"/>
                  <a:pt x="4576606" y="1432413"/>
                  <a:pt x="4852277" y="1432413"/>
                </a:cubicBezTo>
                <a:cubicBezTo>
                  <a:pt x="5886044" y="1432413"/>
                  <a:pt x="6736311" y="2218069"/>
                  <a:pt x="6838556" y="3224861"/>
                </a:cubicBezTo>
                <a:lnTo>
                  <a:pt x="6838556" y="3633140"/>
                </a:lnTo>
                <a:cubicBezTo>
                  <a:pt x="6736311" y="4639931"/>
                  <a:pt x="5886044" y="5425587"/>
                  <a:pt x="4852277" y="5425587"/>
                </a:cubicBezTo>
                <a:cubicBezTo>
                  <a:pt x="4550762" y="5425587"/>
                  <a:pt x="4264857" y="5358752"/>
                  <a:pt x="4008569" y="5239088"/>
                </a:cubicBezTo>
                <a:lnTo>
                  <a:pt x="3960217" y="5213955"/>
                </a:lnTo>
                <a:lnTo>
                  <a:pt x="3952611" y="5263795"/>
                </a:lnTo>
                <a:cubicBezTo>
                  <a:pt x="3766436" y="6173607"/>
                  <a:pt x="2961437" y="6858000"/>
                  <a:pt x="1996587" y="6858000"/>
                </a:cubicBezTo>
                <a:cubicBezTo>
                  <a:pt x="893902" y="6858000"/>
                  <a:pt x="0" y="5964098"/>
                  <a:pt x="0" y="4861413"/>
                </a:cubicBezTo>
                <a:cubicBezTo>
                  <a:pt x="0" y="4310071"/>
                  <a:pt x="223476" y="3810924"/>
                  <a:pt x="584787" y="3449613"/>
                </a:cubicBezTo>
                <a:lnTo>
                  <a:pt x="607467" y="3429000"/>
                </a:lnTo>
                <a:lnTo>
                  <a:pt x="584787" y="3408388"/>
                </a:lnTo>
                <a:cubicBezTo>
                  <a:pt x="223476" y="3047076"/>
                  <a:pt x="0" y="2547930"/>
                  <a:pt x="0" y="1996587"/>
                </a:cubicBezTo>
                <a:cubicBezTo>
                  <a:pt x="0" y="893902"/>
                  <a:pt x="893902" y="0"/>
                  <a:pt x="1996587" y="0"/>
                </a:cubicBez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rtlCol="0">
            <a:noAutofit/>
          </a:bodyPr>
          <a:lstStyle>
            <a:lvl1pPr>
              <a:defRPr>
                <a:solidFill>
                  <a:schemeClr val="bg1"/>
                </a:solidFill>
              </a:defRPr>
            </a:lvl1pPr>
          </a:lstStyle>
          <a:p>
            <a:pPr lvl="0"/>
            <a:r>
              <a:rPr lang="fi-FI" noProof="0"/>
              <a:t>Lisää kuva napsauttamalla kuvaketta</a:t>
            </a:r>
            <a:endParaRPr lang="en-FI" noProof="0"/>
          </a:p>
        </p:txBody>
      </p:sp>
    </p:spTree>
    <p:extLst>
      <p:ext uri="{BB962C8B-B14F-4D97-AF65-F5344CB8AC3E}">
        <p14:creationId xmlns:p14="http://schemas.microsoft.com/office/powerpoint/2010/main" val="2075708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sp>
        <p:nvSpPr>
          <p:cNvPr id="2" name="Title 1"/>
          <p:cNvSpPr>
            <a:spLocks noGrp="1"/>
          </p:cNvSpPr>
          <p:nvPr>
            <p:ph type="title"/>
          </p:nvPr>
        </p:nvSpPr>
        <p:spPr>
          <a:xfrm>
            <a:off x="415436" y="633045"/>
            <a:ext cx="8313127" cy="866851"/>
          </a:xfrm>
        </p:spPr>
        <p:txBody>
          <a:bodyPr/>
          <a:lstStyle/>
          <a:p>
            <a:r>
              <a:rPr lang="fi-FI"/>
              <a:t>Muokkaa ots. perustyyl. napsautt.</a:t>
            </a:r>
            <a:endParaRPr lang="en-US"/>
          </a:p>
        </p:txBody>
      </p:sp>
      <p:sp>
        <p:nvSpPr>
          <p:cNvPr id="3" name="Content Placeholder 2"/>
          <p:cNvSpPr>
            <a:spLocks noGrp="1"/>
          </p:cNvSpPr>
          <p:nvPr>
            <p:ph idx="1"/>
          </p:nvPr>
        </p:nvSpPr>
        <p:spPr>
          <a:xfrm>
            <a:off x="415436" y="1717482"/>
            <a:ext cx="8313127"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Date Placeholder 3">
            <a:extLst>
              <a:ext uri="{FF2B5EF4-FFF2-40B4-BE49-F238E27FC236}">
                <a16:creationId xmlns:a16="http://schemas.microsoft.com/office/drawing/2014/main" id="{760DD4EF-0A3B-47E8-A8C7-5D060099AEAA}"/>
              </a:ext>
            </a:extLst>
          </p:cNvPr>
          <p:cNvSpPr>
            <a:spLocks noGrp="1"/>
          </p:cNvSpPr>
          <p:nvPr>
            <p:ph type="dt" sz="half" idx="10"/>
          </p:nvPr>
        </p:nvSpPr>
        <p:spPr/>
        <p:txBody>
          <a:bodyPr/>
          <a:lstStyle>
            <a:lvl1pPr>
              <a:defRPr/>
            </a:lvl1pPr>
          </a:lstStyle>
          <a:p>
            <a:pPr>
              <a:defRPr/>
            </a:pPr>
            <a:fld id="{3A32C0E8-5D39-479D-A6BC-57F37751B110}" type="datetime1">
              <a:rPr lang="fi-FI"/>
              <a:pPr>
                <a:defRPr/>
              </a:pPr>
              <a:t>13.3.2024</a:t>
            </a:fld>
            <a:endParaRPr lang="en-FI"/>
          </a:p>
        </p:txBody>
      </p:sp>
      <p:sp>
        <p:nvSpPr>
          <p:cNvPr id="5" name="Slide Number Placeholder 5">
            <a:extLst>
              <a:ext uri="{FF2B5EF4-FFF2-40B4-BE49-F238E27FC236}">
                <a16:creationId xmlns:a16="http://schemas.microsoft.com/office/drawing/2014/main" id="{CA19F144-D2E0-44B0-BD69-1DCE65FE0FB6}"/>
              </a:ext>
            </a:extLst>
          </p:cNvPr>
          <p:cNvSpPr>
            <a:spLocks noGrp="1"/>
          </p:cNvSpPr>
          <p:nvPr>
            <p:ph type="sldNum" sz="quarter" idx="11"/>
          </p:nvPr>
        </p:nvSpPr>
        <p:spPr/>
        <p:txBody>
          <a:bodyPr/>
          <a:lstStyle>
            <a:lvl1pPr>
              <a:defRPr/>
            </a:lvl1pPr>
          </a:lstStyle>
          <a:p>
            <a:pPr>
              <a:defRPr/>
            </a:pPr>
            <a:fld id="{3AC86B5D-05A7-4890-B703-51CFEA938082}" type="slidenum">
              <a:rPr lang="en-FI"/>
              <a:pPr>
                <a:defRPr/>
              </a:pPr>
              <a:t>‹#›</a:t>
            </a:fld>
            <a:endParaRPr lang="en-FI"/>
          </a:p>
        </p:txBody>
      </p:sp>
    </p:spTree>
    <p:extLst>
      <p:ext uri="{BB962C8B-B14F-4D97-AF65-F5344CB8AC3E}">
        <p14:creationId xmlns:p14="http://schemas.microsoft.com/office/powerpoint/2010/main" val="39393632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tsikko ja sisältö 3">
    <p:spTree>
      <p:nvGrpSpPr>
        <p:cNvPr id="1" name=""/>
        <p:cNvGrpSpPr/>
        <p:nvPr/>
      </p:nvGrpSpPr>
      <p:grpSpPr>
        <a:xfrm>
          <a:off x="0" y="0"/>
          <a:ext cx="0" cy="0"/>
          <a:chOff x="0" y="0"/>
          <a:chExt cx="0" cy="0"/>
        </a:xfrm>
      </p:grpSpPr>
      <p:sp>
        <p:nvSpPr>
          <p:cNvPr id="2" name="Title 1"/>
          <p:cNvSpPr>
            <a:spLocks noGrp="1"/>
          </p:cNvSpPr>
          <p:nvPr>
            <p:ph type="title"/>
          </p:nvPr>
        </p:nvSpPr>
        <p:spPr>
          <a:xfrm>
            <a:off x="415436" y="633045"/>
            <a:ext cx="8313127" cy="866838"/>
          </a:xfrm>
        </p:spPr>
        <p:txBody>
          <a:bodyPr/>
          <a:lstStyle/>
          <a:p>
            <a:r>
              <a:rPr lang="fi-FI"/>
              <a:t>Muokkaa ots. perustyyl. napsautt.</a:t>
            </a:r>
            <a:endParaRPr lang="en-US"/>
          </a:p>
        </p:txBody>
      </p:sp>
      <p:sp>
        <p:nvSpPr>
          <p:cNvPr id="3" name="Content Placeholder 2"/>
          <p:cNvSpPr>
            <a:spLocks noGrp="1"/>
          </p:cNvSpPr>
          <p:nvPr>
            <p:ph idx="1"/>
          </p:nvPr>
        </p:nvSpPr>
        <p:spPr>
          <a:xfrm>
            <a:off x="415436" y="1717482"/>
            <a:ext cx="8313127"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8" name="Date Placeholder 3">
            <a:extLst>
              <a:ext uri="{FF2B5EF4-FFF2-40B4-BE49-F238E27FC236}">
                <a16:creationId xmlns:a16="http://schemas.microsoft.com/office/drawing/2014/main" id="{4C08BFCE-F35D-462D-8501-1ECFEAD64173}"/>
              </a:ext>
            </a:extLst>
          </p:cNvPr>
          <p:cNvSpPr>
            <a:spLocks noGrp="1"/>
          </p:cNvSpPr>
          <p:nvPr>
            <p:ph type="dt" sz="half" idx="10"/>
          </p:nvPr>
        </p:nvSpPr>
        <p:spPr/>
        <p:txBody>
          <a:bodyPr/>
          <a:lstStyle>
            <a:lvl1pPr>
              <a:defRPr/>
            </a:lvl1pPr>
          </a:lstStyle>
          <a:p>
            <a:pPr>
              <a:defRPr/>
            </a:pPr>
            <a:fld id="{F1334381-3241-4222-8154-9DD294AD6166}" type="datetime1">
              <a:rPr lang="fi-FI"/>
              <a:pPr>
                <a:defRPr/>
              </a:pPr>
              <a:t>13.3.2024</a:t>
            </a:fld>
            <a:endParaRPr lang="en-FI"/>
          </a:p>
        </p:txBody>
      </p:sp>
      <p:sp>
        <p:nvSpPr>
          <p:cNvPr id="9" name="Slide Number Placeholder 5">
            <a:extLst>
              <a:ext uri="{FF2B5EF4-FFF2-40B4-BE49-F238E27FC236}">
                <a16:creationId xmlns:a16="http://schemas.microsoft.com/office/drawing/2014/main" id="{37EC1036-530D-419C-832B-827CC3A4638E}"/>
              </a:ext>
            </a:extLst>
          </p:cNvPr>
          <p:cNvSpPr>
            <a:spLocks noGrp="1"/>
          </p:cNvSpPr>
          <p:nvPr>
            <p:ph type="sldNum" sz="quarter" idx="11"/>
          </p:nvPr>
        </p:nvSpPr>
        <p:spPr/>
        <p:txBody>
          <a:bodyPr/>
          <a:lstStyle>
            <a:lvl1pPr>
              <a:defRPr/>
            </a:lvl1pPr>
          </a:lstStyle>
          <a:p>
            <a:pPr>
              <a:defRPr/>
            </a:pPr>
            <a:fld id="{35E31565-C39C-49BD-B97B-04AAB21E4AB3}" type="slidenum">
              <a:rPr lang="en-FI"/>
              <a:pPr>
                <a:defRPr/>
              </a:pPr>
              <a:t>‹#›</a:t>
            </a:fld>
            <a:endParaRPr lang="en-FI"/>
          </a:p>
        </p:txBody>
      </p:sp>
      <p:cxnSp>
        <p:nvCxnSpPr>
          <p:cNvPr id="5" name="Straight Connector 7">
            <a:extLst>
              <a:ext uri="{FF2B5EF4-FFF2-40B4-BE49-F238E27FC236}">
                <a16:creationId xmlns:a16="http://schemas.microsoft.com/office/drawing/2014/main" id="{E8204B39-6CE6-4C5A-BCAF-80498835DCA5}"/>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4" name="Picture 8">
            <a:extLst>
              <a:ext uri="{FF2B5EF4-FFF2-40B4-BE49-F238E27FC236}">
                <a16:creationId xmlns:a16="http://schemas.microsoft.com/office/drawing/2014/main" id="{939935E8-2949-4BA8-9379-1374EFEAB86B}"/>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7057"/>
          <a:stretch>
            <a:fillRect/>
          </a:stretch>
        </p:blipFill>
        <p:spPr bwMode="auto">
          <a:xfrm>
            <a:off x="5392738" y="-4763"/>
            <a:ext cx="3751262" cy="51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00840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tsikko, sisältö ja kuva 1">
    <p:spTree>
      <p:nvGrpSpPr>
        <p:cNvPr id="1" name=""/>
        <p:cNvGrpSpPr/>
        <p:nvPr/>
      </p:nvGrpSpPr>
      <p:grpSpPr>
        <a:xfrm>
          <a:off x="0" y="0"/>
          <a:ext cx="0" cy="0"/>
          <a:chOff x="0" y="0"/>
          <a:chExt cx="0" cy="0"/>
        </a:xfrm>
      </p:grpSpPr>
      <p:sp>
        <p:nvSpPr>
          <p:cNvPr id="2" name="Title 1"/>
          <p:cNvSpPr>
            <a:spLocks noGrp="1"/>
          </p:cNvSpPr>
          <p:nvPr>
            <p:ph type="title"/>
          </p:nvPr>
        </p:nvSpPr>
        <p:spPr>
          <a:xfrm>
            <a:off x="415437" y="633045"/>
            <a:ext cx="5518003" cy="866838"/>
          </a:xfrm>
        </p:spPr>
        <p:txBody>
          <a:bodyPr/>
          <a:lstStyle/>
          <a:p>
            <a:r>
              <a:rPr lang="fi-FI"/>
              <a:t>Muokkaa ots. perustyyl. napsautt.</a:t>
            </a:r>
            <a:endParaRPr lang="en-US"/>
          </a:p>
        </p:txBody>
      </p:sp>
      <p:sp>
        <p:nvSpPr>
          <p:cNvPr id="3" name="Content Placeholder 2"/>
          <p:cNvSpPr>
            <a:spLocks noGrp="1"/>
          </p:cNvSpPr>
          <p:nvPr>
            <p:ph idx="1"/>
          </p:nvPr>
        </p:nvSpPr>
        <p:spPr>
          <a:xfrm>
            <a:off x="415437" y="1717482"/>
            <a:ext cx="4156564"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39" name="Picture Placeholder 38"/>
          <p:cNvSpPr>
            <a:spLocks noGrp="1"/>
          </p:cNvSpPr>
          <p:nvPr>
            <p:ph type="pic" sz="quarter" idx="13"/>
          </p:nvPr>
        </p:nvSpPr>
        <p:spPr>
          <a:xfrm>
            <a:off x="4892730" y="633045"/>
            <a:ext cx="4248187" cy="4510455"/>
          </a:xfrm>
          <a:custGeom>
            <a:avLst/>
            <a:gdLst>
              <a:gd name="connsiteX0" fmla="*/ 2385795 w 4248187"/>
              <a:gd name="connsiteY0" fmla="*/ 147 h 4510455"/>
              <a:gd name="connsiteX1" fmla="*/ 2554495 w 4248187"/>
              <a:gd name="connsiteY1" fmla="*/ 13985 h 4510455"/>
              <a:gd name="connsiteX2" fmla="*/ 2673671 w 4248187"/>
              <a:gd name="connsiteY2" fmla="*/ 41357 h 4510455"/>
              <a:gd name="connsiteX3" fmla="*/ 4211723 w 4248187"/>
              <a:gd name="connsiteY3" fmla="*/ 1079440 h 4510455"/>
              <a:gd name="connsiteX4" fmla="*/ 4248187 w 4248187"/>
              <a:gd name="connsiteY4" fmla="*/ 1122376 h 4510455"/>
              <a:gd name="connsiteX5" fmla="*/ 4248187 w 4248187"/>
              <a:gd name="connsiteY5" fmla="*/ 4123199 h 4510455"/>
              <a:gd name="connsiteX6" fmla="*/ 4127609 w 4248187"/>
              <a:gd name="connsiteY6" fmla="*/ 4099539 h 4510455"/>
              <a:gd name="connsiteX7" fmla="*/ 2463697 w 4248187"/>
              <a:gd name="connsiteY7" fmla="*/ 4180850 h 4510455"/>
              <a:gd name="connsiteX8" fmla="*/ 2487319 w 4248187"/>
              <a:gd name="connsiteY8" fmla="*/ 4459362 h 4510455"/>
              <a:gd name="connsiteX9" fmla="*/ 2497337 w 4248187"/>
              <a:gd name="connsiteY9" fmla="*/ 4510455 h 4510455"/>
              <a:gd name="connsiteX10" fmla="*/ 1360581 w 4248187"/>
              <a:gd name="connsiteY10" fmla="*/ 4510455 h 4510455"/>
              <a:gd name="connsiteX11" fmla="*/ 1351992 w 4248187"/>
              <a:gd name="connsiteY11" fmla="*/ 4502590 h 4510455"/>
              <a:gd name="connsiteX12" fmla="*/ 64525 w 4248187"/>
              <a:gd name="connsiteY12" fmla="*/ 2067226 h 4510455"/>
              <a:gd name="connsiteX13" fmla="*/ 2487653 w 4248187"/>
              <a:gd name="connsiteY13" fmla="*/ 2218952 h 4510455"/>
              <a:gd name="connsiteX14" fmla="*/ 2136382 w 4248187"/>
              <a:gd name="connsiteY14" fmla="*/ 31313 h 4510455"/>
              <a:gd name="connsiteX15" fmla="*/ 2230946 w 4248187"/>
              <a:gd name="connsiteY15" fmla="*/ 13985 h 4510455"/>
              <a:gd name="connsiteX16" fmla="*/ 2385795 w 4248187"/>
              <a:gd name="connsiteY16" fmla="*/ 147 h 451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8187" h="4510455">
                <a:moveTo>
                  <a:pt x="2385795" y="147"/>
                </a:moveTo>
                <a:cubicBezTo>
                  <a:pt x="2429893" y="927"/>
                  <a:pt x="2484530" y="4901"/>
                  <a:pt x="2554495" y="13985"/>
                </a:cubicBezTo>
                <a:lnTo>
                  <a:pt x="2673671" y="41357"/>
                </a:lnTo>
                <a:cubicBezTo>
                  <a:pt x="3034998" y="152879"/>
                  <a:pt x="3669384" y="484170"/>
                  <a:pt x="4211723" y="1079440"/>
                </a:cubicBezTo>
                <a:lnTo>
                  <a:pt x="4248187" y="1122376"/>
                </a:lnTo>
                <a:lnTo>
                  <a:pt x="4248187" y="4123199"/>
                </a:lnTo>
                <a:lnTo>
                  <a:pt x="4127609" y="4099539"/>
                </a:lnTo>
                <a:cubicBezTo>
                  <a:pt x="3388205" y="3932923"/>
                  <a:pt x="2508167" y="3379929"/>
                  <a:pt x="2463697" y="4180850"/>
                </a:cubicBezTo>
                <a:cubicBezTo>
                  <a:pt x="2458986" y="4265697"/>
                  <a:pt x="2470214" y="4361590"/>
                  <a:pt x="2487319" y="4459362"/>
                </a:cubicBezTo>
                <a:lnTo>
                  <a:pt x="2497337" y="4510455"/>
                </a:lnTo>
                <a:lnTo>
                  <a:pt x="1360581" y="4510455"/>
                </a:lnTo>
                <a:lnTo>
                  <a:pt x="1351992" y="4502590"/>
                </a:lnTo>
                <a:cubicBezTo>
                  <a:pt x="865984" y="4025426"/>
                  <a:pt x="-283354" y="2926389"/>
                  <a:pt x="64525" y="2067226"/>
                </a:cubicBezTo>
                <a:cubicBezTo>
                  <a:pt x="412405" y="1208063"/>
                  <a:pt x="3505756" y="3335628"/>
                  <a:pt x="2487653" y="2218952"/>
                </a:cubicBezTo>
                <a:cubicBezTo>
                  <a:pt x="1222435" y="796810"/>
                  <a:pt x="1598352" y="171462"/>
                  <a:pt x="2136382" y="31313"/>
                </a:cubicBezTo>
                <a:lnTo>
                  <a:pt x="2230946" y="13985"/>
                </a:lnTo>
                <a:cubicBezTo>
                  <a:pt x="2268074" y="6416"/>
                  <a:pt x="2312298" y="-1154"/>
                  <a:pt x="2385795" y="147"/>
                </a:cubicBezTo>
                <a:close/>
              </a:path>
            </a:pathLst>
          </a:custGeom>
          <a:solidFill>
            <a:schemeClr val="accent1"/>
          </a:solidFill>
        </p:spPr>
        <p:txBody>
          <a:bodyPr rtlCol="0">
            <a:noAutofit/>
          </a:bodyPr>
          <a:lstStyle/>
          <a:p>
            <a:pPr lvl="0"/>
            <a:r>
              <a:rPr lang="fi-FI" noProof="0"/>
              <a:t>Lisää kuva napsauttamalla kuvaketta</a:t>
            </a:r>
            <a:endParaRPr lang="en-FI" noProof="0"/>
          </a:p>
        </p:txBody>
      </p:sp>
      <p:sp>
        <p:nvSpPr>
          <p:cNvPr id="8" name="Date Placeholder 3">
            <a:extLst>
              <a:ext uri="{FF2B5EF4-FFF2-40B4-BE49-F238E27FC236}">
                <a16:creationId xmlns:a16="http://schemas.microsoft.com/office/drawing/2014/main" id="{55CCDF2B-EDF3-4BC3-8CB2-80EFC43008AE}"/>
              </a:ext>
            </a:extLst>
          </p:cNvPr>
          <p:cNvSpPr>
            <a:spLocks noGrp="1"/>
          </p:cNvSpPr>
          <p:nvPr>
            <p:ph type="dt" sz="half" idx="14"/>
          </p:nvPr>
        </p:nvSpPr>
        <p:spPr/>
        <p:txBody>
          <a:bodyPr/>
          <a:lstStyle>
            <a:lvl1pPr>
              <a:defRPr/>
            </a:lvl1pPr>
          </a:lstStyle>
          <a:p>
            <a:pPr>
              <a:defRPr/>
            </a:pPr>
            <a:fld id="{DB59710E-6538-427C-A732-441F9B73C442}" type="datetime1">
              <a:rPr lang="fi-FI"/>
              <a:pPr>
                <a:defRPr/>
              </a:pPr>
              <a:t>13.3.2024</a:t>
            </a:fld>
            <a:endParaRPr lang="en-FI"/>
          </a:p>
        </p:txBody>
      </p:sp>
      <p:sp>
        <p:nvSpPr>
          <p:cNvPr id="9" name="Slide Number Placeholder 5">
            <a:extLst>
              <a:ext uri="{FF2B5EF4-FFF2-40B4-BE49-F238E27FC236}">
                <a16:creationId xmlns:a16="http://schemas.microsoft.com/office/drawing/2014/main" id="{FCEB8D6D-5CA6-4FB7-952B-D8E0041C9A05}"/>
              </a:ext>
            </a:extLst>
          </p:cNvPr>
          <p:cNvSpPr>
            <a:spLocks noGrp="1"/>
          </p:cNvSpPr>
          <p:nvPr>
            <p:ph type="sldNum" sz="quarter" idx="15"/>
          </p:nvPr>
        </p:nvSpPr>
        <p:spPr/>
        <p:txBody>
          <a:bodyPr/>
          <a:lstStyle>
            <a:lvl1pPr>
              <a:defRPr/>
            </a:lvl1pPr>
          </a:lstStyle>
          <a:p>
            <a:pPr>
              <a:defRPr/>
            </a:pPr>
            <a:fld id="{240EC0E9-BBCA-4ECA-9CA2-8F21151B26B0}" type="slidenum">
              <a:rPr lang="en-FI"/>
              <a:pPr>
                <a:defRPr/>
              </a:pPr>
              <a:t>‹#›</a:t>
            </a:fld>
            <a:endParaRPr lang="en-FI"/>
          </a:p>
        </p:txBody>
      </p:sp>
      <p:cxnSp>
        <p:nvCxnSpPr>
          <p:cNvPr id="6" name="Straight Connector 9">
            <a:extLst>
              <a:ext uri="{FF2B5EF4-FFF2-40B4-BE49-F238E27FC236}">
                <a16:creationId xmlns:a16="http://schemas.microsoft.com/office/drawing/2014/main" id="{9F790661-90EC-4E54-91F5-E04AFC4929CE}"/>
              </a:ext>
            </a:extLst>
          </p:cNvPr>
          <p:cNvCxnSpPr>
            <a:cxnSpLocks/>
          </p:cNvCxnSpPr>
          <p:nvPr/>
        </p:nvCxnSpPr>
        <p:spPr>
          <a:xfrm flipV="1">
            <a:off x="8161338"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10">
            <a:extLst>
              <a:ext uri="{FF2B5EF4-FFF2-40B4-BE49-F238E27FC236}">
                <a16:creationId xmlns:a16="http://schemas.microsoft.com/office/drawing/2014/main" id="{BB31A3A8-0482-4701-BA7A-FF758533B570}"/>
              </a:ext>
            </a:extLst>
          </p:cNvPr>
          <p:cNvCxnSpPr>
            <a:cxnSpLocks/>
          </p:cNvCxnSpPr>
          <p:nvPr/>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33F5AC24-81BB-4C41-A191-DD964F8D5C90}"/>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30199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tsikko, sisältö ja kuva 2">
    <p:spTree>
      <p:nvGrpSpPr>
        <p:cNvPr id="1" name=""/>
        <p:cNvGrpSpPr/>
        <p:nvPr/>
      </p:nvGrpSpPr>
      <p:grpSpPr>
        <a:xfrm>
          <a:off x="0" y="0"/>
          <a:ext cx="0" cy="0"/>
          <a:chOff x="0" y="0"/>
          <a:chExt cx="0" cy="0"/>
        </a:xfrm>
      </p:grpSpPr>
      <p:sp>
        <p:nvSpPr>
          <p:cNvPr id="2" name="Title 1"/>
          <p:cNvSpPr>
            <a:spLocks noGrp="1"/>
          </p:cNvSpPr>
          <p:nvPr>
            <p:ph type="title"/>
          </p:nvPr>
        </p:nvSpPr>
        <p:spPr>
          <a:xfrm>
            <a:off x="4679080" y="628840"/>
            <a:ext cx="4156563" cy="866838"/>
          </a:xfrm>
        </p:spPr>
        <p:txBody>
          <a:bodyPr/>
          <a:lstStyle/>
          <a:p>
            <a:r>
              <a:rPr lang="fi-FI"/>
              <a:t>Muokkaa ots. perustyyl. napsautt.</a:t>
            </a:r>
            <a:endParaRPr lang="en-US"/>
          </a:p>
        </p:txBody>
      </p:sp>
      <p:sp>
        <p:nvSpPr>
          <p:cNvPr id="57" name="Picture Placeholder 56"/>
          <p:cNvSpPr>
            <a:spLocks noGrp="1"/>
          </p:cNvSpPr>
          <p:nvPr>
            <p:ph type="pic" sz="quarter" idx="14"/>
          </p:nvPr>
        </p:nvSpPr>
        <p:spPr>
          <a:xfrm>
            <a:off x="0" y="637224"/>
            <a:ext cx="4278650" cy="4506276"/>
          </a:xfrm>
          <a:custGeom>
            <a:avLst/>
            <a:gdLst>
              <a:gd name="connsiteX0" fmla="*/ 446397 w 4278650"/>
              <a:gd name="connsiteY0" fmla="*/ 0 h 4506276"/>
              <a:gd name="connsiteX1" fmla="*/ 4274831 w 4278650"/>
              <a:gd name="connsiteY1" fmla="*/ 0 h 4506276"/>
              <a:gd name="connsiteX2" fmla="*/ 3592111 w 4278650"/>
              <a:gd name="connsiteY2" fmla="*/ 1498458 h 4506276"/>
              <a:gd name="connsiteX3" fmla="*/ 4273635 w 4278650"/>
              <a:gd name="connsiteY3" fmla="*/ 1496502 h 4506276"/>
              <a:gd name="connsiteX4" fmla="*/ 3589326 w 4278650"/>
              <a:gd name="connsiteY4" fmla="*/ 3003759 h 4506276"/>
              <a:gd name="connsiteX5" fmla="*/ 4278650 w 4278650"/>
              <a:gd name="connsiteY5" fmla="*/ 2999435 h 4506276"/>
              <a:gd name="connsiteX6" fmla="*/ 4278650 w 4278650"/>
              <a:gd name="connsiteY6" fmla="*/ 2999741 h 4506276"/>
              <a:gd name="connsiteX7" fmla="*/ 3596485 w 4278650"/>
              <a:gd name="connsiteY7" fmla="*/ 4506276 h 4506276"/>
              <a:gd name="connsiteX8" fmla="*/ 1770369 w 4278650"/>
              <a:gd name="connsiteY8" fmla="*/ 4506276 h 4506276"/>
              <a:gd name="connsiteX9" fmla="*/ 0 w 4278650"/>
              <a:gd name="connsiteY9" fmla="*/ 4505874 h 4506276"/>
              <a:gd name="connsiteX10" fmla="*/ 0 w 4278650"/>
              <a:gd name="connsiteY10" fmla="*/ 3980155 h 4506276"/>
              <a:gd name="connsiteX11" fmla="*/ 447729 w 4278650"/>
              <a:gd name="connsiteY11" fmla="*/ 3002345 h 4506276"/>
              <a:gd name="connsiteX12" fmla="*/ 0 w 4278650"/>
              <a:gd name="connsiteY12" fmla="*/ 3002560 h 4506276"/>
              <a:gd name="connsiteX13" fmla="*/ 0 w 4278650"/>
              <a:gd name="connsiteY13" fmla="*/ 2471541 h 4506276"/>
              <a:gd name="connsiteX14" fmla="*/ 444403 w 4278650"/>
              <a:gd name="connsiteY14" fmla="*/ 1499121 h 4506276"/>
              <a:gd name="connsiteX15" fmla="*/ 0 w 4278650"/>
              <a:gd name="connsiteY15" fmla="*/ 1498892 h 4506276"/>
              <a:gd name="connsiteX16" fmla="*/ 0 w 4278650"/>
              <a:gd name="connsiteY16" fmla="*/ 975257 h 4506276"/>
              <a:gd name="connsiteX17" fmla="*/ 41448 w 4278650"/>
              <a:gd name="connsiteY17" fmla="*/ 883454 h 4506276"/>
              <a:gd name="connsiteX18" fmla="*/ 404848 w 4278650"/>
              <a:gd name="connsiteY18" fmla="*/ 88205 h 4506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278650" h="4506276">
                <a:moveTo>
                  <a:pt x="446397" y="0"/>
                </a:moveTo>
                <a:lnTo>
                  <a:pt x="4274831" y="0"/>
                </a:lnTo>
                <a:lnTo>
                  <a:pt x="3592111" y="1498458"/>
                </a:lnTo>
                <a:lnTo>
                  <a:pt x="4273635" y="1496502"/>
                </a:lnTo>
                <a:lnTo>
                  <a:pt x="3589326" y="3003759"/>
                </a:lnTo>
                <a:lnTo>
                  <a:pt x="4278650" y="2999435"/>
                </a:lnTo>
                <a:lnTo>
                  <a:pt x="4278650" y="2999741"/>
                </a:lnTo>
                <a:lnTo>
                  <a:pt x="3596485" y="4506276"/>
                </a:lnTo>
                <a:lnTo>
                  <a:pt x="1770369" y="4506276"/>
                </a:lnTo>
                <a:lnTo>
                  <a:pt x="0" y="4505874"/>
                </a:lnTo>
                <a:lnTo>
                  <a:pt x="0" y="3980155"/>
                </a:lnTo>
                <a:lnTo>
                  <a:pt x="447729" y="3002345"/>
                </a:lnTo>
                <a:lnTo>
                  <a:pt x="0" y="3002560"/>
                </a:lnTo>
                <a:lnTo>
                  <a:pt x="0" y="2471541"/>
                </a:lnTo>
                <a:lnTo>
                  <a:pt x="444403" y="1499121"/>
                </a:lnTo>
                <a:lnTo>
                  <a:pt x="0" y="1498892"/>
                </a:lnTo>
                <a:lnTo>
                  <a:pt x="0" y="975257"/>
                </a:lnTo>
                <a:lnTo>
                  <a:pt x="41448" y="883454"/>
                </a:lnTo>
                <a:cubicBezTo>
                  <a:pt x="159989" y="620975"/>
                  <a:pt x="294852" y="323210"/>
                  <a:pt x="404848" y="88205"/>
                </a:cubicBezTo>
                <a:close/>
              </a:path>
            </a:pathLst>
          </a:custGeom>
          <a:solidFill>
            <a:srgbClr val="2CD5C4"/>
          </a:solidFill>
        </p:spPr>
        <p:txBody>
          <a:bodyPr rtlCol="0">
            <a:noAutofit/>
          </a:bodyPr>
          <a:lstStyle/>
          <a:p>
            <a:pPr lvl="0"/>
            <a:r>
              <a:rPr lang="fi-FI" noProof="0"/>
              <a:t>Lisää kuva napsauttamalla kuvaketta</a:t>
            </a:r>
            <a:endParaRPr lang="en-FI" noProof="0"/>
          </a:p>
        </p:txBody>
      </p:sp>
      <p:sp>
        <p:nvSpPr>
          <p:cNvPr id="3" name="Content Placeholder 2"/>
          <p:cNvSpPr>
            <a:spLocks noGrp="1"/>
          </p:cNvSpPr>
          <p:nvPr>
            <p:ph idx="1"/>
          </p:nvPr>
        </p:nvSpPr>
        <p:spPr>
          <a:xfrm>
            <a:off x="4679080" y="1713277"/>
            <a:ext cx="4156563"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8" name="Date Placeholder 3">
            <a:extLst>
              <a:ext uri="{FF2B5EF4-FFF2-40B4-BE49-F238E27FC236}">
                <a16:creationId xmlns:a16="http://schemas.microsoft.com/office/drawing/2014/main" id="{56B7B9AB-E864-4912-9D58-CB46BEA3F591}"/>
              </a:ext>
            </a:extLst>
          </p:cNvPr>
          <p:cNvSpPr>
            <a:spLocks noGrp="1"/>
          </p:cNvSpPr>
          <p:nvPr>
            <p:ph type="dt" sz="half" idx="15"/>
          </p:nvPr>
        </p:nvSpPr>
        <p:spPr/>
        <p:txBody>
          <a:bodyPr/>
          <a:lstStyle>
            <a:lvl1pPr>
              <a:defRPr/>
            </a:lvl1pPr>
          </a:lstStyle>
          <a:p>
            <a:pPr>
              <a:defRPr/>
            </a:pPr>
            <a:fld id="{9C8A5E25-00A7-4D13-A3FA-49976EE7168C}" type="datetime1">
              <a:rPr lang="fi-FI"/>
              <a:pPr>
                <a:defRPr/>
              </a:pPr>
              <a:t>13.3.2024</a:t>
            </a:fld>
            <a:endParaRPr lang="en-FI"/>
          </a:p>
        </p:txBody>
      </p:sp>
      <p:sp>
        <p:nvSpPr>
          <p:cNvPr id="9" name="Slide Number Placeholder 5">
            <a:extLst>
              <a:ext uri="{FF2B5EF4-FFF2-40B4-BE49-F238E27FC236}">
                <a16:creationId xmlns:a16="http://schemas.microsoft.com/office/drawing/2014/main" id="{0D0D9343-0154-413E-9157-6F08485DC9E4}"/>
              </a:ext>
            </a:extLst>
          </p:cNvPr>
          <p:cNvSpPr>
            <a:spLocks noGrp="1"/>
          </p:cNvSpPr>
          <p:nvPr>
            <p:ph type="sldNum" sz="quarter" idx="16"/>
          </p:nvPr>
        </p:nvSpPr>
        <p:spPr/>
        <p:txBody>
          <a:bodyPr/>
          <a:lstStyle>
            <a:lvl1pPr>
              <a:defRPr/>
            </a:lvl1pPr>
          </a:lstStyle>
          <a:p>
            <a:pPr>
              <a:defRPr/>
            </a:pPr>
            <a:fld id="{3B6FEC46-C7C3-47FD-92F7-DFBE39335ED9}" type="slidenum">
              <a:rPr lang="en-FI"/>
              <a:pPr>
                <a:defRPr/>
              </a:pPr>
              <a:t>‹#›</a:t>
            </a:fld>
            <a:endParaRPr lang="en-FI"/>
          </a:p>
        </p:txBody>
      </p:sp>
      <p:cxnSp>
        <p:nvCxnSpPr>
          <p:cNvPr id="6" name="Straight Connector 9">
            <a:extLst>
              <a:ext uri="{FF2B5EF4-FFF2-40B4-BE49-F238E27FC236}">
                <a16:creationId xmlns:a16="http://schemas.microsoft.com/office/drawing/2014/main" id="{846900A3-D3DC-406D-AD34-A142E6B2DEBE}"/>
              </a:ext>
              <a:ext uri="{C183D7F6-B498-43B3-948B-1728B52AA6E4}">
                <adec:decorative xmlns:adec="http://schemas.microsoft.com/office/drawing/2017/decorative" val="1"/>
              </a:ext>
            </a:extLst>
          </p:cNvPr>
          <p:cNvCxnSpPr>
            <a:cxnSpLocks/>
          </p:cNvCxnSpPr>
          <p:nvPr/>
        </p:nvCxnSpPr>
        <p:spPr>
          <a:xfrm flipV="1">
            <a:off x="8161338"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10">
            <a:extLst>
              <a:ext uri="{FF2B5EF4-FFF2-40B4-BE49-F238E27FC236}">
                <a16:creationId xmlns:a16="http://schemas.microsoft.com/office/drawing/2014/main" id="{353C3685-5939-4705-B532-6EE2E620DD7E}"/>
              </a:ext>
              <a:ext uri="{C183D7F6-B498-43B3-948B-1728B52AA6E4}">
                <adec:decorative xmlns:adec="http://schemas.microsoft.com/office/drawing/2017/decorative" val="1"/>
              </a:ext>
            </a:extLst>
          </p:cNvPr>
          <p:cNvCxnSpPr>
            <a:cxnSpLocks/>
          </p:cNvCxnSpPr>
          <p:nvPr/>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FC61C85C-5DEF-4203-9FFC-687D69D9FE04}"/>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49914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tsikko, sisältö ja kuva 3">
    <p:spTree>
      <p:nvGrpSpPr>
        <p:cNvPr id="1" name=""/>
        <p:cNvGrpSpPr/>
        <p:nvPr/>
      </p:nvGrpSpPr>
      <p:grpSpPr>
        <a:xfrm>
          <a:off x="0" y="0"/>
          <a:ext cx="0" cy="0"/>
          <a:chOff x="0" y="0"/>
          <a:chExt cx="0" cy="0"/>
        </a:xfrm>
      </p:grpSpPr>
      <p:sp>
        <p:nvSpPr>
          <p:cNvPr id="2" name="Title 1"/>
          <p:cNvSpPr>
            <a:spLocks noGrp="1"/>
          </p:cNvSpPr>
          <p:nvPr>
            <p:ph type="title"/>
          </p:nvPr>
        </p:nvSpPr>
        <p:spPr>
          <a:xfrm>
            <a:off x="415437" y="633045"/>
            <a:ext cx="4620616" cy="866838"/>
          </a:xfrm>
        </p:spPr>
        <p:txBody>
          <a:bodyPr/>
          <a:lstStyle/>
          <a:p>
            <a:r>
              <a:rPr lang="fi-FI"/>
              <a:t>Muokkaa ots. perustyyl. napsautt.</a:t>
            </a:r>
            <a:endParaRPr lang="en-US"/>
          </a:p>
        </p:txBody>
      </p:sp>
      <p:sp>
        <p:nvSpPr>
          <p:cNvPr id="3" name="Content Placeholder 2"/>
          <p:cNvSpPr>
            <a:spLocks noGrp="1"/>
          </p:cNvSpPr>
          <p:nvPr>
            <p:ph idx="1"/>
          </p:nvPr>
        </p:nvSpPr>
        <p:spPr>
          <a:xfrm>
            <a:off x="415437" y="1717482"/>
            <a:ext cx="4156564"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28" name="Picture Placeholder 27"/>
          <p:cNvSpPr>
            <a:spLocks noGrp="1"/>
          </p:cNvSpPr>
          <p:nvPr>
            <p:ph type="pic" sz="quarter" idx="13"/>
          </p:nvPr>
        </p:nvSpPr>
        <p:spPr>
          <a:xfrm>
            <a:off x="5211763" y="633413"/>
            <a:ext cx="3929062" cy="4510087"/>
          </a:xfrm>
          <a:custGeom>
            <a:avLst/>
            <a:gdLst>
              <a:gd name="connsiteX0" fmla="*/ 1488492 w 3929062"/>
              <a:gd name="connsiteY0" fmla="*/ 0 h 4510087"/>
              <a:gd name="connsiteX1" fmla="*/ 1504107 w 3929062"/>
              <a:gd name="connsiteY1" fmla="*/ 0 h 4510087"/>
              <a:gd name="connsiteX2" fmla="*/ 1629973 w 3929062"/>
              <a:gd name="connsiteY2" fmla="*/ 5563 h 4510087"/>
              <a:gd name="connsiteX3" fmla="*/ 2962798 w 3929062"/>
              <a:gd name="connsiteY3" fmla="*/ 1195286 h 4510087"/>
              <a:gd name="connsiteX4" fmla="*/ 2968569 w 3929062"/>
              <a:gd name="connsiteY4" fmla="*/ 1233099 h 4510087"/>
              <a:gd name="connsiteX5" fmla="*/ 3054676 w 3929062"/>
              <a:gd name="connsiteY5" fmla="*/ 1191618 h 4510087"/>
              <a:gd name="connsiteX6" fmla="*/ 3637547 w 3929062"/>
              <a:gd name="connsiteY6" fmla="*/ 1073942 h 4510087"/>
              <a:gd name="connsiteX7" fmla="*/ 3921016 w 3929062"/>
              <a:gd name="connsiteY7" fmla="*/ 1100736 h 4510087"/>
              <a:gd name="connsiteX8" fmla="*/ 3929062 w 3929062"/>
              <a:gd name="connsiteY8" fmla="*/ 1102672 h 4510087"/>
              <a:gd name="connsiteX9" fmla="*/ 3929062 w 3929062"/>
              <a:gd name="connsiteY9" fmla="*/ 4040093 h 4510087"/>
              <a:gd name="connsiteX10" fmla="*/ 3921016 w 3929062"/>
              <a:gd name="connsiteY10" fmla="*/ 4042028 h 4510087"/>
              <a:gd name="connsiteX11" fmla="*/ 3637547 w 3929062"/>
              <a:gd name="connsiteY11" fmla="*/ 4068822 h 4510087"/>
              <a:gd name="connsiteX12" fmla="*/ 3004767 w 3929062"/>
              <a:gd name="connsiteY12" fmla="*/ 3928948 h 4510087"/>
              <a:gd name="connsiteX13" fmla="*/ 2968503 w 3929062"/>
              <a:gd name="connsiteY13" fmla="*/ 3910098 h 4510087"/>
              <a:gd name="connsiteX14" fmla="*/ 2962798 w 3929062"/>
              <a:gd name="connsiteY14" fmla="*/ 3947478 h 4510087"/>
              <a:gd name="connsiteX15" fmla="*/ 2776431 w 3929062"/>
              <a:gd name="connsiteY15" fmla="*/ 4422169 h 4510087"/>
              <a:gd name="connsiteX16" fmla="*/ 2717808 w 3929062"/>
              <a:gd name="connsiteY16" fmla="*/ 4510087 h 4510087"/>
              <a:gd name="connsiteX17" fmla="*/ 274391 w 3929062"/>
              <a:gd name="connsiteY17" fmla="*/ 4510087 h 4510087"/>
              <a:gd name="connsiteX18" fmla="*/ 254079 w 3929062"/>
              <a:gd name="connsiteY18" fmla="*/ 4482925 h 4510087"/>
              <a:gd name="connsiteX19" fmla="*/ 2707 w 3929062"/>
              <a:gd name="connsiteY19" fmla="*/ 3760906 h 4510087"/>
              <a:gd name="connsiteX20" fmla="*/ 0 w 3929062"/>
              <a:gd name="connsiteY20" fmla="*/ 3689495 h 4510087"/>
              <a:gd name="connsiteX21" fmla="*/ 0 w 3929062"/>
              <a:gd name="connsiteY21" fmla="*/ 3612817 h 4510087"/>
              <a:gd name="connsiteX22" fmla="*/ 6071 w 3929062"/>
              <a:gd name="connsiteY22" fmla="*/ 3492587 h 4510087"/>
              <a:gd name="connsiteX23" fmla="*/ 436930 w 3929062"/>
              <a:gd name="connsiteY23" fmla="*/ 2586842 h 4510087"/>
              <a:gd name="connsiteX24" fmla="*/ 453940 w 3929062"/>
              <a:gd name="connsiteY24" fmla="*/ 2571382 h 4510087"/>
              <a:gd name="connsiteX25" fmla="*/ 436930 w 3929062"/>
              <a:gd name="connsiteY25" fmla="*/ 2555923 h 4510087"/>
              <a:gd name="connsiteX26" fmla="*/ 6071 w 3929062"/>
              <a:gd name="connsiteY26" fmla="*/ 1650178 h 4510087"/>
              <a:gd name="connsiteX27" fmla="*/ 0 w 3929062"/>
              <a:gd name="connsiteY27" fmla="*/ 1529948 h 4510087"/>
              <a:gd name="connsiteX28" fmla="*/ 0 w 3929062"/>
              <a:gd name="connsiteY28" fmla="*/ 1464198 h 4510087"/>
              <a:gd name="connsiteX29" fmla="*/ 6071 w 3929062"/>
              <a:gd name="connsiteY29" fmla="*/ 1343968 h 4510087"/>
              <a:gd name="connsiteX30" fmla="*/ 1342676 w 3929062"/>
              <a:gd name="connsiteY30" fmla="*/ 7363 h 451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29062" h="4510087">
                <a:moveTo>
                  <a:pt x="1488492" y="0"/>
                </a:moveTo>
                <a:lnTo>
                  <a:pt x="1504107" y="0"/>
                </a:lnTo>
                <a:lnTo>
                  <a:pt x="1629973" y="5563"/>
                </a:lnTo>
                <a:cubicBezTo>
                  <a:pt x="2293074" y="64454"/>
                  <a:pt x="2831894" y="555576"/>
                  <a:pt x="2962798" y="1195286"/>
                </a:cubicBezTo>
                <a:lnTo>
                  <a:pt x="2968569" y="1233099"/>
                </a:lnTo>
                <a:lnTo>
                  <a:pt x="3054676" y="1191618"/>
                </a:lnTo>
                <a:cubicBezTo>
                  <a:pt x="3233827" y="1115844"/>
                  <a:pt x="3430794" y="1073942"/>
                  <a:pt x="3637547" y="1073942"/>
                </a:cubicBezTo>
                <a:cubicBezTo>
                  <a:pt x="3734463" y="1073942"/>
                  <a:pt x="3829228" y="1083149"/>
                  <a:pt x="3921016" y="1100736"/>
                </a:cubicBezTo>
                <a:lnTo>
                  <a:pt x="3929062" y="1102672"/>
                </a:lnTo>
                <a:lnTo>
                  <a:pt x="3929062" y="4040093"/>
                </a:lnTo>
                <a:lnTo>
                  <a:pt x="3921016" y="4042028"/>
                </a:lnTo>
                <a:cubicBezTo>
                  <a:pt x="3829228" y="4059615"/>
                  <a:pt x="3734463" y="4068822"/>
                  <a:pt x="3637547" y="4068822"/>
                </a:cubicBezTo>
                <a:cubicBezTo>
                  <a:pt x="3411411" y="4068822"/>
                  <a:pt x="3196983" y="4018696"/>
                  <a:pt x="3004767" y="3928948"/>
                </a:cubicBezTo>
                <a:lnTo>
                  <a:pt x="2968503" y="3910098"/>
                </a:lnTo>
                <a:lnTo>
                  <a:pt x="2962798" y="3947478"/>
                </a:lnTo>
                <a:cubicBezTo>
                  <a:pt x="2927890" y="4118068"/>
                  <a:pt x="2863975" y="4278091"/>
                  <a:pt x="2776431" y="4422169"/>
                </a:cubicBezTo>
                <a:lnTo>
                  <a:pt x="2717808" y="4510087"/>
                </a:lnTo>
                <a:lnTo>
                  <a:pt x="274391" y="4510087"/>
                </a:lnTo>
                <a:lnTo>
                  <a:pt x="254079" y="4482925"/>
                </a:lnTo>
                <a:cubicBezTo>
                  <a:pt x="112802" y="4273806"/>
                  <a:pt x="22960" y="4027082"/>
                  <a:pt x="2707" y="3760906"/>
                </a:cubicBezTo>
                <a:lnTo>
                  <a:pt x="0" y="3689495"/>
                </a:lnTo>
                <a:lnTo>
                  <a:pt x="0" y="3612817"/>
                </a:lnTo>
                <a:lnTo>
                  <a:pt x="6071" y="3492587"/>
                </a:lnTo>
                <a:cubicBezTo>
                  <a:pt x="41857" y="3140210"/>
                  <a:pt x="199820" y="2823952"/>
                  <a:pt x="436930" y="2586842"/>
                </a:cubicBezTo>
                <a:lnTo>
                  <a:pt x="453940" y="2571382"/>
                </a:lnTo>
                <a:lnTo>
                  <a:pt x="436930" y="2555923"/>
                </a:lnTo>
                <a:cubicBezTo>
                  <a:pt x="199820" y="2318812"/>
                  <a:pt x="41857" y="2002555"/>
                  <a:pt x="6071" y="1650178"/>
                </a:cubicBezTo>
                <a:lnTo>
                  <a:pt x="0" y="1529948"/>
                </a:lnTo>
                <a:lnTo>
                  <a:pt x="0" y="1464198"/>
                </a:lnTo>
                <a:lnTo>
                  <a:pt x="6071" y="1343968"/>
                </a:lnTo>
                <a:cubicBezTo>
                  <a:pt x="77643" y="639214"/>
                  <a:pt x="637922" y="78935"/>
                  <a:pt x="1342676" y="7363"/>
                </a:cubicBezTo>
                <a:close/>
              </a:path>
            </a:pathLst>
          </a:custGeom>
          <a:solidFill>
            <a:srgbClr val="CEFF8C"/>
          </a:solidFill>
        </p:spPr>
        <p:txBody>
          <a:bodyPr rtlCol="0">
            <a:noAutofit/>
          </a:bodyPr>
          <a:lstStyle/>
          <a:p>
            <a:pPr lvl="0"/>
            <a:r>
              <a:rPr lang="fi-FI" noProof="0"/>
              <a:t>Lisää kuva napsauttamalla kuvaketta</a:t>
            </a:r>
            <a:endParaRPr lang="en-FI" noProof="0"/>
          </a:p>
        </p:txBody>
      </p:sp>
      <p:sp>
        <p:nvSpPr>
          <p:cNvPr id="8" name="Date Placeholder 3">
            <a:extLst>
              <a:ext uri="{FF2B5EF4-FFF2-40B4-BE49-F238E27FC236}">
                <a16:creationId xmlns:a16="http://schemas.microsoft.com/office/drawing/2014/main" id="{A02FFFA5-180E-4204-B4AC-780CC81C5A58}"/>
              </a:ext>
            </a:extLst>
          </p:cNvPr>
          <p:cNvSpPr>
            <a:spLocks noGrp="1"/>
          </p:cNvSpPr>
          <p:nvPr>
            <p:ph type="dt" sz="half" idx="14"/>
          </p:nvPr>
        </p:nvSpPr>
        <p:spPr/>
        <p:txBody>
          <a:bodyPr/>
          <a:lstStyle>
            <a:lvl1pPr>
              <a:defRPr/>
            </a:lvl1pPr>
          </a:lstStyle>
          <a:p>
            <a:pPr>
              <a:defRPr/>
            </a:pPr>
            <a:fld id="{0E0D30F7-600A-4AF6-A8FB-F19151A90ED3}" type="datetime1">
              <a:rPr lang="fi-FI"/>
              <a:pPr>
                <a:defRPr/>
              </a:pPr>
              <a:t>13.3.2024</a:t>
            </a:fld>
            <a:endParaRPr lang="en-FI"/>
          </a:p>
        </p:txBody>
      </p:sp>
      <p:sp>
        <p:nvSpPr>
          <p:cNvPr id="9" name="Slide Number Placeholder 5">
            <a:extLst>
              <a:ext uri="{FF2B5EF4-FFF2-40B4-BE49-F238E27FC236}">
                <a16:creationId xmlns:a16="http://schemas.microsoft.com/office/drawing/2014/main" id="{AF31D949-E36F-4AC0-96BD-2A97138ACB8B}"/>
              </a:ext>
            </a:extLst>
          </p:cNvPr>
          <p:cNvSpPr>
            <a:spLocks noGrp="1"/>
          </p:cNvSpPr>
          <p:nvPr>
            <p:ph type="sldNum" sz="quarter" idx="15"/>
          </p:nvPr>
        </p:nvSpPr>
        <p:spPr/>
        <p:txBody>
          <a:bodyPr/>
          <a:lstStyle>
            <a:lvl1pPr>
              <a:defRPr/>
            </a:lvl1pPr>
          </a:lstStyle>
          <a:p>
            <a:pPr>
              <a:defRPr/>
            </a:pPr>
            <a:fld id="{0F3A93E7-8440-41A7-A0AF-FA2D1CCF3799}" type="slidenum">
              <a:rPr lang="en-FI"/>
              <a:pPr>
                <a:defRPr/>
              </a:pPr>
              <a:t>‹#›</a:t>
            </a:fld>
            <a:endParaRPr lang="en-FI"/>
          </a:p>
        </p:txBody>
      </p:sp>
      <p:cxnSp>
        <p:nvCxnSpPr>
          <p:cNvPr id="6" name="Straight Connector 9">
            <a:extLst>
              <a:ext uri="{FF2B5EF4-FFF2-40B4-BE49-F238E27FC236}">
                <a16:creationId xmlns:a16="http://schemas.microsoft.com/office/drawing/2014/main" id="{5B76B97E-CC21-4897-BD52-C3B10686E1DF}"/>
              </a:ext>
              <a:ext uri="{C183D7F6-B498-43B3-948B-1728B52AA6E4}">
                <adec:decorative xmlns:adec="http://schemas.microsoft.com/office/drawing/2017/decorative" val="1"/>
              </a:ext>
            </a:extLst>
          </p:cNvPr>
          <p:cNvCxnSpPr>
            <a:cxnSpLocks/>
          </p:cNvCxnSpPr>
          <p:nvPr/>
        </p:nvCxnSpPr>
        <p:spPr>
          <a:xfrm flipV="1">
            <a:off x="8161338"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10">
            <a:extLst>
              <a:ext uri="{FF2B5EF4-FFF2-40B4-BE49-F238E27FC236}">
                <a16:creationId xmlns:a16="http://schemas.microsoft.com/office/drawing/2014/main" id="{ED68EA9E-9719-404C-A67E-FF84E37087C0}"/>
              </a:ext>
              <a:ext uri="{C183D7F6-B498-43B3-948B-1728B52AA6E4}">
                <adec:decorative xmlns:adec="http://schemas.microsoft.com/office/drawing/2017/decorative" val="1"/>
              </a:ext>
            </a:extLst>
          </p:cNvPr>
          <p:cNvCxnSpPr>
            <a:cxnSpLocks/>
          </p:cNvCxnSpPr>
          <p:nvPr/>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B8CA7490-7AAB-4A47-9D17-D754E97BDEAA}"/>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55312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solidFill>
          <a:srgbClr val="275D38"/>
        </a:solidFill>
        <a:effectLst/>
      </p:bgPr>
    </p:bg>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D00E06DD-EC62-49E5-B635-19434DB04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513" y="542925"/>
            <a:ext cx="110013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45273" y="1901986"/>
            <a:ext cx="3474682" cy="1790700"/>
          </a:xfrm>
        </p:spPr>
        <p:txBody>
          <a:bodyPr lIns="0" tIns="0" rIns="0" bIns="0" anchor="b"/>
          <a:lstStyle>
            <a:lvl1pPr algn="l">
              <a:defRPr sz="4500">
                <a:solidFill>
                  <a:schemeClr val="bg1"/>
                </a:solidFill>
              </a:defRPr>
            </a:lvl1pPr>
          </a:lstStyle>
          <a:p>
            <a:r>
              <a:rPr lang="fi-FI"/>
              <a:t>Muokkaa ots. perustyyl. napsautt.</a:t>
            </a:r>
            <a:endParaRPr lang="en-US" dirty="0"/>
          </a:p>
        </p:txBody>
      </p:sp>
      <p:sp>
        <p:nvSpPr>
          <p:cNvPr id="3" name="Subtitle 2"/>
          <p:cNvSpPr>
            <a:spLocks noGrp="1"/>
          </p:cNvSpPr>
          <p:nvPr>
            <p:ph type="subTitle" idx="1"/>
          </p:nvPr>
        </p:nvSpPr>
        <p:spPr>
          <a:xfrm>
            <a:off x="545273" y="3908809"/>
            <a:ext cx="3474682" cy="835134"/>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a:t>Muokkaa alaotsikon perustyyliä napsautt.</a:t>
            </a:r>
            <a:endParaRPr lang="en-US" dirty="0"/>
          </a:p>
        </p:txBody>
      </p:sp>
      <p:sp>
        <p:nvSpPr>
          <p:cNvPr id="8" name="Picture Placeholder 7"/>
          <p:cNvSpPr>
            <a:spLocks noGrp="1"/>
          </p:cNvSpPr>
          <p:nvPr>
            <p:ph type="pic" sz="quarter" idx="12"/>
          </p:nvPr>
        </p:nvSpPr>
        <p:spPr bwMode="auto">
          <a:xfrm>
            <a:off x="4007353" y="0"/>
            <a:ext cx="5128917" cy="5143500"/>
          </a:xfrm>
          <a:custGeom>
            <a:avLst/>
            <a:gdLst>
              <a:gd name="connsiteX0" fmla="*/ 6848864 w 6848864"/>
              <a:gd name="connsiteY0" fmla="*/ 3429020 h 6858000"/>
              <a:gd name="connsiteX1" fmla="*/ 6848864 w 6848864"/>
              <a:gd name="connsiteY1" fmla="*/ 6858000 h 6858000"/>
              <a:gd name="connsiteX2" fmla="*/ 6848863 w 6848864"/>
              <a:gd name="connsiteY2" fmla="*/ 6858000 h 6858000"/>
              <a:gd name="connsiteX3" fmla="*/ 6848863 w 6848864"/>
              <a:gd name="connsiteY3" fmla="*/ 3429040 h 6858000"/>
              <a:gd name="connsiteX4" fmla="*/ 6848863 w 6848864"/>
              <a:gd name="connsiteY4" fmla="*/ 0 h 6858000"/>
              <a:gd name="connsiteX5" fmla="*/ 6848864 w 6848864"/>
              <a:gd name="connsiteY5" fmla="*/ 0 h 6858000"/>
              <a:gd name="connsiteX6" fmla="*/ 6848864 w 6848864"/>
              <a:gd name="connsiteY6" fmla="*/ 3428980 h 6858000"/>
              <a:gd name="connsiteX7" fmla="*/ 6848863 w 6848864"/>
              <a:gd name="connsiteY7" fmla="*/ 3428960 h 6858000"/>
              <a:gd name="connsiteX8" fmla="*/ 1996588 w 6848864"/>
              <a:gd name="connsiteY8" fmla="*/ 0 h 6858000"/>
              <a:gd name="connsiteX9" fmla="*/ 3952612 w 6848864"/>
              <a:gd name="connsiteY9" fmla="*/ 1594205 h 6858000"/>
              <a:gd name="connsiteX10" fmla="*/ 3960306 w 6848864"/>
              <a:gd name="connsiteY10" fmla="*/ 1644622 h 6858000"/>
              <a:gd name="connsiteX11" fmla="*/ 4075116 w 6848864"/>
              <a:gd name="connsiteY11" fmla="*/ 1589315 h 6858000"/>
              <a:gd name="connsiteX12" fmla="*/ 4852278 w 6848864"/>
              <a:gd name="connsiteY12" fmla="*/ 1432413 h 6858000"/>
              <a:gd name="connsiteX13" fmla="*/ 6838557 w 6848864"/>
              <a:gd name="connsiteY13" fmla="*/ 3224861 h 6858000"/>
              <a:gd name="connsiteX14" fmla="*/ 6848863 w 6848864"/>
              <a:gd name="connsiteY14" fmla="*/ 3428960 h 6858000"/>
              <a:gd name="connsiteX15" fmla="*/ 6848863 w 6848864"/>
              <a:gd name="connsiteY15" fmla="*/ 3429040 h 6858000"/>
              <a:gd name="connsiteX16" fmla="*/ 6838557 w 6848864"/>
              <a:gd name="connsiteY16" fmla="*/ 3633140 h 6858000"/>
              <a:gd name="connsiteX17" fmla="*/ 4852278 w 6848864"/>
              <a:gd name="connsiteY17" fmla="*/ 5425587 h 6858000"/>
              <a:gd name="connsiteX18" fmla="*/ 4008570 w 6848864"/>
              <a:gd name="connsiteY18" fmla="*/ 5239088 h 6858000"/>
              <a:gd name="connsiteX19" fmla="*/ 3960218 w 6848864"/>
              <a:gd name="connsiteY19" fmla="*/ 5213955 h 6858000"/>
              <a:gd name="connsiteX20" fmla="*/ 3952612 w 6848864"/>
              <a:gd name="connsiteY20" fmla="*/ 5263795 h 6858000"/>
              <a:gd name="connsiteX21" fmla="*/ 1996588 w 6848864"/>
              <a:gd name="connsiteY21" fmla="*/ 6858000 h 6858000"/>
              <a:gd name="connsiteX22" fmla="*/ 1 w 6848864"/>
              <a:gd name="connsiteY22" fmla="*/ 4861413 h 6858000"/>
              <a:gd name="connsiteX23" fmla="*/ 584788 w 6848864"/>
              <a:gd name="connsiteY23" fmla="*/ 3449613 h 6858000"/>
              <a:gd name="connsiteX24" fmla="*/ 607468 w 6848864"/>
              <a:gd name="connsiteY24" fmla="*/ 3429000 h 6858000"/>
              <a:gd name="connsiteX25" fmla="*/ 584788 w 6848864"/>
              <a:gd name="connsiteY25" fmla="*/ 3408388 h 6858000"/>
              <a:gd name="connsiteX26" fmla="*/ 1 w 6848864"/>
              <a:gd name="connsiteY26" fmla="*/ 1996587 h 6858000"/>
              <a:gd name="connsiteX27" fmla="*/ 1996588 w 6848864"/>
              <a:gd name="connsiteY27" fmla="*/ 0 h 6858000"/>
              <a:gd name="connsiteX28" fmla="*/ 0 w 6848864"/>
              <a:gd name="connsiteY28" fmla="*/ 0 h 6858000"/>
              <a:gd name="connsiteX29" fmla="*/ 1 w 6848864"/>
              <a:gd name="connsiteY29" fmla="*/ 0 h 6858000"/>
              <a:gd name="connsiteX30" fmla="*/ 1 w 6848864"/>
              <a:gd name="connsiteY30" fmla="*/ 1996587 h 6858000"/>
              <a:gd name="connsiteX31" fmla="*/ 1 w 6848864"/>
              <a:gd name="connsiteY31" fmla="*/ 4861413 h 6858000"/>
              <a:gd name="connsiteX32" fmla="*/ 1 w 6848864"/>
              <a:gd name="connsiteY32" fmla="*/ 6858000 h 6858000"/>
              <a:gd name="connsiteX33" fmla="*/ 0 w 6848864"/>
              <a:gd name="connsiteY33" fmla="*/ 6858000 h 6858000"/>
              <a:gd name="connsiteX0" fmla="*/ 6848864 w 6848864"/>
              <a:gd name="connsiteY0" fmla="*/ 3429020 h 6858000"/>
              <a:gd name="connsiteX1" fmla="*/ 6848864 w 6848864"/>
              <a:gd name="connsiteY1" fmla="*/ 6858000 h 6858000"/>
              <a:gd name="connsiteX2" fmla="*/ 6848863 w 6848864"/>
              <a:gd name="connsiteY2" fmla="*/ 6858000 h 6858000"/>
              <a:gd name="connsiteX3" fmla="*/ 6848863 w 6848864"/>
              <a:gd name="connsiteY3" fmla="*/ 3429040 h 6858000"/>
              <a:gd name="connsiteX4" fmla="*/ 6848864 w 6848864"/>
              <a:gd name="connsiteY4" fmla="*/ 3429020 h 6858000"/>
              <a:gd name="connsiteX5" fmla="*/ 6848863 w 6848864"/>
              <a:gd name="connsiteY5" fmla="*/ 0 h 6858000"/>
              <a:gd name="connsiteX6" fmla="*/ 6848864 w 6848864"/>
              <a:gd name="connsiteY6" fmla="*/ 0 h 6858000"/>
              <a:gd name="connsiteX7" fmla="*/ 6848864 w 6848864"/>
              <a:gd name="connsiteY7" fmla="*/ 3428980 h 6858000"/>
              <a:gd name="connsiteX8" fmla="*/ 6848863 w 6848864"/>
              <a:gd name="connsiteY8" fmla="*/ 3428960 h 6858000"/>
              <a:gd name="connsiteX9" fmla="*/ 6848863 w 6848864"/>
              <a:gd name="connsiteY9" fmla="*/ 0 h 6858000"/>
              <a:gd name="connsiteX10" fmla="*/ 1996588 w 6848864"/>
              <a:gd name="connsiteY10" fmla="*/ 0 h 6858000"/>
              <a:gd name="connsiteX11" fmla="*/ 3952612 w 6848864"/>
              <a:gd name="connsiteY11" fmla="*/ 1594205 h 6858000"/>
              <a:gd name="connsiteX12" fmla="*/ 3960306 w 6848864"/>
              <a:gd name="connsiteY12" fmla="*/ 1644622 h 6858000"/>
              <a:gd name="connsiteX13" fmla="*/ 4075116 w 6848864"/>
              <a:gd name="connsiteY13" fmla="*/ 1589315 h 6858000"/>
              <a:gd name="connsiteX14" fmla="*/ 4852278 w 6848864"/>
              <a:gd name="connsiteY14" fmla="*/ 1432413 h 6858000"/>
              <a:gd name="connsiteX15" fmla="*/ 6838557 w 6848864"/>
              <a:gd name="connsiteY15" fmla="*/ 3224861 h 6858000"/>
              <a:gd name="connsiteX16" fmla="*/ 6848863 w 6848864"/>
              <a:gd name="connsiteY16" fmla="*/ 3428960 h 6858000"/>
              <a:gd name="connsiteX17" fmla="*/ 6848863 w 6848864"/>
              <a:gd name="connsiteY17" fmla="*/ 3429040 h 6858000"/>
              <a:gd name="connsiteX18" fmla="*/ 6838557 w 6848864"/>
              <a:gd name="connsiteY18" fmla="*/ 3633140 h 6858000"/>
              <a:gd name="connsiteX19" fmla="*/ 4852278 w 6848864"/>
              <a:gd name="connsiteY19" fmla="*/ 5425587 h 6858000"/>
              <a:gd name="connsiteX20" fmla="*/ 4008570 w 6848864"/>
              <a:gd name="connsiteY20" fmla="*/ 5239088 h 6858000"/>
              <a:gd name="connsiteX21" fmla="*/ 3960218 w 6848864"/>
              <a:gd name="connsiteY21" fmla="*/ 5213955 h 6858000"/>
              <a:gd name="connsiteX22" fmla="*/ 3952612 w 6848864"/>
              <a:gd name="connsiteY22" fmla="*/ 5263795 h 6858000"/>
              <a:gd name="connsiteX23" fmla="*/ 1996588 w 6848864"/>
              <a:gd name="connsiteY23" fmla="*/ 6858000 h 6858000"/>
              <a:gd name="connsiteX24" fmla="*/ 1 w 6848864"/>
              <a:gd name="connsiteY24" fmla="*/ 4861413 h 6858000"/>
              <a:gd name="connsiteX25" fmla="*/ 584788 w 6848864"/>
              <a:gd name="connsiteY25" fmla="*/ 3449613 h 6858000"/>
              <a:gd name="connsiteX26" fmla="*/ 607468 w 6848864"/>
              <a:gd name="connsiteY26" fmla="*/ 3429000 h 6858000"/>
              <a:gd name="connsiteX27" fmla="*/ 584788 w 6848864"/>
              <a:gd name="connsiteY27" fmla="*/ 3408388 h 6858000"/>
              <a:gd name="connsiteX28" fmla="*/ 1 w 6848864"/>
              <a:gd name="connsiteY28" fmla="*/ 1996587 h 6858000"/>
              <a:gd name="connsiteX29" fmla="*/ 1996588 w 6848864"/>
              <a:gd name="connsiteY29" fmla="*/ 0 h 6858000"/>
              <a:gd name="connsiteX30" fmla="*/ 0 w 6848864"/>
              <a:gd name="connsiteY30" fmla="*/ 6858000 h 6858000"/>
              <a:gd name="connsiteX31" fmla="*/ 1 w 6848864"/>
              <a:gd name="connsiteY31" fmla="*/ 0 h 6858000"/>
              <a:gd name="connsiteX32" fmla="*/ 1 w 6848864"/>
              <a:gd name="connsiteY32" fmla="*/ 1996587 h 6858000"/>
              <a:gd name="connsiteX33" fmla="*/ 1 w 6848864"/>
              <a:gd name="connsiteY33" fmla="*/ 4861413 h 6858000"/>
              <a:gd name="connsiteX34" fmla="*/ 1 w 6848864"/>
              <a:gd name="connsiteY34" fmla="*/ 6858000 h 6858000"/>
              <a:gd name="connsiteX35" fmla="*/ 0 w 6848864"/>
              <a:gd name="connsiteY35" fmla="*/ 685800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48862 w 6848863"/>
              <a:gd name="connsiteY16" fmla="*/ 3428960 h 6858000"/>
              <a:gd name="connsiteX17" fmla="*/ 6848862 w 6848863"/>
              <a:gd name="connsiteY17" fmla="*/ 3429040 h 6858000"/>
              <a:gd name="connsiteX18" fmla="*/ 6838556 w 6848863"/>
              <a:gd name="connsiteY18" fmla="*/ 3633140 h 6858000"/>
              <a:gd name="connsiteX19" fmla="*/ 4852277 w 6848863"/>
              <a:gd name="connsiteY19" fmla="*/ 5425587 h 6858000"/>
              <a:gd name="connsiteX20" fmla="*/ 4008569 w 6848863"/>
              <a:gd name="connsiteY20" fmla="*/ 5239088 h 6858000"/>
              <a:gd name="connsiteX21" fmla="*/ 3960217 w 6848863"/>
              <a:gd name="connsiteY21" fmla="*/ 5213955 h 6858000"/>
              <a:gd name="connsiteX22" fmla="*/ 3952611 w 6848863"/>
              <a:gd name="connsiteY22" fmla="*/ 5263795 h 6858000"/>
              <a:gd name="connsiteX23" fmla="*/ 1996587 w 6848863"/>
              <a:gd name="connsiteY23" fmla="*/ 6858000 h 6858000"/>
              <a:gd name="connsiteX24" fmla="*/ 0 w 6848863"/>
              <a:gd name="connsiteY24" fmla="*/ 4861413 h 6858000"/>
              <a:gd name="connsiteX25" fmla="*/ 584787 w 6848863"/>
              <a:gd name="connsiteY25" fmla="*/ 3449613 h 6858000"/>
              <a:gd name="connsiteX26" fmla="*/ 607467 w 6848863"/>
              <a:gd name="connsiteY26" fmla="*/ 3429000 h 6858000"/>
              <a:gd name="connsiteX27" fmla="*/ 584787 w 6848863"/>
              <a:gd name="connsiteY27" fmla="*/ 3408388 h 6858000"/>
              <a:gd name="connsiteX28" fmla="*/ 0 w 6848863"/>
              <a:gd name="connsiteY28" fmla="*/ 1996587 h 6858000"/>
              <a:gd name="connsiteX29" fmla="*/ 1996587 w 6848863"/>
              <a:gd name="connsiteY29" fmla="*/ 0 h 6858000"/>
              <a:gd name="connsiteX30" fmla="*/ 0 w 6848863"/>
              <a:gd name="connsiteY30" fmla="*/ 6858000 h 6858000"/>
              <a:gd name="connsiteX31" fmla="*/ 0 w 6848863"/>
              <a:gd name="connsiteY31" fmla="*/ 0 h 6858000"/>
              <a:gd name="connsiteX32" fmla="*/ 0 w 6848863"/>
              <a:gd name="connsiteY32" fmla="*/ 1996587 h 6858000"/>
              <a:gd name="connsiteX33" fmla="*/ 0 w 6848863"/>
              <a:gd name="connsiteY33" fmla="*/ 4861413 h 6858000"/>
              <a:gd name="connsiteX34" fmla="*/ 0 w 6848863"/>
              <a:gd name="connsiteY34" fmla="*/ 685800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48862 w 6848863"/>
              <a:gd name="connsiteY16" fmla="*/ 3428960 h 6858000"/>
              <a:gd name="connsiteX17" fmla="*/ 6848862 w 6848863"/>
              <a:gd name="connsiteY17" fmla="*/ 3429040 h 6858000"/>
              <a:gd name="connsiteX18" fmla="*/ 6838556 w 6848863"/>
              <a:gd name="connsiteY18" fmla="*/ 3633140 h 6858000"/>
              <a:gd name="connsiteX19" fmla="*/ 4852277 w 6848863"/>
              <a:gd name="connsiteY19" fmla="*/ 5425587 h 6858000"/>
              <a:gd name="connsiteX20" fmla="*/ 4008569 w 6848863"/>
              <a:gd name="connsiteY20" fmla="*/ 5239088 h 6858000"/>
              <a:gd name="connsiteX21" fmla="*/ 3960217 w 6848863"/>
              <a:gd name="connsiteY21" fmla="*/ 5213955 h 6858000"/>
              <a:gd name="connsiteX22" fmla="*/ 3952611 w 6848863"/>
              <a:gd name="connsiteY22" fmla="*/ 5263795 h 6858000"/>
              <a:gd name="connsiteX23" fmla="*/ 1996587 w 6848863"/>
              <a:gd name="connsiteY23" fmla="*/ 6858000 h 6858000"/>
              <a:gd name="connsiteX24" fmla="*/ 0 w 6848863"/>
              <a:gd name="connsiteY24" fmla="*/ 4861413 h 6858000"/>
              <a:gd name="connsiteX25" fmla="*/ 584787 w 6848863"/>
              <a:gd name="connsiteY25" fmla="*/ 3449613 h 6858000"/>
              <a:gd name="connsiteX26" fmla="*/ 607467 w 6848863"/>
              <a:gd name="connsiteY26" fmla="*/ 3429000 h 6858000"/>
              <a:gd name="connsiteX27" fmla="*/ 584787 w 6848863"/>
              <a:gd name="connsiteY27" fmla="*/ 3408388 h 6858000"/>
              <a:gd name="connsiteX28" fmla="*/ 0 w 6848863"/>
              <a:gd name="connsiteY28" fmla="*/ 1996587 h 6858000"/>
              <a:gd name="connsiteX29" fmla="*/ 1996587 w 6848863"/>
              <a:gd name="connsiteY29" fmla="*/ 0 h 6858000"/>
              <a:gd name="connsiteX30" fmla="*/ 0 w 6848863"/>
              <a:gd name="connsiteY30" fmla="*/ 6858000 h 6858000"/>
              <a:gd name="connsiteX31" fmla="*/ 0 w 6848863"/>
              <a:gd name="connsiteY31" fmla="*/ 1996587 h 6858000"/>
              <a:gd name="connsiteX32" fmla="*/ 0 w 6848863"/>
              <a:gd name="connsiteY32" fmla="*/ 4861413 h 6858000"/>
              <a:gd name="connsiteX33" fmla="*/ 0 w 6848863"/>
              <a:gd name="connsiteY33" fmla="*/ 685800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48862 w 6848863"/>
              <a:gd name="connsiteY16" fmla="*/ 3428960 h 6858000"/>
              <a:gd name="connsiteX17" fmla="*/ 6848862 w 6848863"/>
              <a:gd name="connsiteY17" fmla="*/ 3429040 h 6858000"/>
              <a:gd name="connsiteX18" fmla="*/ 6838556 w 6848863"/>
              <a:gd name="connsiteY18" fmla="*/ 3633140 h 6858000"/>
              <a:gd name="connsiteX19" fmla="*/ 4852277 w 6848863"/>
              <a:gd name="connsiteY19" fmla="*/ 5425587 h 6858000"/>
              <a:gd name="connsiteX20" fmla="*/ 4008569 w 6848863"/>
              <a:gd name="connsiteY20" fmla="*/ 5239088 h 6858000"/>
              <a:gd name="connsiteX21" fmla="*/ 3960217 w 6848863"/>
              <a:gd name="connsiteY21" fmla="*/ 5213955 h 6858000"/>
              <a:gd name="connsiteX22" fmla="*/ 3952611 w 6848863"/>
              <a:gd name="connsiteY22" fmla="*/ 5263795 h 6858000"/>
              <a:gd name="connsiteX23" fmla="*/ 1996587 w 6848863"/>
              <a:gd name="connsiteY23" fmla="*/ 6858000 h 6858000"/>
              <a:gd name="connsiteX24" fmla="*/ 0 w 6848863"/>
              <a:gd name="connsiteY24" fmla="*/ 4861413 h 6858000"/>
              <a:gd name="connsiteX25" fmla="*/ 584787 w 6848863"/>
              <a:gd name="connsiteY25" fmla="*/ 3449613 h 6858000"/>
              <a:gd name="connsiteX26" fmla="*/ 607467 w 6848863"/>
              <a:gd name="connsiteY26" fmla="*/ 3429000 h 6858000"/>
              <a:gd name="connsiteX27" fmla="*/ 584787 w 6848863"/>
              <a:gd name="connsiteY27" fmla="*/ 3408388 h 6858000"/>
              <a:gd name="connsiteX28" fmla="*/ 0 w 6848863"/>
              <a:gd name="connsiteY28" fmla="*/ 1996587 h 6858000"/>
              <a:gd name="connsiteX29" fmla="*/ 1996587 w 6848863"/>
              <a:gd name="connsiteY29" fmla="*/ 0 h 6858000"/>
              <a:gd name="connsiteX30" fmla="*/ 0 w 6848863"/>
              <a:gd name="connsiteY30" fmla="*/ 4861413 h 6858000"/>
              <a:gd name="connsiteX31" fmla="*/ 0 w 6848863"/>
              <a:gd name="connsiteY31" fmla="*/ 1996587 h 6858000"/>
              <a:gd name="connsiteX32" fmla="*/ 0 w 6848863"/>
              <a:gd name="connsiteY32" fmla="*/ 4861413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48862 w 6848863"/>
              <a:gd name="connsiteY16" fmla="*/ 3428960 h 6858000"/>
              <a:gd name="connsiteX17" fmla="*/ 6848862 w 6848863"/>
              <a:gd name="connsiteY17" fmla="*/ 3429040 h 6858000"/>
              <a:gd name="connsiteX18" fmla="*/ 6838556 w 6848863"/>
              <a:gd name="connsiteY18" fmla="*/ 3633140 h 6858000"/>
              <a:gd name="connsiteX19" fmla="*/ 4852277 w 6848863"/>
              <a:gd name="connsiteY19" fmla="*/ 5425587 h 6858000"/>
              <a:gd name="connsiteX20" fmla="*/ 4008569 w 6848863"/>
              <a:gd name="connsiteY20" fmla="*/ 5239088 h 6858000"/>
              <a:gd name="connsiteX21" fmla="*/ 3960217 w 6848863"/>
              <a:gd name="connsiteY21" fmla="*/ 5213955 h 6858000"/>
              <a:gd name="connsiteX22" fmla="*/ 3952611 w 6848863"/>
              <a:gd name="connsiteY22" fmla="*/ 5263795 h 6858000"/>
              <a:gd name="connsiteX23" fmla="*/ 1996587 w 6848863"/>
              <a:gd name="connsiteY23" fmla="*/ 6858000 h 6858000"/>
              <a:gd name="connsiteX24" fmla="*/ 0 w 6848863"/>
              <a:gd name="connsiteY24" fmla="*/ 4861413 h 6858000"/>
              <a:gd name="connsiteX25" fmla="*/ 584787 w 6848863"/>
              <a:gd name="connsiteY25" fmla="*/ 3449613 h 6858000"/>
              <a:gd name="connsiteX26" fmla="*/ 607467 w 6848863"/>
              <a:gd name="connsiteY26" fmla="*/ 3429000 h 6858000"/>
              <a:gd name="connsiteX27" fmla="*/ 584787 w 6848863"/>
              <a:gd name="connsiteY27" fmla="*/ 3408388 h 6858000"/>
              <a:gd name="connsiteX28" fmla="*/ 0 w 6848863"/>
              <a:gd name="connsiteY28" fmla="*/ 1996587 h 6858000"/>
              <a:gd name="connsiteX29" fmla="*/ 1996587 w 6848863"/>
              <a:gd name="connsiteY29" fmla="*/ 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48862 w 6848863"/>
              <a:gd name="connsiteY16" fmla="*/ 3428960 h 6858000"/>
              <a:gd name="connsiteX17" fmla="*/ 6838556 w 6848863"/>
              <a:gd name="connsiteY17" fmla="*/ 3633140 h 6858000"/>
              <a:gd name="connsiteX18" fmla="*/ 4852277 w 6848863"/>
              <a:gd name="connsiteY18" fmla="*/ 5425587 h 6858000"/>
              <a:gd name="connsiteX19" fmla="*/ 4008569 w 6848863"/>
              <a:gd name="connsiteY19" fmla="*/ 5239088 h 6858000"/>
              <a:gd name="connsiteX20" fmla="*/ 3960217 w 6848863"/>
              <a:gd name="connsiteY20" fmla="*/ 5213955 h 6858000"/>
              <a:gd name="connsiteX21" fmla="*/ 3952611 w 6848863"/>
              <a:gd name="connsiteY21" fmla="*/ 5263795 h 6858000"/>
              <a:gd name="connsiteX22" fmla="*/ 1996587 w 6848863"/>
              <a:gd name="connsiteY22" fmla="*/ 6858000 h 6858000"/>
              <a:gd name="connsiteX23" fmla="*/ 0 w 6848863"/>
              <a:gd name="connsiteY23" fmla="*/ 4861413 h 6858000"/>
              <a:gd name="connsiteX24" fmla="*/ 584787 w 6848863"/>
              <a:gd name="connsiteY24" fmla="*/ 3449613 h 6858000"/>
              <a:gd name="connsiteX25" fmla="*/ 607467 w 6848863"/>
              <a:gd name="connsiteY25" fmla="*/ 3429000 h 6858000"/>
              <a:gd name="connsiteX26" fmla="*/ 584787 w 6848863"/>
              <a:gd name="connsiteY26" fmla="*/ 3408388 h 6858000"/>
              <a:gd name="connsiteX27" fmla="*/ 0 w 6848863"/>
              <a:gd name="connsiteY27" fmla="*/ 1996587 h 6858000"/>
              <a:gd name="connsiteX28" fmla="*/ 1996587 w 6848863"/>
              <a:gd name="connsiteY28" fmla="*/ 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38556 w 6848863"/>
              <a:gd name="connsiteY16" fmla="*/ 3633140 h 6858000"/>
              <a:gd name="connsiteX17" fmla="*/ 4852277 w 6848863"/>
              <a:gd name="connsiteY17" fmla="*/ 5425587 h 6858000"/>
              <a:gd name="connsiteX18" fmla="*/ 4008569 w 6848863"/>
              <a:gd name="connsiteY18" fmla="*/ 5239088 h 6858000"/>
              <a:gd name="connsiteX19" fmla="*/ 3960217 w 6848863"/>
              <a:gd name="connsiteY19" fmla="*/ 5213955 h 6858000"/>
              <a:gd name="connsiteX20" fmla="*/ 3952611 w 6848863"/>
              <a:gd name="connsiteY20" fmla="*/ 5263795 h 6858000"/>
              <a:gd name="connsiteX21" fmla="*/ 1996587 w 6848863"/>
              <a:gd name="connsiteY21" fmla="*/ 6858000 h 6858000"/>
              <a:gd name="connsiteX22" fmla="*/ 0 w 6848863"/>
              <a:gd name="connsiteY22" fmla="*/ 4861413 h 6858000"/>
              <a:gd name="connsiteX23" fmla="*/ 584787 w 6848863"/>
              <a:gd name="connsiteY23" fmla="*/ 3449613 h 6858000"/>
              <a:gd name="connsiteX24" fmla="*/ 607467 w 6848863"/>
              <a:gd name="connsiteY24" fmla="*/ 3429000 h 6858000"/>
              <a:gd name="connsiteX25" fmla="*/ 584787 w 6848863"/>
              <a:gd name="connsiteY25" fmla="*/ 3408388 h 6858000"/>
              <a:gd name="connsiteX26" fmla="*/ 0 w 6848863"/>
              <a:gd name="connsiteY26" fmla="*/ 1996587 h 6858000"/>
              <a:gd name="connsiteX27" fmla="*/ 1996587 w 6848863"/>
              <a:gd name="connsiteY27" fmla="*/ 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0 h 6858000"/>
              <a:gd name="connsiteX9" fmla="*/ 1996587 w 6848863"/>
              <a:gd name="connsiteY9" fmla="*/ 0 h 6858000"/>
              <a:gd name="connsiteX10" fmla="*/ 3952611 w 6848863"/>
              <a:gd name="connsiteY10" fmla="*/ 1594205 h 6858000"/>
              <a:gd name="connsiteX11" fmla="*/ 3960305 w 6848863"/>
              <a:gd name="connsiteY11" fmla="*/ 1644622 h 6858000"/>
              <a:gd name="connsiteX12" fmla="*/ 4075115 w 6848863"/>
              <a:gd name="connsiteY12" fmla="*/ 1589315 h 6858000"/>
              <a:gd name="connsiteX13" fmla="*/ 4852277 w 6848863"/>
              <a:gd name="connsiteY13" fmla="*/ 1432413 h 6858000"/>
              <a:gd name="connsiteX14" fmla="*/ 6838556 w 6848863"/>
              <a:gd name="connsiteY14" fmla="*/ 3224861 h 6858000"/>
              <a:gd name="connsiteX15" fmla="*/ 6838556 w 6848863"/>
              <a:gd name="connsiteY15" fmla="*/ 3633140 h 6858000"/>
              <a:gd name="connsiteX16" fmla="*/ 4852277 w 6848863"/>
              <a:gd name="connsiteY16" fmla="*/ 5425587 h 6858000"/>
              <a:gd name="connsiteX17" fmla="*/ 4008569 w 6848863"/>
              <a:gd name="connsiteY17" fmla="*/ 5239088 h 6858000"/>
              <a:gd name="connsiteX18" fmla="*/ 3960217 w 6848863"/>
              <a:gd name="connsiteY18" fmla="*/ 5213955 h 6858000"/>
              <a:gd name="connsiteX19" fmla="*/ 3952611 w 6848863"/>
              <a:gd name="connsiteY19" fmla="*/ 5263795 h 6858000"/>
              <a:gd name="connsiteX20" fmla="*/ 1996587 w 6848863"/>
              <a:gd name="connsiteY20" fmla="*/ 6858000 h 6858000"/>
              <a:gd name="connsiteX21" fmla="*/ 0 w 6848863"/>
              <a:gd name="connsiteY21" fmla="*/ 4861413 h 6858000"/>
              <a:gd name="connsiteX22" fmla="*/ 584787 w 6848863"/>
              <a:gd name="connsiteY22" fmla="*/ 3449613 h 6858000"/>
              <a:gd name="connsiteX23" fmla="*/ 607467 w 6848863"/>
              <a:gd name="connsiteY23" fmla="*/ 3429000 h 6858000"/>
              <a:gd name="connsiteX24" fmla="*/ 584787 w 6848863"/>
              <a:gd name="connsiteY24" fmla="*/ 3408388 h 6858000"/>
              <a:gd name="connsiteX25" fmla="*/ 0 w 6848863"/>
              <a:gd name="connsiteY25" fmla="*/ 1996587 h 6858000"/>
              <a:gd name="connsiteX26" fmla="*/ 1996587 w 6848863"/>
              <a:gd name="connsiteY26" fmla="*/ 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3 w 6848863"/>
              <a:gd name="connsiteY5" fmla="*/ 3428980 h 6858000"/>
              <a:gd name="connsiteX6" fmla="*/ 6848863 w 6848863"/>
              <a:gd name="connsiteY6" fmla="*/ 0 h 6858000"/>
              <a:gd name="connsiteX7" fmla="*/ 6848863 w 6848863"/>
              <a:gd name="connsiteY7" fmla="*/ 3428980 h 6858000"/>
              <a:gd name="connsiteX8" fmla="*/ 1996587 w 6848863"/>
              <a:gd name="connsiteY8" fmla="*/ 0 h 6858000"/>
              <a:gd name="connsiteX9" fmla="*/ 3952611 w 6848863"/>
              <a:gd name="connsiteY9" fmla="*/ 1594205 h 6858000"/>
              <a:gd name="connsiteX10" fmla="*/ 3960305 w 6848863"/>
              <a:gd name="connsiteY10" fmla="*/ 1644622 h 6858000"/>
              <a:gd name="connsiteX11" fmla="*/ 4075115 w 6848863"/>
              <a:gd name="connsiteY11" fmla="*/ 1589315 h 6858000"/>
              <a:gd name="connsiteX12" fmla="*/ 4852277 w 6848863"/>
              <a:gd name="connsiteY12" fmla="*/ 1432413 h 6858000"/>
              <a:gd name="connsiteX13" fmla="*/ 6838556 w 6848863"/>
              <a:gd name="connsiteY13" fmla="*/ 3224861 h 6858000"/>
              <a:gd name="connsiteX14" fmla="*/ 6838556 w 6848863"/>
              <a:gd name="connsiteY14" fmla="*/ 3633140 h 6858000"/>
              <a:gd name="connsiteX15" fmla="*/ 4852277 w 6848863"/>
              <a:gd name="connsiteY15" fmla="*/ 5425587 h 6858000"/>
              <a:gd name="connsiteX16" fmla="*/ 4008569 w 6848863"/>
              <a:gd name="connsiteY16" fmla="*/ 5239088 h 6858000"/>
              <a:gd name="connsiteX17" fmla="*/ 3960217 w 6848863"/>
              <a:gd name="connsiteY17" fmla="*/ 5213955 h 6858000"/>
              <a:gd name="connsiteX18" fmla="*/ 3952611 w 6848863"/>
              <a:gd name="connsiteY18" fmla="*/ 5263795 h 6858000"/>
              <a:gd name="connsiteX19" fmla="*/ 1996587 w 6848863"/>
              <a:gd name="connsiteY19" fmla="*/ 6858000 h 6858000"/>
              <a:gd name="connsiteX20" fmla="*/ 0 w 6848863"/>
              <a:gd name="connsiteY20" fmla="*/ 4861413 h 6858000"/>
              <a:gd name="connsiteX21" fmla="*/ 584787 w 6848863"/>
              <a:gd name="connsiteY21" fmla="*/ 3449613 h 6858000"/>
              <a:gd name="connsiteX22" fmla="*/ 607467 w 6848863"/>
              <a:gd name="connsiteY22" fmla="*/ 3429000 h 6858000"/>
              <a:gd name="connsiteX23" fmla="*/ 584787 w 6848863"/>
              <a:gd name="connsiteY23" fmla="*/ 3408388 h 6858000"/>
              <a:gd name="connsiteX24" fmla="*/ 0 w 6848863"/>
              <a:gd name="connsiteY24" fmla="*/ 1996587 h 6858000"/>
              <a:gd name="connsiteX25" fmla="*/ 1996587 w 6848863"/>
              <a:gd name="connsiteY25" fmla="*/ 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1996587 w 6848863"/>
              <a:gd name="connsiteY5" fmla="*/ 0 h 6858000"/>
              <a:gd name="connsiteX6" fmla="*/ 3952611 w 6848863"/>
              <a:gd name="connsiteY6" fmla="*/ 1594205 h 6858000"/>
              <a:gd name="connsiteX7" fmla="*/ 3960305 w 6848863"/>
              <a:gd name="connsiteY7" fmla="*/ 1644622 h 6858000"/>
              <a:gd name="connsiteX8" fmla="*/ 4075115 w 6848863"/>
              <a:gd name="connsiteY8" fmla="*/ 1589315 h 6858000"/>
              <a:gd name="connsiteX9" fmla="*/ 4852277 w 6848863"/>
              <a:gd name="connsiteY9" fmla="*/ 1432413 h 6858000"/>
              <a:gd name="connsiteX10" fmla="*/ 6838556 w 6848863"/>
              <a:gd name="connsiteY10" fmla="*/ 3224861 h 6858000"/>
              <a:gd name="connsiteX11" fmla="*/ 6838556 w 6848863"/>
              <a:gd name="connsiteY11" fmla="*/ 3633140 h 6858000"/>
              <a:gd name="connsiteX12" fmla="*/ 4852277 w 6848863"/>
              <a:gd name="connsiteY12" fmla="*/ 5425587 h 6858000"/>
              <a:gd name="connsiteX13" fmla="*/ 4008569 w 6848863"/>
              <a:gd name="connsiteY13" fmla="*/ 5239088 h 6858000"/>
              <a:gd name="connsiteX14" fmla="*/ 3960217 w 6848863"/>
              <a:gd name="connsiteY14" fmla="*/ 5213955 h 6858000"/>
              <a:gd name="connsiteX15" fmla="*/ 3952611 w 6848863"/>
              <a:gd name="connsiteY15" fmla="*/ 5263795 h 6858000"/>
              <a:gd name="connsiteX16" fmla="*/ 1996587 w 6848863"/>
              <a:gd name="connsiteY16" fmla="*/ 6858000 h 6858000"/>
              <a:gd name="connsiteX17" fmla="*/ 0 w 6848863"/>
              <a:gd name="connsiteY17" fmla="*/ 4861413 h 6858000"/>
              <a:gd name="connsiteX18" fmla="*/ 584787 w 6848863"/>
              <a:gd name="connsiteY18" fmla="*/ 3449613 h 6858000"/>
              <a:gd name="connsiteX19" fmla="*/ 607467 w 6848863"/>
              <a:gd name="connsiteY19" fmla="*/ 3429000 h 6858000"/>
              <a:gd name="connsiteX20" fmla="*/ 584787 w 6848863"/>
              <a:gd name="connsiteY20" fmla="*/ 3408388 h 6858000"/>
              <a:gd name="connsiteX21" fmla="*/ 0 w 6848863"/>
              <a:gd name="connsiteY21" fmla="*/ 1996587 h 6858000"/>
              <a:gd name="connsiteX22" fmla="*/ 1996587 w 6848863"/>
              <a:gd name="connsiteY22" fmla="*/ 0 h 6858000"/>
              <a:gd name="connsiteX0" fmla="*/ 6848863 w 6848863"/>
              <a:gd name="connsiteY0" fmla="*/ 3429020 h 6858000"/>
              <a:gd name="connsiteX1" fmla="*/ 6848863 w 6848863"/>
              <a:gd name="connsiteY1" fmla="*/ 6858000 h 6858000"/>
              <a:gd name="connsiteX2" fmla="*/ 6848862 w 6848863"/>
              <a:gd name="connsiteY2" fmla="*/ 3429040 h 6858000"/>
              <a:gd name="connsiteX3" fmla="*/ 6848863 w 6848863"/>
              <a:gd name="connsiteY3" fmla="*/ 3429020 h 6858000"/>
              <a:gd name="connsiteX4" fmla="*/ 1996587 w 6848863"/>
              <a:gd name="connsiteY4" fmla="*/ 0 h 6858000"/>
              <a:gd name="connsiteX5" fmla="*/ 3952611 w 6848863"/>
              <a:gd name="connsiteY5" fmla="*/ 1594205 h 6858000"/>
              <a:gd name="connsiteX6" fmla="*/ 3960305 w 6848863"/>
              <a:gd name="connsiteY6" fmla="*/ 1644622 h 6858000"/>
              <a:gd name="connsiteX7" fmla="*/ 4075115 w 6848863"/>
              <a:gd name="connsiteY7" fmla="*/ 1589315 h 6858000"/>
              <a:gd name="connsiteX8" fmla="*/ 4852277 w 6848863"/>
              <a:gd name="connsiteY8" fmla="*/ 1432413 h 6858000"/>
              <a:gd name="connsiteX9" fmla="*/ 6838556 w 6848863"/>
              <a:gd name="connsiteY9" fmla="*/ 3224861 h 6858000"/>
              <a:gd name="connsiteX10" fmla="*/ 6838556 w 6848863"/>
              <a:gd name="connsiteY10" fmla="*/ 3633140 h 6858000"/>
              <a:gd name="connsiteX11" fmla="*/ 4852277 w 6848863"/>
              <a:gd name="connsiteY11" fmla="*/ 5425587 h 6858000"/>
              <a:gd name="connsiteX12" fmla="*/ 4008569 w 6848863"/>
              <a:gd name="connsiteY12" fmla="*/ 5239088 h 6858000"/>
              <a:gd name="connsiteX13" fmla="*/ 3960217 w 6848863"/>
              <a:gd name="connsiteY13" fmla="*/ 5213955 h 6858000"/>
              <a:gd name="connsiteX14" fmla="*/ 3952611 w 6848863"/>
              <a:gd name="connsiteY14" fmla="*/ 5263795 h 6858000"/>
              <a:gd name="connsiteX15" fmla="*/ 1996587 w 6848863"/>
              <a:gd name="connsiteY15" fmla="*/ 6858000 h 6858000"/>
              <a:gd name="connsiteX16" fmla="*/ 0 w 6848863"/>
              <a:gd name="connsiteY16" fmla="*/ 4861413 h 6858000"/>
              <a:gd name="connsiteX17" fmla="*/ 584787 w 6848863"/>
              <a:gd name="connsiteY17" fmla="*/ 3449613 h 6858000"/>
              <a:gd name="connsiteX18" fmla="*/ 607467 w 6848863"/>
              <a:gd name="connsiteY18" fmla="*/ 3429000 h 6858000"/>
              <a:gd name="connsiteX19" fmla="*/ 584787 w 6848863"/>
              <a:gd name="connsiteY19" fmla="*/ 3408388 h 6858000"/>
              <a:gd name="connsiteX20" fmla="*/ 0 w 6848863"/>
              <a:gd name="connsiteY20" fmla="*/ 1996587 h 6858000"/>
              <a:gd name="connsiteX21" fmla="*/ 1996587 w 6848863"/>
              <a:gd name="connsiteY21" fmla="*/ 0 h 6858000"/>
              <a:gd name="connsiteX0" fmla="*/ 6848863 w 6848863"/>
              <a:gd name="connsiteY0" fmla="*/ 3429020 h 6858000"/>
              <a:gd name="connsiteX1" fmla="*/ 6848862 w 6848863"/>
              <a:gd name="connsiteY1" fmla="*/ 3429040 h 6858000"/>
              <a:gd name="connsiteX2" fmla="*/ 6848863 w 6848863"/>
              <a:gd name="connsiteY2" fmla="*/ 3429020 h 6858000"/>
              <a:gd name="connsiteX3" fmla="*/ 1996587 w 6848863"/>
              <a:gd name="connsiteY3" fmla="*/ 0 h 6858000"/>
              <a:gd name="connsiteX4" fmla="*/ 3952611 w 6848863"/>
              <a:gd name="connsiteY4" fmla="*/ 1594205 h 6858000"/>
              <a:gd name="connsiteX5" fmla="*/ 3960305 w 6848863"/>
              <a:gd name="connsiteY5" fmla="*/ 1644622 h 6858000"/>
              <a:gd name="connsiteX6" fmla="*/ 4075115 w 6848863"/>
              <a:gd name="connsiteY6" fmla="*/ 1589315 h 6858000"/>
              <a:gd name="connsiteX7" fmla="*/ 4852277 w 6848863"/>
              <a:gd name="connsiteY7" fmla="*/ 1432413 h 6858000"/>
              <a:gd name="connsiteX8" fmla="*/ 6838556 w 6848863"/>
              <a:gd name="connsiteY8" fmla="*/ 3224861 h 6858000"/>
              <a:gd name="connsiteX9" fmla="*/ 6838556 w 6848863"/>
              <a:gd name="connsiteY9" fmla="*/ 3633140 h 6858000"/>
              <a:gd name="connsiteX10" fmla="*/ 4852277 w 6848863"/>
              <a:gd name="connsiteY10" fmla="*/ 5425587 h 6858000"/>
              <a:gd name="connsiteX11" fmla="*/ 4008569 w 6848863"/>
              <a:gd name="connsiteY11" fmla="*/ 5239088 h 6858000"/>
              <a:gd name="connsiteX12" fmla="*/ 3960217 w 6848863"/>
              <a:gd name="connsiteY12" fmla="*/ 5213955 h 6858000"/>
              <a:gd name="connsiteX13" fmla="*/ 3952611 w 6848863"/>
              <a:gd name="connsiteY13" fmla="*/ 5263795 h 6858000"/>
              <a:gd name="connsiteX14" fmla="*/ 1996587 w 6848863"/>
              <a:gd name="connsiteY14" fmla="*/ 6858000 h 6858000"/>
              <a:gd name="connsiteX15" fmla="*/ 0 w 6848863"/>
              <a:gd name="connsiteY15" fmla="*/ 4861413 h 6858000"/>
              <a:gd name="connsiteX16" fmla="*/ 584787 w 6848863"/>
              <a:gd name="connsiteY16" fmla="*/ 3449613 h 6858000"/>
              <a:gd name="connsiteX17" fmla="*/ 607467 w 6848863"/>
              <a:gd name="connsiteY17" fmla="*/ 3429000 h 6858000"/>
              <a:gd name="connsiteX18" fmla="*/ 584787 w 6848863"/>
              <a:gd name="connsiteY18" fmla="*/ 3408388 h 6858000"/>
              <a:gd name="connsiteX19" fmla="*/ 0 w 6848863"/>
              <a:gd name="connsiteY19" fmla="*/ 1996587 h 6858000"/>
              <a:gd name="connsiteX20" fmla="*/ 1996587 w 6848863"/>
              <a:gd name="connsiteY20" fmla="*/ 0 h 6858000"/>
              <a:gd name="connsiteX0" fmla="*/ 1996587 w 6838556"/>
              <a:gd name="connsiteY0" fmla="*/ 0 h 6858000"/>
              <a:gd name="connsiteX1" fmla="*/ 3952611 w 6838556"/>
              <a:gd name="connsiteY1" fmla="*/ 1594205 h 6858000"/>
              <a:gd name="connsiteX2" fmla="*/ 3960305 w 6838556"/>
              <a:gd name="connsiteY2" fmla="*/ 1644622 h 6858000"/>
              <a:gd name="connsiteX3" fmla="*/ 4075115 w 6838556"/>
              <a:gd name="connsiteY3" fmla="*/ 1589315 h 6858000"/>
              <a:gd name="connsiteX4" fmla="*/ 4852277 w 6838556"/>
              <a:gd name="connsiteY4" fmla="*/ 1432413 h 6858000"/>
              <a:gd name="connsiteX5" fmla="*/ 6838556 w 6838556"/>
              <a:gd name="connsiteY5" fmla="*/ 3224861 h 6858000"/>
              <a:gd name="connsiteX6" fmla="*/ 6838556 w 6838556"/>
              <a:gd name="connsiteY6" fmla="*/ 3633140 h 6858000"/>
              <a:gd name="connsiteX7" fmla="*/ 4852277 w 6838556"/>
              <a:gd name="connsiteY7" fmla="*/ 5425587 h 6858000"/>
              <a:gd name="connsiteX8" fmla="*/ 4008569 w 6838556"/>
              <a:gd name="connsiteY8" fmla="*/ 5239088 h 6858000"/>
              <a:gd name="connsiteX9" fmla="*/ 3960217 w 6838556"/>
              <a:gd name="connsiteY9" fmla="*/ 5213955 h 6858000"/>
              <a:gd name="connsiteX10" fmla="*/ 3952611 w 6838556"/>
              <a:gd name="connsiteY10" fmla="*/ 5263795 h 6858000"/>
              <a:gd name="connsiteX11" fmla="*/ 1996587 w 6838556"/>
              <a:gd name="connsiteY11" fmla="*/ 6858000 h 6858000"/>
              <a:gd name="connsiteX12" fmla="*/ 0 w 6838556"/>
              <a:gd name="connsiteY12" fmla="*/ 4861413 h 6858000"/>
              <a:gd name="connsiteX13" fmla="*/ 584787 w 6838556"/>
              <a:gd name="connsiteY13" fmla="*/ 3449613 h 6858000"/>
              <a:gd name="connsiteX14" fmla="*/ 607467 w 6838556"/>
              <a:gd name="connsiteY14" fmla="*/ 3429000 h 6858000"/>
              <a:gd name="connsiteX15" fmla="*/ 584787 w 6838556"/>
              <a:gd name="connsiteY15" fmla="*/ 3408388 h 6858000"/>
              <a:gd name="connsiteX16" fmla="*/ 0 w 6838556"/>
              <a:gd name="connsiteY16" fmla="*/ 1996587 h 6858000"/>
              <a:gd name="connsiteX17" fmla="*/ 1996587 w 6838556"/>
              <a:gd name="connsiteY1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38556" h="6858000">
                <a:moveTo>
                  <a:pt x="1996587" y="0"/>
                </a:moveTo>
                <a:cubicBezTo>
                  <a:pt x="2961437" y="0"/>
                  <a:pt x="3766436" y="684394"/>
                  <a:pt x="3952611" y="1594205"/>
                </a:cubicBezTo>
                <a:lnTo>
                  <a:pt x="3960305" y="1644622"/>
                </a:lnTo>
                <a:lnTo>
                  <a:pt x="4075115" y="1589315"/>
                </a:lnTo>
                <a:cubicBezTo>
                  <a:pt x="4313983" y="1488282"/>
                  <a:pt x="4576606" y="1432413"/>
                  <a:pt x="4852277" y="1432413"/>
                </a:cubicBezTo>
                <a:cubicBezTo>
                  <a:pt x="5886044" y="1432413"/>
                  <a:pt x="6736311" y="2218069"/>
                  <a:pt x="6838556" y="3224861"/>
                </a:cubicBezTo>
                <a:lnTo>
                  <a:pt x="6838556" y="3633140"/>
                </a:lnTo>
                <a:cubicBezTo>
                  <a:pt x="6736311" y="4639931"/>
                  <a:pt x="5886044" y="5425587"/>
                  <a:pt x="4852277" y="5425587"/>
                </a:cubicBezTo>
                <a:cubicBezTo>
                  <a:pt x="4550762" y="5425587"/>
                  <a:pt x="4264857" y="5358752"/>
                  <a:pt x="4008569" y="5239088"/>
                </a:cubicBezTo>
                <a:lnTo>
                  <a:pt x="3960217" y="5213955"/>
                </a:lnTo>
                <a:lnTo>
                  <a:pt x="3952611" y="5263795"/>
                </a:lnTo>
                <a:cubicBezTo>
                  <a:pt x="3766436" y="6173607"/>
                  <a:pt x="2961437" y="6858000"/>
                  <a:pt x="1996587" y="6858000"/>
                </a:cubicBezTo>
                <a:cubicBezTo>
                  <a:pt x="893902" y="6858000"/>
                  <a:pt x="0" y="5964098"/>
                  <a:pt x="0" y="4861413"/>
                </a:cubicBezTo>
                <a:cubicBezTo>
                  <a:pt x="0" y="4310071"/>
                  <a:pt x="223476" y="3810924"/>
                  <a:pt x="584787" y="3449613"/>
                </a:cubicBezTo>
                <a:lnTo>
                  <a:pt x="607467" y="3429000"/>
                </a:lnTo>
                <a:lnTo>
                  <a:pt x="584787" y="3408388"/>
                </a:lnTo>
                <a:cubicBezTo>
                  <a:pt x="223476" y="3047076"/>
                  <a:pt x="0" y="2547930"/>
                  <a:pt x="0" y="1996587"/>
                </a:cubicBezTo>
                <a:cubicBezTo>
                  <a:pt x="0" y="893902"/>
                  <a:pt x="893902" y="0"/>
                  <a:pt x="1996587" y="0"/>
                </a:cubicBez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rtlCol="0">
            <a:noAutofit/>
          </a:bodyPr>
          <a:lstStyle>
            <a:lvl1pPr>
              <a:defRPr>
                <a:solidFill>
                  <a:schemeClr val="bg1"/>
                </a:solidFill>
              </a:defRPr>
            </a:lvl1pPr>
          </a:lstStyle>
          <a:p>
            <a:pPr lvl="0"/>
            <a:r>
              <a:rPr lang="fi-FI" noProof="0"/>
              <a:t>Lisää kuva napsauttamalla kuvaketta</a:t>
            </a:r>
            <a:endParaRPr lang="en-FI" noProof="0" dirty="0"/>
          </a:p>
        </p:txBody>
      </p:sp>
    </p:spTree>
    <p:extLst>
      <p:ext uri="{BB962C8B-B14F-4D97-AF65-F5344CB8AC3E}">
        <p14:creationId xmlns:p14="http://schemas.microsoft.com/office/powerpoint/2010/main" val="35300656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äliotsikko 1">
    <p:spTree>
      <p:nvGrpSpPr>
        <p:cNvPr id="1" name=""/>
        <p:cNvGrpSpPr/>
        <p:nvPr/>
      </p:nvGrpSpPr>
      <p:grpSpPr>
        <a:xfrm>
          <a:off x="0" y="0"/>
          <a:ext cx="0" cy="0"/>
          <a:chOff x="0" y="0"/>
          <a:chExt cx="0" cy="0"/>
        </a:xfrm>
      </p:grpSpPr>
      <p:pic>
        <p:nvPicPr>
          <p:cNvPr id="4" name="Picture 9">
            <a:extLst>
              <a:ext uri="{FF2B5EF4-FFF2-40B4-BE49-F238E27FC236}">
                <a16:creationId xmlns:a16="http://schemas.microsoft.com/office/drawing/2014/main" id="{382CE382-7B45-4DA8-B731-150F99A0359B}"/>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4953"/>
          <a:stretch>
            <a:fillRect/>
          </a:stretch>
        </p:blipFill>
        <p:spPr bwMode="auto">
          <a:xfrm>
            <a:off x="-3175" y="0"/>
            <a:ext cx="6853238"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6725" y="1131282"/>
            <a:ext cx="5517696" cy="1579261"/>
          </a:xfrm>
        </p:spPr>
        <p:txBody>
          <a:bodyPr/>
          <a:lstStyle>
            <a:lvl1pPr>
              <a:defRPr sz="4500"/>
            </a:lvl1pPr>
          </a:lstStyle>
          <a:p>
            <a:r>
              <a:rPr lang="fi-FI"/>
              <a:t>Muokkaa ots. perustyyl. napsautt.</a:t>
            </a:r>
            <a:endParaRPr lang="en-US"/>
          </a:p>
        </p:txBody>
      </p:sp>
      <p:sp>
        <p:nvSpPr>
          <p:cNvPr id="3" name="Text Placeholder 2"/>
          <p:cNvSpPr>
            <a:spLocks noGrp="1"/>
          </p:cNvSpPr>
          <p:nvPr>
            <p:ph type="body" idx="1"/>
          </p:nvPr>
        </p:nvSpPr>
        <p:spPr>
          <a:xfrm>
            <a:off x="466725" y="2710544"/>
            <a:ext cx="5517696" cy="120657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sp>
        <p:nvSpPr>
          <p:cNvPr id="6" name="Date Placeholder 3">
            <a:extLst>
              <a:ext uri="{FF2B5EF4-FFF2-40B4-BE49-F238E27FC236}">
                <a16:creationId xmlns:a16="http://schemas.microsoft.com/office/drawing/2014/main" id="{0C53E1B7-728E-4933-904A-602AF03595E2}"/>
              </a:ext>
            </a:extLst>
          </p:cNvPr>
          <p:cNvSpPr>
            <a:spLocks noGrp="1"/>
          </p:cNvSpPr>
          <p:nvPr>
            <p:ph type="dt" sz="half" idx="10"/>
          </p:nvPr>
        </p:nvSpPr>
        <p:spPr/>
        <p:txBody>
          <a:bodyPr/>
          <a:lstStyle>
            <a:lvl1pPr>
              <a:defRPr/>
            </a:lvl1pPr>
          </a:lstStyle>
          <a:p>
            <a:pPr>
              <a:defRPr/>
            </a:pPr>
            <a:fld id="{69FA78A9-2B7F-4E7F-9EA9-9F5BE9EFD846}" type="datetime1">
              <a:rPr lang="fi-FI"/>
              <a:pPr>
                <a:defRPr/>
              </a:pPr>
              <a:t>13.3.2024</a:t>
            </a:fld>
            <a:endParaRPr lang="en-FI"/>
          </a:p>
        </p:txBody>
      </p:sp>
      <p:sp>
        <p:nvSpPr>
          <p:cNvPr id="7" name="Slide Number Placeholder 5">
            <a:extLst>
              <a:ext uri="{FF2B5EF4-FFF2-40B4-BE49-F238E27FC236}">
                <a16:creationId xmlns:a16="http://schemas.microsoft.com/office/drawing/2014/main" id="{DEED1414-6141-4091-A201-837481764753}"/>
              </a:ext>
            </a:extLst>
          </p:cNvPr>
          <p:cNvSpPr>
            <a:spLocks noGrp="1"/>
          </p:cNvSpPr>
          <p:nvPr>
            <p:ph type="sldNum" sz="quarter" idx="11"/>
          </p:nvPr>
        </p:nvSpPr>
        <p:spPr/>
        <p:txBody>
          <a:bodyPr/>
          <a:lstStyle>
            <a:lvl1pPr>
              <a:defRPr/>
            </a:lvl1pPr>
          </a:lstStyle>
          <a:p>
            <a:pPr>
              <a:defRPr/>
            </a:pPr>
            <a:fld id="{F0C00C50-4252-4E8F-B293-4939E8FEA39C}" type="slidenum">
              <a:rPr lang="en-FI"/>
              <a:pPr>
                <a:defRPr/>
              </a:pPr>
              <a:t>‹#›</a:t>
            </a:fld>
            <a:endParaRPr lang="en-FI"/>
          </a:p>
        </p:txBody>
      </p:sp>
      <p:cxnSp>
        <p:nvCxnSpPr>
          <p:cNvPr id="5" name="Straight Connector 13">
            <a:extLst>
              <a:ext uri="{FF2B5EF4-FFF2-40B4-BE49-F238E27FC236}">
                <a16:creationId xmlns:a16="http://schemas.microsoft.com/office/drawing/2014/main" id="{B84E64B6-243D-48E4-B7A9-2CAF509F9AB4}"/>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65746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Väliotsikko 2">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EE7620D8-F17E-42E3-BB20-7DE41EDBB776}"/>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675" t="24947"/>
          <a:stretch>
            <a:fillRect/>
          </a:stretch>
        </p:blipFill>
        <p:spPr bwMode="auto">
          <a:xfrm>
            <a:off x="0" y="0"/>
            <a:ext cx="598487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Kuopion kaupungin logo, jossa sana Kuopio kirjoitettu mustilla kirjaimilla.">
            <a:extLst>
              <a:ext uri="{FF2B5EF4-FFF2-40B4-BE49-F238E27FC236}">
                <a16:creationId xmlns:a16="http://schemas.microsoft.com/office/drawing/2014/main" id="{4C274CA5-8C66-4F4E-87A1-16649B2B4D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0" y="66675"/>
            <a:ext cx="474663" cy="11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6725" y="1131282"/>
            <a:ext cx="5517696" cy="1579261"/>
          </a:xfrm>
        </p:spPr>
        <p:txBody>
          <a:bodyPr/>
          <a:lstStyle>
            <a:lvl1pPr>
              <a:defRPr sz="4500"/>
            </a:lvl1pPr>
          </a:lstStyle>
          <a:p>
            <a:r>
              <a:rPr lang="fi-FI"/>
              <a:t>Muokkaa ots. perustyyl. napsautt.</a:t>
            </a:r>
            <a:endParaRPr lang="en-US"/>
          </a:p>
        </p:txBody>
      </p:sp>
      <p:sp>
        <p:nvSpPr>
          <p:cNvPr id="3" name="Text Placeholder 2"/>
          <p:cNvSpPr>
            <a:spLocks noGrp="1"/>
          </p:cNvSpPr>
          <p:nvPr>
            <p:ph type="body" idx="1"/>
          </p:nvPr>
        </p:nvSpPr>
        <p:spPr>
          <a:xfrm>
            <a:off x="466725" y="2710544"/>
            <a:ext cx="5517696" cy="120657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sp>
        <p:nvSpPr>
          <p:cNvPr id="7" name="Date Placeholder 3">
            <a:extLst>
              <a:ext uri="{FF2B5EF4-FFF2-40B4-BE49-F238E27FC236}">
                <a16:creationId xmlns:a16="http://schemas.microsoft.com/office/drawing/2014/main" id="{34728A59-EC27-459C-BCBD-9E7C73178FFD}"/>
              </a:ext>
            </a:extLst>
          </p:cNvPr>
          <p:cNvSpPr>
            <a:spLocks noGrp="1"/>
          </p:cNvSpPr>
          <p:nvPr>
            <p:ph type="dt" sz="half" idx="10"/>
          </p:nvPr>
        </p:nvSpPr>
        <p:spPr/>
        <p:txBody>
          <a:bodyPr/>
          <a:lstStyle>
            <a:lvl1pPr>
              <a:defRPr/>
            </a:lvl1pPr>
          </a:lstStyle>
          <a:p>
            <a:pPr>
              <a:defRPr/>
            </a:pPr>
            <a:fld id="{938863CA-FF99-4226-A902-8E878CF81E64}" type="datetime1">
              <a:rPr lang="fi-FI"/>
              <a:pPr>
                <a:defRPr/>
              </a:pPr>
              <a:t>13.3.2024</a:t>
            </a:fld>
            <a:endParaRPr lang="en-FI"/>
          </a:p>
        </p:txBody>
      </p:sp>
      <p:sp>
        <p:nvSpPr>
          <p:cNvPr id="8" name="Slide Number Placeholder 5">
            <a:extLst>
              <a:ext uri="{FF2B5EF4-FFF2-40B4-BE49-F238E27FC236}">
                <a16:creationId xmlns:a16="http://schemas.microsoft.com/office/drawing/2014/main" id="{58F4A469-BC7B-4206-ADEF-9A958693FA40}"/>
              </a:ext>
            </a:extLst>
          </p:cNvPr>
          <p:cNvSpPr>
            <a:spLocks noGrp="1"/>
          </p:cNvSpPr>
          <p:nvPr>
            <p:ph type="sldNum" sz="quarter" idx="11"/>
          </p:nvPr>
        </p:nvSpPr>
        <p:spPr/>
        <p:txBody>
          <a:bodyPr/>
          <a:lstStyle>
            <a:lvl1pPr>
              <a:defRPr/>
            </a:lvl1pPr>
          </a:lstStyle>
          <a:p>
            <a:pPr>
              <a:defRPr/>
            </a:pPr>
            <a:fld id="{9528E44A-4CE9-4F12-90F6-EC8900B6EC78}" type="slidenum">
              <a:rPr lang="en-FI"/>
              <a:pPr>
                <a:defRPr/>
              </a:pPr>
              <a:t>‹#›</a:t>
            </a:fld>
            <a:endParaRPr lang="en-FI"/>
          </a:p>
        </p:txBody>
      </p:sp>
      <p:cxnSp>
        <p:nvCxnSpPr>
          <p:cNvPr id="5" name="Straight Connector 13">
            <a:extLst>
              <a:ext uri="{FF2B5EF4-FFF2-40B4-BE49-F238E27FC236}">
                <a16:creationId xmlns:a16="http://schemas.microsoft.com/office/drawing/2014/main" id="{75B07525-96C3-4A01-A8F0-5993033B0124}"/>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49469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a:xfrm>
            <a:off x="408843" y="633045"/>
            <a:ext cx="8332907" cy="866851"/>
          </a:xfrm>
        </p:spPr>
        <p:txBody>
          <a:bodyPr/>
          <a:lstStyle/>
          <a:p>
            <a:r>
              <a:rPr lang="fi-FI"/>
              <a:t>Muokkaa ots. perustyyl. napsautt.</a:t>
            </a:r>
            <a:endParaRPr lang="en-US"/>
          </a:p>
        </p:txBody>
      </p:sp>
      <p:sp>
        <p:nvSpPr>
          <p:cNvPr id="3" name="Content Placeholder 2"/>
          <p:cNvSpPr>
            <a:spLocks noGrp="1"/>
          </p:cNvSpPr>
          <p:nvPr>
            <p:ph sz="half" idx="1"/>
          </p:nvPr>
        </p:nvSpPr>
        <p:spPr>
          <a:xfrm>
            <a:off x="402249" y="1724792"/>
            <a:ext cx="4062671" cy="3006806"/>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Content Placeholder 3"/>
          <p:cNvSpPr>
            <a:spLocks noGrp="1"/>
          </p:cNvSpPr>
          <p:nvPr>
            <p:ph sz="half" idx="2"/>
          </p:nvPr>
        </p:nvSpPr>
        <p:spPr>
          <a:xfrm>
            <a:off x="4679080" y="1717482"/>
            <a:ext cx="4062671" cy="301411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5" name="Date Placeholder 3">
            <a:extLst>
              <a:ext uri="{FF2B5EF4-FFF2-40B4-BE49-F238E27FC236}">
                <a16:creationId xmlns:a16="http://schemas.microsoft.com/office/drawing/2014/main" id="{BF3A1D63-AE04-47BD-846F-022E2EAF5237}"/>
              </a:ext>
            </a:extLst>
          </p:cNvPr>
          <p:cNvSpPr>
            <a:spLocks noGrp="1"/>
          </p:cNvSpPr>
          <p:nvPr>
            <p:ph type="dt" sz="half" idx="10"/>
          </p:nvPr>
        </p:nvSpPr>
        <p:spPr/>
        <p:txBody>
          <a:bodyPr/>
          <a:lstStyle>
            <a:lvl1pPr>
              <a:defRPr/>
            </a:lvl1pPr>
          </a:lstStyle>
          <a:p>
            <a:pPr>
              <a:defRPr/>
            </a:pPr>
            <a:fld id="{8C3D7449-7B70-424F-BB12-ECDEECB2575F}" type="datetime1">
              <a:rPr lang="fi-FI"/>
              <a:pPr>
                <a:defRPr/>
              </a:pPr>
              <a:t>13.3.2024</a:t>
            </a:fld>
            <a:endParaRPr lang="en-FI"/>
          </a:p>
        </p:txBody>
      </p:sp>
      <p:sp>
        <p:nvSpPr>
          <p:cNvPr id="6" name="Slide Number Placeholder 5">
            <a:extLst>
              <a:ext uri="{FF2B5EF4-FFF2-40B4-BE49-F238E27FC236}">
                <a16:creationId xmlns:a16="http://schemas.microsoft.com/office/drawing/2014/main" id="{94C9D331-C927-4CF0-943F-1D92AB7E9506}"/>
              </a:ext>
            </a:extLst>
          </p:cNvPr>
          <p:cNvSpPr>
            <a:spLocks noGrp="1"/>
          </p:cNvSpPr>
          <p:nvPr>
            <p:ph type="sldNum" sz="quarter" idx="11"/>
          </p:nvPr>
        </p:nvSpPr>
        <p:spPr/>
        <p:txBody>
          <a:bodyPr/>
          <a:lstStyle>
            <a:lvl1pPr>
              <a:defRPr/>
            </a:lvl1pPr>
          </a:lstStyle>
          <a:p>
            <a:pPr>
              <a:defRPr/>
            </a:pPr>
            <a:fld id="{8873E046-7A19-4297-963E-C456BE8DE2CF}" type="slidenum">
              <a:rPr lang="en-FI"/>
              <a:pPr>
                <a:defRPr/>
              </a:pPr>
              <a:t>‹#›</a:t>
            </a:fld>
            <a:endParaRPr lang="en-FI"/>
          </a:p>
        </p:txBody>
      </p:sp>
    </p:spTree>
    <p:extLst>
      <p:ext uri="{BB962C8B-B14F-4D97-AF65-F5344CB8AC3E}">
        <p14:creationId xmlns:p14="http://schemas.microsoft.com/office/powerpoint/2010/main" val="11439028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CD0E04-21A2-BFCB-EF6C-1C9E68CF0EB8}"/>
              </a:ext>
            </a:extLst>
          </p:cNvPr>
          <p:cNvSpPr>
            <a:spLocks noGrp="1"/>
          </p:cNvSpPr>
          <p:nvPr>
            <p:ph type="title"/>
          </p:nvPr>
        </p:nvSpPr>
        <p:spPr>
          <a:xfrm>
            <a:off x="410400" y="633600"/>
            <a:ext cx="8326800" cy="867600"/>
          </a:xfrm>
        </p:spPr>
        <p:txBody>
          <a:bodyPr/>
          <a:lstStyle/>
          <a:p>
            <a:r>
              <a:rPr lang="fi-FI"/>
              <a:t>Muokkaa ots. perustyyl. napsautt.</a:t>
            </a:r>
          </a:p>
        </p:txBody>
      </p:sp>
      <p:sp>
        <p:nvSpPr>
          <p:cNvPr id="7" name="Päivämäärän paikkamerkki 6">
            <a:extLst>
              <a:ext uri="{FF2B5EF4-FFF2-40B4-BE49-F238E27FC236}">
                <a16:creationId xmlns:a16="http://schemas.microsoft.com/office/drawing/2014/main" id="{73EB9684-18C3-9FCA-22F1-885E263F1989}"/>
              </a:ext>
            </a:extLst>
          </p:cNvPr>
          <p:cNvSpPr>
            <a:spLocks noGrp="1"/>
          </p:cNvSpPr>
          <p:nvPr>
            <p:ph type="dt" sz="half" idx="10"/>
          </p:nvPr>
        </p:nvSpPr>
        <p:spPr/>
        <p:txBody>
          <a:bodyPr/>
          <a:lstStyle/>
          <a:p>
            <a:fld id="{B4040670-9479-49D9-88C4-C2DC2BEB86F0}" type="datetimeFigureOut">
              <a:rPr lang="fi-FI" smtClean="0"/>
              <a:t>13.3.2024</a:t>
            </a:fld>
            <a:endParaRPr lang="fi-FI"/>
          </a:p>
        </p:txBody>
      </p:sp>
      <p:sp>
        <p:nvSpPr>
          <p:cNvPr id="9" name="Dian numeron paikkamerkki 8">
            <a:extLst>
              <a:ext uri="{FF2B5EF4-FFF2-40B4-BE49-F238E27FC236}">
                <a16:creationId xmlns:a16="http://schemas.microsoft.com/office/drawing/2014/main" id="{BD3A2876-EF26-D9AE-96FC-21A9CB3A6828}"/>
              </a:ext>
            </a:extLst>
          </p:cNvPr>
          <p:cNvSpPr>
            <a:spLocks noGrp="1"/>
          </p:cNvSpPr>
          <p:nvPr>
            <p:ph type="sldNum" sz="quarter" idx="12"/>
          </p:nvPr>
        </p:nvSpPr>
        <p:spPr/>
        <p:txBody>
          <a:bodyPr/>
          <a:lstStyle/>
          <a:p>
            <a:fld id="{9829D91C-03E7-42EC-B8BC-099D830350ED}" type="slidenum">
              <a:rPr lang="fi-FI" smtClean="0"/>
              <a:t>‹#›</a:t>
            </a:fld>
            <a:endParaRPr lang="fi-FI"/>
          </a:p>
        </p:txBody>
      </p:sp>
      <p:sp>
        <p:nvSpPr>
          <p:cNvPr id="12" name="Text Placeholder 2">
            <a:extLst>
              <a:ext uri="{FF2B5EF4-FFF2-40B4-BE49-F238E27FC236}">
                <a16:creationId xmlns:a16="http://schemas.microsoft.com/office/drawing/2014/main" id="{1DA02C4C-7622-3680-68C8-0A27879A871E}"/>
              </a:ext>
            </a:extLst>
          </p:cNvPr>
          <p:cNvSpPr>
            <a:spLocks noGrp="1"/>
          </p:cNvSpPr>
          <p:nvPr>
            <p:ph type="body" idx="1"/>
          </p:nvPr>
        </p:nvSpPr>
        <p:spPr>
          <a:xfrm>
            <a:off x="408842" y="1717482"/>
            <a:ext cx="4062672" cy="407697"/>
          </a:xfrm>
        </p:spPr>
        <p:txBody>
          <a:bodyPr>
            <a:noAutofit/>
          </a:bodyPr>
          <a:lstStyle>
            <a:lvl1pPr marL="0" indent="0">
              <a:lnSpc>
                <a:spcPct val="90000"/>
              </a:lnSpc>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13" name="Content Placeholder 3">
            <a:extLst>
              <a:ext uri="{FF2B5EF4-FFF2-40B4-BE49-F238E27FC236}">
                <a16:creationId xmlns:a16="http://schemas.microsoft.com/office/drawing/2014/main" id="{6D995967-D1A0-65C6-D7EA-B222D7BA34E7}"/>
              </a:ext>
            </a:extLst>
          </p:cNvPr>
          <p:cNvSpPr>
            <a:spLocks noGrp="1"/>
          </p:cNvSpPr>
          <p:nvPr>
            <p:ph sz="half" idx="2"/>
          </p:nvPr>
        </p:nvSpPr>
        <p:spPr>
          <a:xfrm>
            <a:off x="408842" y="2125179"/>
            <a:ext cx="4062672" cy="260947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14" name="Text Placeholder 4">
            <a:extLst>
              <a:ext uri="{FF2B5EF4-FFF2-40B4-BE49-F238E27FC236}">
                <a16:creationId xmlns:a16="http://schemas.microsoft.com/office/drawing/2014/main" id="{D8B90BF6-9CF0-778D-7A8E-F88CD0F75521}"/>
              </a:ext>
            </a:extLst>
          </p:cNvPr>
          <p:cNvSpPr>
            <a:spLocks noGrp="1"/>
          </p:cNvSpPr>
          <p:nvPr>
            <p:ph type="body" sz="quarter" idx="3"/>
          </p:nvPr>
        </p:nvSpPr>
        <p:spPr>
          <a:xfrm>
            <a:off x="4672485" y="1717482"/>
            <a:ext cx="4062672" cy="407697"/>
          </a:xfrm>
        </p:spPr>
        <p:txBody>
          <a:bodyPr>
            <a:noAutofit/>
          </a:bodyPr>
          <a:lstStyle>
            <a:lvl1pPr marL="0" indent="0">
              <a:lnSpc>
                <a:spcPct val="90000"/>
              </a:lnSpc>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15" name="Content Placeholder 5">
            <a:extLst>
              <a:ext uri="{FF2B5EF4-FFF2-40B4-BE49-F238E27FC236}">
                <a16:creationId xmlns:a16="http://schemas.microsoft.com/office/drawing/2014/main" id="{CE4DF316-8E5B-7E3F-418B-A1B6A4252A42}"/>
              </a:ext>
            </a:extLst>
          </p:cNvPr>
          <p:cNvSpPr>
            <a:spLocks noGrp="1"/>
          </p:cNvSpPr>
          <p:nvPr>
            <p:ph sz="quarter" idx="4"/>
          </p:nvPr>
        </p:nvSpPr>
        <p:spPr>
          <a:xfrm>
            <a:off x="4672485" y="2125179"/>
            <a:ext cx="4062672" cy="260947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Tree>
    <p:extLst>
      <p:ext uri="{BB962C8B-B14F-4D97-AF65-F5344CB8AC3E}">
        <p14:creationId xmlns:p14="http://schemas.microsoft.com/office/powerpoint/2010/main" val="32324058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a:xfrm>
            <a:off x="408842" y="633045"/>
            <a:ext cx="8326315" cy="827643"/>
          </a:xfrm>
        </p:spPr>
        <p:txBody>
          <a:bodyPr/>
          <a:lstStyle/>
          <a:p>
            <a:r>
              <a:rPr lang="fi-FI"/>
              <a:t>Muokkaa ots. perustyyl. napsautt.</a:t>
            </a:r>
            <a:endParaRPr lang="en-US"/>
          </a:p>
        </p:txBody>
      </p:sp>
      <p:sp>
        <p:nvSpPr>
          <p:cNvPr id="3" name="Date Placeholder 3">
            <a:extLst>
              <a:ext uri="{FF2B5EF4-FFF2-40B4-BE49-F238E27FC236}">
                <a16:creationId xmlns:a16="http://schemas.microsoft.com/office/drawing/2014/main" id="{06A0D5E3-E095-459C-8805-D9335625700B}"/>
              </a:ext>
            </a:extLst>
          </p:cNvPr>
          <p:cNvSpPr>
            <a:spLocks noGrp="1"/>
          </p:cNvSpPr>
          <p:nvPr>
            <p:ph type="dt" sz="half" idx="10"/>
          </p:nvPr>
        </p:nvSpPr>
        <p:spPr/>
        <p:txBody>
          <a:bodyPr/>
          <a:lstStyle>
            <a:lvl1pPr>
              <a:defRPr/>
            </a:lvl1pPr>
          </a:lstStyle>
          <a:p>
            <a:pPr>
              <a:defRPr/>
            </a:pPr>
            <a:fld id="{4E00E750-680A-46E3-AFEC-711FD955F6E0}" type="datetime1">
              <a:rPr lang="fi-FI"/>
              <a:pPr>
                <a:defRPr/>
              </a:pPr>
              <a:t>13.3.2024</a:t>
            </a:fld>
            <a:endParaRPr lang="en-FI"/>
          </a:p>
        </p:txBody>
      </p:sp>
      <p:sp>
        <p:nvSpPr>
          <p:cNvPr id="4" name="Slide Number Placeholder 5">
            <a:extLst>
              <a:ext uri="{FF2B5EF4-FFF2-40B4-BE49-F238E27FC236}">
                <a16:creationId xmlns:a16="http://schemas.microsoft.com/office/drawing/2014/main" id="{3651DE9F-A41D-412A-A434-BCA50B17A42F}"/>
              </a:ext>
            </a:extLst>
          </p:cNvPr>
          <p:cNvSpPr>
            <a:spLocks noGrp="1"/>
          </p:cNvSpPr>
          <p:nvPr>
            <p:ph type="sldNum" sz="quarter" idx="11"/>
          </p:nvPr>
        </p:nvSpPr>
        <p:spPr/>
        <p:txBody>
          <a:bodyPr/>
          <a:lstStyle>
            <a:lvl1pPr>
              <a:defRPr/>
            </a:lvl1pPr>
          </a:lstStyle>
          <a:p>
            <a:pPr>
              <a:defRPr/>
            </a:pPr>
            <a:fld id="{3AA7F9F8-9552-47BF-BD3E-9F47416AEF94}" type="slidenum">
              <a:rPr lang="en-FI"/>
              <a:pPr>
                <a:defRPr/>
              </a:pPr>
              <a:t>‹#›</a:t>
            </a:fld>
            <a:endParaRPr lang="en-FI"/>
          </a:p>
        </p:txBody>
      </p:sp>
    </p:spTree>
    <p:extLst>
      <p:ext uri="{BB962C8B-B14F-4D97-AF65-F5344CB8AC3E}">
        <p14:creationId xmlns:p14="http://schemas.microsoft.com/office/powerpoint/2010/main" val="37785167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31FE40E-68E9-452D-8B62-CC487844239F}"/>
              </a:ext>
            </a:extLst>
          </p:cNvPr>
          <p:cNvSpPr>
            <a:spLocks noGrp="1"/>
          </p:cNvSpPr>
          <p:nvPr>
            <p:ph type="dt" sz="half" idx="10"/>
          </p:nvPr>
        </p:nvSpPr>
        <p:spPr/>
        <p:txBody>
          <a:bodyPr/>
          <a:lstStyle>
            <a:lvl1pPr>
              <a:defRPr/>
            </a:lvl1pPr>
          </a:lstStyle>
          <a:p>
            <a:pPr>
              <a:defRPr/>
            </a:pPr>
            <a:fld id="{88E8F5B3-268F-4F41-9E57-7813E9AC1915}" type="datetime1">
              <a:rPr lang="fi-FI"/>
              <a:pPr>
                <a:defRPr/>
              </a:pPr>
              <a:t>13.3.2024</a:t>
            </a:fld>
            <a:endParaRPr lang="en-FI"/>
          </a:p>
        </p:txBody>
      </p:sp>
      <p:sp>
        <p:nvSpPr>
          <p:cNvPr id="3" name="Slide Number Placeholder 5">
            <a:extLst>
              <a:ext uri="{FF2B5EF4-FFF2-40B4-BE49-F238E27FC236}">
                <a16:creationId xmlns:a16="http://schemas.microsoft.com/office/drawing/2014/main" id="{35F16818-5CF8-4313-B34D-D47530B7F5C3}"/>
              </a:ext>
            </a:extLst>
          </p:cNvPr>
          <p:cNvSpPr>
            <a:spLocks noGrp="1"/>
          </p:cNvSpPr>
          <p:nvPr>
            <p:ph type="sldNum" sz="quarter" idx="11"/>
          </p:nvPr>
        </p:nvSpPr>
        <p:spPr/>
        <p:txBody>
          <a:bodyPr/>
          <a:lstStyle>
            <a:lvl1pPr>
              <a:defRPr/>
            </a:lvl1pPr>
          </a:lstStyle>
          <a:p>
            <a:pPr>
              <a:defRPr/>
            </a:pPr>
            <a:fld id="{813DC092-64FD-425A-BFAF-344846BB863F}" type="slidenum">
              <a:rPr lang="en-FI"/>
              <a:pPr>
                <a:defRPr/>
              </a:pPr>
              <a:t>‹#›</a:t>
            </a:fld>
            <a:endParaRPr lang="en-FI"/>
          </a:p>
        </p:txBody>
      </p:sp>
    </p:spTree>
    <p:extLst>
      <p:ext uri="{BB962C8B-B14F-4D97-AF65-F5344CB8AC3E}">
        <p14:creationId xmlns:p14="http://schemas.microsoft.com/office/powerpoint/2010/main" val="8277053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415436" y="633042"/>
            <a:ext cx="3163583" cy="910007"/>
          </a:xfrm>
        </p:spPr>
        <p:txBody>
          <a:bodyPr/>
          <a:lstStyle>
            <a:lvl1pPr>
              <a:defRPr sz="2400"/>
            </a:lvl1pPr>
          </a:lstStyle>
          <a:p>
            <a:r>
              <a:rPr lang="fi-FI"/>
              <a:t>Muokkaa ots. perustyyl. napsautt.</a:t>
            </a:r>
            <a:endParaRPr lang="en-US"/>
          </a:p>
        </p:txBody>
      </p:sp>
      <p:sp>
        <p:nvSpPr>
          <p:cNvPr id="4" name="Text Placeholder 3"/>
          <p:cNvSpPr>
            <a:spLocks noGrp="1"/>
          </p:cNvSpPr>
          <p:nvPr>
            <p:ph type="body" sz="half" idx="2"/>
          </p:nvPr>
        </p:nvSpPr>
        <p:spPr>
          <a:xfrm>
            <a:off x="415436" y="1543049"/>
            <a:ext cx="3163583" cy="319160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3" name="Content Placeholder 2"/>
          <p:cNvSpPr>
            <a:spLocks noGrp="1"/>
          </p:cNvSpPr>
          <p:nvPr>
            <p:ph idx="1"/>
          </p:nvPr>
        </p:nvSpPr>
        <p:spPr>
          <a:xfrm>
            <a:off x="3887390" y="633042"/>
            <a:ext cx="4841173" cy="410161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5" name="Date Placeholder 3">
            <a:extLst>
              <a:ext uri="{FF2B5EF4-FFF2-40B4-BE49-F238E27FC236}">
                <a16:creationId xmlns:a16="http://schemas.microsoft.com/office/drawing/2014/main" id="{263CFB2E-B286-479E-BEE2-415297B72822}"/>
              </a:ext>
            </a:extLst>
          </p:cNvPr>
          <p:cNvSpPr>
            <a:spLocks noGrp="1"/>
          </p:cNvSpPr>
          <p:nvPr>
            <p:ph type="dt" sz="half" idx="10"/>
          </p:nvPr>
        </p:nvSpPr>
        <p:spPr/>
        <p:txBody>
          <a:bodyPr/>
          <a:lstStyle>
            <a:lvl1pPr>
              <a:defRPr/>
            </a:lvl1pPr>
          </a:lstStyle>
          <a:p>
            <a:pPr>
              <a:defRPr/>
            </a:pPr>
            <a:fld id="{B37B4226-6224-4CAE-ADA2-1F4FFE4929F3}" type="datetime1">
              <a:rPr lang="fi-FI"/>
              <a:pPr>
                <a:defRPr/>
              </a:pPr>
              <a:t>13.3.2024</a:t>
            </a:fld>
            <a:endParaRPr lang="en-FI"/>
          </a:p>
        </p:txBody>
      </p:sp>
      <p:sp>
        <p:nvSpPr>
          <p:cNvPr id="6" name="Slide Number Placeholder 5">
            <a:extLst>
              <a:ext uri="{FF2B5EF4-FFF2-40B4-BE49-F238E27FC236}">
                <a16:creationId xmlns:a16="http://schemas.microsoft.com/office/drawing/2014/main" id="{2B44477C-8669-408C-A008-A67E2D989990}"/>
              </a:ext>
            </a:extLst>
          </p:cNvPr>
          <p:cNvSpPr>
            <a:spLocks noGrp="1"/>
          </p:cNvSpPr>
          <p:nvPr>
            <p:ph type="sldNum" sz="quarter" idx="11"/>
          </p:nvPr>
        </p:nvSpPr>
        <p:spPr/>
        <p:txBody>
          <a:bodyPr/>
          <a:lstStyle>
            <a:lvl1pPr>
              <a:defRPr/>
            </a:lvl1pPr>
          </a:lstStyle>
          <a:p>
            <a:pPr>
              <a:defRPr/>
            </a:pPr>
            <a:fld id="{2D4D5031-A456-4645-8F02-BEC4C77D4C37}" type="slidenum">
              <a:rPr lang="en-FI"/>
              <a:pPr>
                <a:defRPr/>
              </a:pPr>
              <a:t>‹#›</a:t>
            </a:fld>
            <a:endParaRPr lang="en-FI"/>
          </a:p>
        </p:txBody>
      </p:sp>
    </p:spTree>
    <p:extLst>
      <p:ext uri="{BB962C8B-B14F-4D97-AF65-F5344CB8AC3E}">
        <p14:creationId xmlns:p14="http://schemas.microsoft.com/office/powerpoint/2010/main" val="29978566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5564981" y="631600"/>
            <a:ext cx="3163583" cy="910007"/>
          </a:xfrm>
        </p:spPr>
        <p:txBody>
          <a:bodyPr/>
          <a:lstStyle>
            <a:lvl1pPr>
              <a:defRPr sz="2400"/>
            </a:lvl1pPr>
          </a:lstStyle>
          <a:p>
            <a:r>
              <a:rPr lang="fi-FI"/>
              <a:t>Muokkaa ots. perustyyl. napsautt.</a:t>
            </a:r>
            <a:endParaRPr lang="en-US"/>
          </a:p>
        </p:txBody>
      </p:sp>
      <p:sp>
        <p:nvSpPr>
          <p:cNvPr id="3" name="Picture Placeholder 2"/>
          <p:cNvSpPr>
            <a:spLocks noGrp="1" noChangeAspect="1"/>
          </p:cNvSpPr>
          <p:nvPr>
            <p:ph type="pic" idx="1"/>
          </p:nvPr>
        </p:nvSpPr>
        <p:spPr>
          <a:xfrm>
            <a:off x="415436" y="631600"/>
            <a:ext cx="4841173" cy="410161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fi-FI" noProof="0"/>
              <a:t>Lisää kuva napsauttamalla kuvaketta</a:t>
            </a:r>
            <a:endParaRPr lang="en-US" noProof="0"/>
          </a:p>
        </p:txBody>
      </p:sp>
      <p:sp>
        <p:nvSpPr>
          <p:cNvPr id="4" name="Text Placeholder 3"/>
          <p:cNvSpPr>
            <a:spLocks noGrp="1"/>
          </p:cNvSpPr>
          <p:nvPr>
            <p:ph type="body" sz="half" idx="2"/>
          </p:nvPr>
        </p:nvSpPr>
        <p:spPr>
          <a:xfrm>
            <a:off x="5564981" y="1541607"/>
            <a:ext cx="3163583" cy="319160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Date Placeholder 3">
            <a:extLst>
              <a:ext uri="{FF2B5EF4-FFF2-40B4-BE49-F238E27FC236}">
                <a16:creationId xmlns:a16="http://schemas.microsoft.com/office/drawing/2014/main" id="{052A9548-85B8-4481-BAAA-C161481C1F69}"/>
              </a:ext>
            </a:extLst>
          </p:cNvPr>
          <p:cNvSpPr>
            <a:spLocks noGrp="1"/>
          </p:cNvSpPr>
          <p:nvPr>
            <p:ph type="dt" sz="half" idx="10"/>
          </p:nvPr>
        </p:nvSpPr>
        <p:spPr/>
        <p:txBody>
          <a:bodyPr/>
          <a:lstStyle>
            <a:lvl1pPr>
              <a:defRPr/>
            </a:lvl1pPr>
          </a:lstStyle>
          <a:p>
            <a:pPr>
              <a:defRPr/>
            </a:pPr>
            <a:fld id="{F0D63114-3384-44EF-9079-8E5DE152758C}" type="datetime1">
              <a:rPr lang="fi-FI"/>
              <a:pPr>
                <a:defRPr/>
              </a:pPr>
              <a:t>13.3.2024</a:t>
            </a:fld>
            <a:endParaRPr lang="en-FI"/>
          </a:p>
        </p:txBody>
      </p:sp>
      <p:sp>
        <p:nvSpPr>
          <p:cNvPr id="6" name="Slide Number Placeholder 5">
            <a:extLst>
              <a:ext uri="{FF2B5EF4-FFF2-40B4-BE49-F238E27FC236}">
                <a16:creationId xmlns:a16="http://schemas.microsoft.com/office/drawing/2014/main" id="{66D6F8DE-3E6C-4BEA-B1F7-F047BBE907BB}"/>
              </a:ext>
            </a:extLst>
          </p:cNvPr>
          <p:cNvSpPr>
            <a:spLocks noGrp="1"/>
          </p:cNvSpPr>
          <p:nvPr>
            <p:ph type="sldNum" sz="quarter" idx="11"/>
          </p:nvPr>
        </p:nvSpPr>
        <p:spPr/>
        <p:txBody>
          <a:bodyPr/>
          <a:lstStyle>
            <a:lvl1pPr>
              <a:defRPr/>
            </a:lvl1pPr>
          </a:lstStyle>
          <a:p>
            <a:pPr>
              <a:defRPr/>
            </a:pPr>
            <a:fld id="{CE0D0AA9-869D-4514-833E-5887A8E989B2}" type="slidenum">
              <a:rPr lang="en-FI"/>
              <a:pPr>
                <a:defRPr/>
              </a:pPr>
              <a:t>‹#›</a:t>
            </a:fld>
            <a:endParaRPr lang="en-FI"/>
          </a:p>
        </p:txBody>
      </p:sp>
    </p:spTree>
    <p:extLst>
      <p:ext uri="{BB962C8B-B14F-4D97-AF65-F5344CB8AC3E}">
        <p14:creationId xmlns:p14="http://schemas.microsoft.com/office/powerpoint/2010/main" val="40354421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Lopetusdia">
    <p:bg>
      <p:bgPr>
        <a:solidFill>
          <a:schemeClr val="bg2"/>
        </a:solidFill>
        <a:effectLst/>
      </p:bgPr>
    </p:bg>
    <p:spTree>
      <p:nvGrpSpPr>
        <p:cNvPr id="1" name=""/>
        <p:cNvGrpSpPr/>
        <p:nvPr/>
      </p:nvGrpSpPr>
      <p:grpSpPr>
        <a:xfrm>
          <a:off x="0" y="0"/>
          <a:ext cx="0" cy="0"/>
          <a:chOff x="0" y="0"/>
          <a:chExt cx="0" cy="0"/>
        </a:xfrm>
      </p:grpSpPr>
      <p:pic>
        <p:nvPicPr>
          <p:cNvPr id="6" name="Picture 8" descr="Kuopion kaupungin logo, jossa sana Kuopio kirjoitettu mustilla kirjaimilla.">
            <a:extLst>
              <a:ext uri="{FF2B5EF4-FFF2-40B4-BE49-F238E27FC236}">
                <a16:creationId xmlns:a16="http://schemas.microsoft.com/office/drawing/2014/main" id="{C9147DC9-BBAA-4A99-8E62-F047B89885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538" y="542925"/>
            <a:ext cx="127635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15434" y="2240196"/>
            <a:ext cx="4053927" cy="827643"/>
          </a:xfrm>
        </p:spPr>
        <p:txBody>
          <a:bodyPr anchor="b"/>
          <a:lstStyle/>
          <a:p>
            <a:r>
              <a:rPr lang="fi-FI"/>
              <a:t>Muokkaa ots. perustyyl. napsautt.</a:t>
            </a:r>
            <a:endParaRPr lang="en-FI"/>
          </a:p>
        </p:txBody>
      </p:sp>
      <p:sp>
        <p:nvSpPr>
          <p:cNvPr id="11" name="Text Placeholder 10"/>
          <p:cNvSpPr>
            <a:spLocks noGrp="1"/>
          </p:cNvSpPr>
          <p:nvPr>
            <p:ph type="body" sz="quarter" idx="17"/>
          </p:nvPr>
        </p:nvSpPr>
        <p:spPr>
          <a:xfrm>
            <a:off x="415436" y="3159579"/>
            <a:ext cx="4053927" cy="950602"/>
          </a:xfrm>
        </p:spPr>
        <p:txBody>
          <a:bodyPr>
            <a:normAutofit/>
          </a:bodyPr>
          <a:lstStyle>
            <a:lvl1pPr marL="0" indent="0">
              <a:buNone/>
              <a:defRPr sz="1600"/>
            </a:lvl1pPr>
            <a:lvl2pPr marL="342900" indent="0">
              <a:buNone/>
              <a:defRPr/>
            </a:lvl2pPr>
          </a:lstStyle>
          <a:p>
            <a:pPr lvl="0"/>
            <a:r>
              <a:rPr lang="fi-FI"/>
              <a:t>Muokkaa tekstin perustyylejä napsauttamalla</a:t>
            </a:r>
          </a:p>
        </p:txBody>
      </p:sp>
      <p:sp>
        <p:nvSpPr>
          <p:cNvPr id="13" name="Text Placeholder 12"/>
          <p:cNvSpPr>
            <a:spLocks noGrp="1"/>
          </p:cNvSpPr>
          <p:nvPr>
            <p:ph type="body" sz="quarter" idx="18"/>
          </p:nvPr>
        </p:nvSpPr>
        <p:spPr>
          <a:xfrm>
            <a:off x="415435" y="4201921"/>
            <a:ext cx="4053927" cy="623475"/>
          </a:xfrm>
        </p:spPr>
        <p:txBody>
          <a:bodyPr anchor="b">
            <a:normAutofit/>
          </a:bodyPr>
          <a:lstStyle>
            <a:lvl1pPr marL="0" indent="0">
              <a:spcBef>
                <a:spcPts val="0"/>
              </a:spcBef>
              <a:buNone/>
              <a:defRPr sz="1100"/>
            </a:lvl1pPr>
          </a:lstStyle>
          <a:p>
            <a:pPr lvl="0"/>
            <a:r>
              <a:rPr lang="fi-FI"/>
              <a:t>Muokkaa tekstin perustyylejä napsauttamalla</a:t>
            </a:r>
          </a:p>
          <a:p>
            <a:pPr lvl="1"/>
            <a:r>
              <a:rPr lang="fi-FI"/>
              <a:t>toinen taso</a:t>
            </a:r>
          </a:p>
        </p:txBody>
      </p:sp>
      <p:pic>
        <p:nvPicPr>
          <p:cNvPr id="7" name="Picture 6">
            <a:extLst>
              <a:ext uri="{FF2B5EF4-FFF2-40B4-BE49-F238E27FC236}">
                <a16:creationId xmlns:a16="http://schemas.microsoft.com/office/drawing/2014/main" id="{D32EF2BB-D71D-EE89-0DA6-B655E524C842}"/>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4000500" y="0"/>
            <a:ext cx="5143500" cy="5143500"/>
          </a:xfrm>
          <a:prstGeom prst="rect">
            <a:avLst/>
          </a:prstGeom>
        </p:spPr>
      </p:pic>
    </p:spTree>
    <p:extLst>
      <p:ext uri="{BB962C8B-B14F-4D97-AF65-F5344CB8AC3E}">
        <p14:creationId xmlns:p14="http://schemas.microsoft.com/office/powerpoint/2010/main" val="1874456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a:xfrm>
            <a:off x="415436" y="633045"/>
            <a:ext cx="8313127" cy="866851"/>
          </a:xfrm>
        </p:spPr>
        <p:txBody>
          <a:bodyPr/>
          <a:lstStyle/>
          <a:p>
            <a:r>
              <a:rPr lang="fi-FI"/>
              <a:t>Muokkaa ots. perustyyl. napsautt.</a:t>
            </a:r>
            <a:endParaRPr lang="en-US" dirty="0"/>
          </a:p>
        </p:txBody>
      </p:sp>
      <p:sp>
        <p:nvSpPr>
          <p:cNvPr id="3" name="Content Placeholder 2"/>
          <p:cNvSpPr>
            <a:spLocks noGrp="1"/>
          </p:cNvSpPr>
          <p:nvPr>
            <p:ph idx="1"/>
          </p:nvPr>
        </p:nvSpPr>
        <p:spPr>
          <a:xfrm>
            <a:off x="415436" y="1717482"/>
            <a:ext cx="8313127"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a:extLst>
              <a:ext uri="{FF2B5EF4-FFF2-40B4-BE49-F238E27FC236}">
                <a16:creationId xmlns:a16="http://schemas.microsoft.com/office/drawing/2014/main" id="{760DD4EF-0A3B-47E8-A8C7-5D060099AEAA}"/>
              </a:ext>
            </a:extLst>
          </p:cNvPr>
          <p:cNvSpPr>
            <a:spLocks noGrp="1"/>
          </p:cNvSpPr>
          <p:nvPr>
            <p:ph type="dt" sz="half" idx="10"/>
          </p:nvPr>
        </p:nvSpPr>
        <p:spPr/>
        <p:txBody>
          <a:bodyPr/>
          <a:lstStyle>
            <a:lvl1pPr>
              <a:defRPr/>
            </a:lvl1pPr>
          </a:lstStyle>
          <a:p>
            <a:pPr>
              <a:defRPr/>
            </a:pPr>
            <a:fld id="{3A32C0E8-5D39-479D-A6BC-57F37751B110}" type="datetime1">
              <a:rPr lang="fi-FI"/>
              <a:pPr>
                <a:defRPr/>
              </a:pPr>
              <a:t>13.3.2024</a:t>
            </a:fld>
            <a:endParaRPr lang="en-FI" dirty="0"/>
          </a:p>
        </p:txBody>
      </p:sp>
      <p:sp>
        <p:nvSpPr>
          <p:cNvPr id="5" name="Slide Number Placeholder 5">
            <a:extLst>
              <a:ext uri="{FF2B5EF4-FFF2-40B4-BE49-F238E27FC236}">
                <a16:creationId xmlns:a16="http://schemas.microsoft.com/office/drawing/2014/main" id="{CA19F144-D2E0-44B0-BD69-1DCE65FE0FB6}"/>
              </a:ext>
            </a:extLst>
          </p:cNvPr>
          <p:cNvSpPr>
            <a:spLocks noGrp="1"/>
          </p:cNvSpPr>
          <p:nvPr>
            <p:ph type="sldNum" sz="quarter" idx="11"/>
          </p:nvPr>
        </p:nvSpPr>
        <p:spPr/>
        <p:txBody>
          <a:bodyPr/>
          <a:lstStyle>
            <a:lvl1pPr>
              <a:defRPr/>
            </a:lvl1pPr>
          </a:lstStyle>
          <a:p>
            <a:pPr>
              <a:defRPr/>
            </a:pPr>
            <a:fld id="{3AC86B5D-05A7-4890-B703-51CFEA938082}" type="slidenum">
              <a:rPr lang="en-FI"/>
              <a:pPr>
                <a:defRPr/>
              </a:pPr>
              <a:t>‹#›</a:t>
            </a:fld>
            <a:endParaRPr lang="en-FI" dirty="0"/>
          </a:p>
        </p:txBody>
      </p:sp>
    </p:spTree>
    <p:extLst>
      <p:ext uri="{BB962C8B-B14F-4D97-AF65-F5344CB8AC3E}">
        <p14:creationId xmlns:p14="http://schemas.microsoft.com/office/powerpoint/2010/main" val="1629408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F7F611E0-53BB-499D-A0D3-4716540336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8479"/>
          <a:stretch>
            <a:fillRect/>
          </a:stretch>
        </p:blipFill>
        <p:spPr bwMode="auto">
          <a:xfrm>
            <a:off x="5459413" y="-7938"/>
            <a:ext cx="3684587" cy="515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7">
            <a:extLst>
              <a:ext uri="{FF2B5EF4-FFF2-40B4-BE49-F238E27FC236}">
                <a16:creationId xmlns:a16="http://schemas.microsoft.com/office/drawing/2014/main" id="{627C7211-012D-4ED4-87B6-E2B0E265D3D2}"/>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 name="Straight Connector 8">
            <a:extLst>
              <a:ext uri="{FF2B5EF4-FFF2-40B4-BE49-F238E27FC236}">
                <a16:creationId xmlns:a16="http://schemas.microsoft.com/office/drawing/2014/main" id="{A2D6FF04-45F0-4A61-BF63-232D140BF457}"/>
              </a:ext>
            </a:extLst>
          </p:cNvPr>
          <p:cNvCxnSpPr>
            <a:cxnSpLocks/>
          </p:cNvCxnSpPr>
          <p:nvPr/>
        </p:nvCxnSpPr>
        <p:spPr>
          <a:xfrm flipV="1">
            <a:off x="8161338"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9">
            <a:extLst>
              <a:ext uri="{FF2B5EF4-FFF2-40B4-BE49-F238E27FC236}">
                <a16:creationId xmlns:a16="http://schemas.microsoft.com/office/drawing/2014/main" id="{5EEBB654-B816-4D50-8570-CD3E06EC255D}"/>
              </a:ext>
            </a:extLst>
          </p:cNvPr>
          <p:cNvCxnSpPr>
            <a:cxnSpLocks/>
          </p:cNvCxnSpPr>
          <p:nvPr/>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15436" y="633045"/>
            <a:ext cx="8313127" cy="866851"/>
          </a:xfrm>
        </p:spPr>
        <p:txBody>
          <a:bodyPr/>
          <a:lstStyle/>
          <a:p>
            <a:r>
              <a:rPr lang="fi-FI"/>
              <a:t>Muokkaa ots. perustyyl. napsautt.</a:t>
            </a:r>
            <a:endParaRPr lang="en-US" dirty="0"/>
          </a:p>
        </p:txBody>
      </p:sp>
      <p:sp>
        <p:nvSpPr>
          <p:cNvPr id="3" name="Content Placeholder 2"/>
          <p:cNvSpPr>
            <a:spLocks noGrp="1"/>
          </p:cNvSpPr>
          <p:nvPr>
            <p:ph idx="1"/>
          </p:nvPr>
        </p:nvSpPr>
        <p:spPr>
          <a:xfrm>
            <a:off x="415436" y="1717482"/>
            <a:ext cx="8313127"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8" name="Date Placeholder 3">
            <a:extLst>
              <a:ext uri="{FF2B5EF4-FFF2-40B4-BE49-F238E27FC236}">
                <a16:creationId xmlns:a16="http://schemas.microsoft.com/office/drawing/2014/main" id="{58B19DB3-4B7C-41BA-AE3B-EBE093D94951}"/>
              </a:ext>
            </a:extLst>
          </p:cNvPr>
          <p:cNvSpPr>
            <a:spLocks noGrp="1"/>
          </p:cNvSpPr>
          <p:nvPr>
            <p:ph type="dt" sz="half" idx="10"/>
          </p:nvPr>
        </p:nvSpPr>
        <p:spPr/>
        <p:txBody>
          <a:bodyPr/>
          <a:lstStyle>
            <a:lvl1pPr>
              <a:defRPr/>
            </a:lvl1pPr>
          </a:lstStyle>
          <a:p>
            <a:pPr>
              <a:defRPr/>
            </a:pPr>
            <a:fld id="{BAE6F401-8C23-4AD3-94D9-ECD1B46D1969}" type="datetime1">
              <a:rPr lang="fi-FI"/>
              <a:pPr>
                <a:defRPr/>
              </a:pPr>
              <a:t>13.3.2024</a:t>
            </a:fld>
            <a:endParaRPr lang="en-FI"/>
          </a:p>
        </p:txBody>
      </p:sp>
      <p:sp>
        <p:nvSpPr>
          <p:cNvPr id="9" name="Slide Number Placeholder 5">
            <a:extLst>
              <a:ext uri="{FF2B5EF4-FFF2-40B4-BE49-F238E27FC236}">
                <a16:creationId xmlns:a16="http://schemas.microsoft.com/office/drawing/2014/main" id="{2FF2BEA8-23B5-4DD2-A9DB-98C4332E5AA2}"/>
              </a:ext>
            </a:extLst>
          </p:cNvPr>
          <p:cNvSpPr>
            <a:spLocks noGrp="1"/>
          </p:cNvSpPr>
          <p:nvPr>
            <p:ph type="sldNum" sz="quarter" idx="11"/>
          </p:nvPr>
        </p:nvSpPr>
        <p:spPr/>
        <p:txBody>
          <a:bodyPr/>
          <a:lstStyle>
            <a:lvl1pPr>
              <a:defRPr/>
            </a:lvl1pPr>
          </a:lstStyle>
          <a:p>
            <a:pPr>
              <a:defRPr/>
            </a:pPr>
            <a:fld id="{81CEFACB-7DA3-4681-A2B7-96892D925249}" type="slidenum">
              <a:rPr lang="en-FI"/>
              <a:pPr>
                <a:defRPr/>
              </a:pPr>
              <a:t>‹#›</a:t>
            </a:fld>
            <a:endParaRPr lang="en-FI"/>
          </a:p>
        </p:txBody>
      </p:sp>
    </p:spTree>
    <p:extLst>
      <p:ext uri="{BB962C8B-B14F-4D97-AF65-F5344CB8AC3E}">
        <p14:creationId xmlns:p14="http://schemas.microsoft.com/office/powerpoint/2010/main" val="2690927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939935E8-2949-4BA8-9379-1374EFEAB8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7057"/>
          <a:stretch>
            <a:fillRect/>
          </a:stretch>
        </p:blipFill>
        <p:spPr bwMode="auto">
          <a:xfrm>
            <a:off x="5392738" y="-4763"/>
            <a:ext cx="3751262" cy="51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7">
            <a:extLst>
              <a:ext uri="{FF2B5EF4-FFF2-40B4-BE49-F238E27FC236}">
                <a16:creationId xmlns:a16="http://schemas.microsoft.com/office/drawing/2014/main" id="{E8204B39-6CE6-4C5A-BCAF-80498835DCA5}"/>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 name="Straight Connector 9">
            <a:extLst>
              <a:ext uri="{FF2B5EF4-FFF2-40B4-BE49-F238E27FC236}">
                <a16:creationId xmlns:a16="http://schemas.microsoft.com/office/drawing/2014/main" id="{655698DF-2D61-4F70-BB45-2CD6F96E522F}"/>
              </a:ext>
            </a:extLst>
          </p:cNvPr>
          <p:cNvCxnSpPr>
            <a:cxnSpLocks/>
          </p:cNvCxnSpPr>
          <p:nvPr/>
        </p:nvCxnSpPr>
        <p:spPr>
          <a:xfrm flipV="1">
            <a:off x="8161338"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10">
            <a:extLst>
              <a:ext uri="{FF2B5EF4-FFF2-40B4-BE49-F238E27FC236}">
                <a16:creationId xmlns:a16="http://schemas.microsoft.com/office/drawing/2014/main" id="{1D2B5375-16E8-4CB3-8C09-9A184276293A}"/>
              </a:ext>
            </a:extLst>
          </p:cNvPr>
          <p:cNvCxnSpPr>
            <a:cxnSpLocks/>
          </p:cNvCxnSpPr>
          <p:nvPr/>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15436" y="633045"/>
            <a:ext cx="8313127" cy="866838"/>
          </a:xfrm>
        </p:spPr>
        <p:txBody>
          <a:bodyPr/>
          <a:lstStyle/>
          <a:p>
            <a:r>
              <a:rPr lang="fi-FI"/>
              <a:t>Muokkaa ots. perustyyl. napsautt.</a:t>
            </a:r>
            <a:endParaRPr lang="en-US" dirty="0"/>
          </a:p>
        </p:txBody>
      </p:sp>
      <p:sp>
        <p:nvSpPr>
          <p:cNvPr id="3" name="Content Placeholder 2"/>
          <p:cNvSpPr>
            <a:spLocks noGrp="1"/>
          </p:cNvSpPr>
          <p:nvPr>
            <p:ph idx="1"/>
          </p:nvPr>
        </p:nvSpPr>
        <p:spPr>
          <a:xfrm>
            <a:off x="415436" y="1717482"/>
            <a:ext cx="8313127"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8" name="Date Placeholder 3">
            <a:extLst>
              <a:ext uri="{FF2B5EF4-FFF2-40B4-BE49-F238E27FC236}">
                <a16:creationId xmlns:a16="http://schemas.microsoft.com/office/drawing/2014/main" id="{4C08BFCE-F35D-462D-8501-1ECFEAD64173}"/>
              </a:ext>
            </a:extLst>
          </p:cNvPr>
          <p:cNvSpPr>
            <a:spLocks noGrp="1"/>
          </p:cNvSpPr>
          <p:nvPr>
            <p:ph type="dt" sz="half" idx="10"/>
          </p:nvPr>
        </p:nvSpPr>
        <p:spPr/>
        <p:txBody>
          <a:bodyPr/>
          <a:lstStyle>
            <a:lvl1pPr>
              <a:defRPr/>
            </a:lvl1pPr>
          </a:lstStyle>
          <a:p>
            <a:pPr>
              <a:defRPr/>
            </a:pPr>
            <a:fld id="{F1334381-3241-4222-8154-9DD294AD6166}" type="datetime1">
              <a:rPr lang="fi-FI"/>
              <a:pPr>
                <a:defRPr/>
              </a:pPr>
              <a:t>13.3.2024</a:t>
            </a:fld>
            <a:endParaRPr lang="en-FI"/>
          </a:p>
        </p:txBody>
      </p:sp>
      <p:sp>
        <p:nvSpPr>
          <p:cNvPr id="9" name="Slide Number Placeholder 5">
            <a:extLst>
              <a:ext uri="{FF2B5EF4-FFF2-40B4-BE49-F238E27FC236}">
                <a16:creationId xmlns:a16="http://schemas.microsoft.com/office/drawing/2014/main" id="{37EC1036-530D-419C-832B-827CC3A4638E}"/>
              </a:ext>
            </a:extLst>
          </p:cNvPr>
          <p:cNvSpPr>
            <a:spLocks noGrp="1"/>
          </p:cNvSpPr>
          <p:nvPr>
            <p:ph type="sldNum" sz="quarter" idx="11"/>
          </p:nvPr>
        </p:nvSpPr>
        <p:spPr/>
        <p:txBody>
          <a:bodyPr/>
          <a:lstStyle>
            <a:lvl1pPr>
              <a:defRPr/>
            </a:lvl1pPr>
          </a:lstStyle>
          <a:p>
            <a:pPr>
              <a:defRPr/>
            </a:pPr>
            <a:fld id="{35E31565-C39C-49BD-B97B-04AAB21E4AB3}" type="slidenum">
              <a:rPr lang="en-FI"/>
              <a:pPr>
                <a:defRPr/>
              </a:pPr>
              <a:t>‹#›</a:t>
            </a:fld>
            <a:endParaRPr lang="en-FI"/>
          </a:p>
        </p:txBody>
      </p:sp>
    </p:spTree>
    <p:extLst>
      <p:ext uri="{BB962C8B-B14F-4D97-AF65-F5344CB8AC3E}">
        <p14:creationId xmlns:p14="http://schemas.microsoft.com/office/powerpoint/2010/main" val="1748485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cxnSp>
        <p:nvCxnSpPr>
          <p:cNvPr id="5" name="Straight Connector 7">
            <a:extLst>
              <a:ext uri="{FF2B5EF4-FFF2-40B4-BE49-F238E27FC236}">
                <a16:creationId xmlns:a16="http://schemas.microsoft.com/office/drawing/2014/main" id="{33F5AC24-81BB-4C41-A191-DD964F8D5C90}"/>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 name="Straight Connector 9">
            <a:extLst>
              <a:ext uri="{FF2B5EF4-FFF2-40B4-BE49-F238E27FC236}">
                <a16:creationId xmlns:a16="http://schemas.microsoft.com/office/drawing/2014/main" id="{9F790661-90EC-4E54-91F5-E04AFC4929CE}"/>
              </a:ext>
            </a:extLst>
          </p:cNvPr>
          <p:cNvCxnSpPr>
            <a:cxnSpLocks/>
          </p:cNvCxnSpPr>
          <p:nvPr/>
        </p:nvCxnSpPr>
        <p:spPr>
          <a:xfrm flipV="1">
            <a:off x="8161338"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10">
            <a:extLst>
              <a:ext uri="{FF2B5EF4-FFF2-40B4-BE49-F238E27FC236}">
                <a16:creationId xmlns:a16="http://schemas.microsoft.com/office/drawing/2014/main" id="{BB31A3A8-0482-4701-BA7A-FF758533B570}"/>
              </a:ext>
            </a:extLst>
          </p:cNvPr>
          <p:cNvCxnSpPr>
            <a:cxnSpLocks/>
          </p:cNvCxnSpPr>
          <p:nvPr/>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15437" y="633045"/>
            <a:ext cx="5518003" cy="866838"/>
          </a:xfrm>
        </p:spPr>
        <p:txBody>
          <a:bodyPr/>
          <a:lstStyle/>
          <a:p>
            <a:r>
              <a:rPr lang="fi-FI"/>
              <a:t>Muokkaa ots. perustyyl. napsautt.</a:t>
            </a:r>
            <a:endParaRPr lang="en-US" dirty="0"/>
          </a:p>
        </p:txBody>
      </p:sp>
      <p:sp>
        <p:nvSpPr>
          <p:cNvPr id="3" name="Content Placeholder 2"/>
          <p:cNvSpPr>
            <a:spLocks noGrp="1"/>
          </p:cNvSpPr>
          <p:nvPr>
            <p:ph idx="1"/>
          </p:nvPr>
        </p:nvSpPr>
        <p:spPr>
          <a:xfrm>
            <a:off x="415437" y="1717482"/>
            <a:ext cx="4156564"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39" name="Picture Placeholder 38"/>
          <p:cNvSpPr>
            <a:spLocks noGrp="1"/>
          </p:cNvSpPr>
          <p:nvPr>
            <p:ph type="pic" sz="quarter" idx="13"/>
          </p:nvPr>
        </p:nvSpPr>
        <p:spPr>
          <a:xfrm>
            <a:off x="4892730" y="633045"/>
            <a:ext cx="4248187" cy="4510455"/>
          </a:xfrm>
          <a:custGeom>
            <a:avLst/>
            <a:gdLst>
              <a:gd name="connsiteX0" fmla="*/ 2385795 w 4248187"/>
              <a:gd name="connsiteY0" fmla="*/ 147 h 4510455"/>
              <a:gd name="connsiteX1" fmla="*/ 2554495 w 4248187"/>
              <a:gd name="connsiteY1" fmla="*/ 13985 h 4510455"/>
              <a:gd name="connsiteX2" fmla="*/ 2673671 w 4248187"/>
              <a:gd name="connsiteY2" fmla="*/ 41357 h 4510455"/>
              <a:gd name="connsiteX3" fmla="*/ 4211723 w 4248187"/>
              <a:gd name="connsiteY3" fmla="*/ 1079440 h 4510455"/>
              <a:gd name="connsiteX4" fmla="*/ 4248187 w 4248187"/>
              <a:gd name="connsiteY4" fmla="*/ 1122376 h 4510455"/>
              <a:gd name="connsiteX5" fmla="*/ 4248187 w 4248187"/>
              <a:gd name="connsiteY5" fmla="*/ 4123199 h 4510455"/>
              <a:gd name="connsiteX6" fmla="*/ 4127609 w 4248187"/>
              <a:gd name="connsiteY6" fmla="*/ 4099539 h 4510455"/>
              <a:gd name="connsiteX7" fmla="*/ 2463697 w 4248187"/>
              <a:gd name="connsiteY7" fmla="*/ 4180850 h 4510455"/>
              <a:gd name="connsiteX8" fmla="*/ 2487319 w 4248187"/>
              <a:gd name="connsiteY8" fmla="*/ 4459362 h 4510455"/>
              <a:gd name="connsiteX9" fmla="*/ 2497337 w 4248187"/>
              <a:gd name="connsiteY9" fmla="*/ 4510455 h 4510455"/>
              <a:gd name="connsiteX10" fmla="*/ 1360581 w 4248187"/>
              <a:gd name="connsiteY10" fmla="*/ 4510455 h 4510455"/>
              <a:gd name="connsiteX11" fmla="*/ 1351992 w 4248187"/>
              <a:gd name="connsiteY11" fmla="*/ 4502590 h 4510455"/>
              <a:gd name="connsiteX12" fmla="*/ 64525 w 4248187"/>
              <a:gd name="connsiteY12" fmla="*/ 2067226 h 4510455"/>
              <a:gd name="connsiteX13" fmla="*/ 2487653 w 4248187"/>
              <a:gd name="connsiteY13" fmla="*/ 2218952 h 4510455"/>
              <a:gd name="connsiteX14" fmla="*/ 2136382 w 4248187"/>
              <a:gd name="connsiteY14" fmla="*/ 31313 h 4510455"/>
              <a:gd name="connsiteX15" fmla="*/ 2230946 w 4248187"/>
              <a:gd name="connsiteY15" fmla="*/ 13985 h 4510455"/>
              <a:gd name="connsiteX16" fmla="*/ 2385795 w 4248187"/>
              <a:gd name="connsiteY16" fmla="*/ 147 h 451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8187" h="4510455">
                <a:moveTo>
                  <a:pt x="2385795" y="147"/>
                </a:moveTo>
                <a:cubicBezTo>
                  <a:pt x="2429893" y="927"/>
                  <a:pt x="2484530" y="4901"/>
                  <a:pt x="2554495" y="13985"/>
                </a:cubicBezTo>
                <a:lnTo>
                  <a:pt x="2673671" y="41357"/>
                </a:lnTo>
                <a:cubicBezTo>
                  <a:pt x="3034998" y="152879"/>
                  <a:pt x="3669384" y="484170"/>
                  <a:pt x="4211723" y="1079440"/>
                </a:cubicBezTo>
                <a:lnTo>
                  <a:pt x="4248187" y="1122376"/>
                </a:lnTo>
                <a:lnTo>
                  <a:pt x="4248187" y="4123199"/>
                </a:lnTo>
                <a:lnTo>
                  <a:pt x="4127609" y="4099539"/>
                </a:lnTo>
                <a:cubicBezTo>
                  <a:pt x="3388205" y="3932923"/>
                  <a:pt x="2508167" y="3379929"/>
                  <a:pt x="2463697" y="4180850"/>
                </a:cubicBezTo>
                <a:cubicBezTo>
                  <a:pt x="2458986" y="4265697"/>
                  <a:pt x="2470214" y="4361590"/>
                  <a:pt x="2487319" y="4459362"/>
                </a:cubicBezTo>
                <a:lnTo>
                  <a:pt x="2497337" y="4510455"/>
                </a:lnTo>
                <a:lnTo>
                  <a:pt x="1360581" y="4510455"/>
                </a:lnTo>
                <a:lnTo>
                  <a:pt x="1351992" y="4502590"/>
                </a:lnTo>
                <a:cubicBezTo>
                  <a:pt x="865984" y="4025426"/>
                  <a:pt x="-283354" y="2926389"/>
                  <a:pt x="64525" y="2067226"/>
                </a:cubicBezTo>
                <a:cubicBezTo>
                  <a:pt x="412405" y="1208063"/>
                  <a:pt x="3505756" y="3335628"/>
                  <a:pt x="2487653" y="2218952"/>
                </a:cubicBezTo>
                <a:cubicBezTo>
                  <a:pt x="1222435" y="796810"/>
                  <a:pt x="1598352" y="171462"/>
                  <a:pt x="2136382" y="31313"/>
                </a:cubicBezTo>
                <a:lnTo>
                  <a:pt x="2230946" y="13985"/>
                </a:lnTo>
                <a:cubicBezTo>
                  <a:pt x="2268074" y="6416"/>
                  <a:pt x="2312298" y="-1154"/>
                  <a:pt x="2385795" y="147"/>
                </a:cubicBezTo>
                <a:close/>
              </a:path>
            </a:pathLst>
          </a:custGeom>
          <a:solidFill>
            <a:schemeClr val="accent1"/>
          </a:solidFill>
        </p:spPr>
        <p:txBody>
          <a:bodyPr rtlCol="0">
            <a:noAutofit/>
          </a:bodyPr>
          <a:lstStyle/>
          <a:p>
            <a:pPr lvl="0"/>
            <a:r>
              <a:rPr lang="fi-FI" noProof="0"/>
              <a:t>Lisää kuva napsauttamalla kuvaketta</a:t>
            </a:r>
            <a:endParaRPr lang="en-FI" noProof="0" dirty="0"/>
          </a:p>
        </p:txBody>
      </p:sp>
      <p:sp>
        <p:nvSpPr>
          <p:cNvPr id="8" name="Date Placeholder 3">
            <a:extLst>
              <a:ext uri="{FF2B5EF4-FFF2-40B4-BE49-F238E27FC236}">
                <a16:creationId xmlns:a16="http://schemas.microsoft.com/office/drawing/2014/main" id="{55CCDF2B-EDF3-4BC3-8CB2-80EFC43008AE}"/>
              </a:ext>
            </a:extLst>
          </p:cNvPr>
          <p:cNvSpPr>
            <a:spLocks noGrp="1"/>
          </p:cNvSpPr>
          <p:nvPr>
            <p:ph type="dt" sz="half" idx="14"/>
          </p:nvPr>
        </p:nvSpPr>
        <p:spPr/>
        <p:txBody>
          <a:bodyPr/>
          <a:lstStyle>
            <a:lvl1pPr>
              <a:defRPr/>
            </a:lvl1pPr>
          </a:lstStyle>
          <a:p>
            <a:pPr>
              <a:defRPr/>
            </a:pPr>
            <a:fld id="{DB59710E-6538-427C-A732-441F9B73C442}" type="datetime1">
              <a:rPr lang="fi-FI"/>
              <a:pPr>
                <a:defRPr/>
              </a:pPr>
              <a:t>13.3.2024</a:t>
            </a:fld>
            <a:endParaRPr lang="en-FI"/>
          </a:p>
        </p:txBody>
      </p:sp>
      <p:sp>
        <p:nvSpPr>
          <p:cNvPr id="9" name="Slide Number Placeholder 5">
            <a:extLst>
              <a:ext uri="{FF2B5EF4-FFF2-40B4-BE49-F238E27FC236}">
                <a16:creationId xmlns:a16="http://schemas.microsoft.com/office/drawing/2014/main" id="{FCEB8D6D-5CA6-4FB7-952B-D8E0041C9A05}"/>
              </a:ext>
            </a:extLst>
          </p:cNvPr>
          <p:cNvSpPr>
            <a:spLocks noGrp="1"/>
          </p:cNvSpPr>
          <p:nvPr>
            <p:ph type="sldNum" sz="quarter" idx="15"/>
          </p:nvPr>
        </p:nvSpPr>
        <p:spPr/>
        <p:txBody>
          <a:bodyPr/>
          <a:lstStyle>
            <a:lvl1pPr>
              <a:defRPr/>
            </a:lvl1pPr>
          </a:lstStyle>
          <a:p>
            <a:pPr>
              <a:defRPr/>
            </a:pPr>
            <a:fld id="{240EC0E9-BBCA-4ECA-9CA2-8F21151B26B0}" type="slidenum">
              <a:rPr lang="en-FI"/>
              <a:pPr>
                <a:defRPr/>
              </a:pPr>
              <a:t>‹#›</a:t>
            </a:fld>
            <a:endParaRPr lang="en-FI"/>
          </a:p>
        </p:txBody>
      </p:sp>
    </p:spTree>
    <p:extLst>
      <p:ext uri="{BB962C8B-B14F-4D97-AF65-F5344CB8AC3E}">
        <p14:creationId xmlns:p14="http://schemas.microsoft.com/office/powerpoint/2010/main" val="111237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cxnSp>
        <p:nvCxnSpPr>
          <p:cNvPr id="5" name="Straight Connector 7">
            <a:extLst>
              <a:ext uri="{FF2B5EF4-FFF2-40B4-BE49-F238E27FC236}">
                <a16:creationId xmlns:a16="http://schemas.microsoft.com/office/drawing/2014/main" id="{FC61C85C-5DEF-4203-9FFC-687D69D9FE04}"/>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 name="Straight Connector 9">
            <a:extLst>
              <a:ext uri="{FF2B5EF4-FFF2-40B4-BE49-F238E27FC236}">
                <a16:creationId xmlns:a16="http://schemas.microsoft.com/office/drawing/2014/main" id="{846900A3-D3DC-406D-AD34-A142E6B2DEBE}"/>
              </a:ext>
            </a:extLst>
          </p:cNvPr>
          <p:cNvCxnSpPr>
            <a:cxnSpLocks/>
          </p:cNvCxnSpPr>
          <p:nvPr/>
        </p:nvCxnSpPr>
        <p:spPr>
          <a:xfrm flipV="1">
            <a:off x="8161338"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10">
            <a:extLst>
              <a:ext uri="{FF2B5EF4-FFF2-40B4-BE49-F238E27FC236}">
                <a16:creationId xmlns:a16="http://schemas.microsoft.com/office/drawing/2014/main" id="{353C3685-5939-4705-B532-6EE2E620DD7E}"/>
              </a:ext>
            </a:extLst>
          </p:cNvPr>
          <p:cNvCxnSpPr>
            <a:cxnSpLocks/>
          </p:cNvCxnSpPr>
          <p:nvPr/>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679080" y="628840"/>
            <a:ext cx="4156563" cy="866838"/>
          </a:xfrm>
        </p:spPr>
        <p:txBody>
          <a:bodyPr/>
          <a:lstStyle/>
          <a:p>
            <a:r>
              <a:rPr lang="fi-FI"/>
              <a:t>Muokkaa ots. perustyyl. napsautt.</a:t>
            </a:r>
            <a:endParaRPr lang="en-US" dirty="0"/>
          </a:p>
        </p:txBody>
      </p:sp>
      <p:sp>
        <p:nvSpPr>
          <p:cNvPr id="3" name="Content Placeholder 2"/>
          <p:cNvSpPr>
            <a:spLocks noGrp="1"/>
          </p:cNvSpPr>
          <p:nvPr>
            <p:ph idx="1"/>
          </p:nvPr>
        </p:nvSpPr>
        <p:spPr>
          <a:xfrm>
            <a:off x="4679080" y="1713277"/>
            <a:ext cx="4156563"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7" name="Picture Placeholder 56"/>
          <p:cNvSpPr>
            <a:spLocks noGrp="1"/>
          </p:cNvSpPr>
          <p:nvPr>
            <p:ph type="pic" sz="quarter" idx="14"/>
          </p:nvPr>
        </p:nvSpPr>
        <p:spPr>
          <a:xfrm>
            <a:off x="0" y="637224"/>
            <a:ext cx="4278650" cy="4506276"/>
          </a:xfrm>
          <a:custGeom>
            <a:avLst/>
            <a:gdLst>
              <a:gd name="connsiteX0" fmla="*/ 446397 w 4278650"/>
              <a:gd name="connsiteY0" fmla="*/ 0 h 4506276"/>
              <a:gd name="connsiteX1" fmla="*/ 4274831 w 4278650"/>
              <a:gd name="connsiteY1" fmla="*/ 0 h 4506276"/>
              <a:gd name="connsiteX2" fmla="*/ 3592111 w 4278650"/>
              <a:gd name="connsiteY2" fmla="*/ 1498458 h 4506276"/>
              <a:gd name="connsiteX3" fmla="*/ 4273635 w 4278650"/>
              <a:gd name="connsiteY3" fmla="*/ 1496502 h 4506276"/>
              <a:gd name="connsiteX4" fmla="*/ 3589326 w 4278650"/>
              <a:gd name="connsiteY4" fmla="*/ 3003759 h 4506276"/>
              <a:gd name="connsiteX5" fmla="*/ 4278650 w 4278650"/>
              <a:gd name="connsiteY5" fmla="*/ 2999435 h 4506276"/>
              <a:gd name="connsiteX6" fmla="*/ 4278650 w 4278650"/>
              <a:gd name="connsiteY6" fmla="*/ 2999741 h 4506276"/>
              <a:gd name="connsiteX7" fmla="*/ 3596485 w 4278650"/>
              <a:gd name="connsiteY7" fmla="*/ 4506276 h 4506276"/>
              <a:gd name="connsiteX8" fmla="*/ 1770369 w 4278650"/>
              <a:gd name="connsiteY8" fmla="*/ 4506276 h 4506276"/>
              <a:gd name="connsiteX9" fmla="*/ 0 w 4278650"/>
              <a:gd name="connsiteY9" fmla="*/ 4505874 h 4506276"/>
              <a:gd name="connsiteX10" fmla="*/ 0 w 4278650"/>
              <a:gd name="connsiteY10" fmla="*/ 3980155 h 4506276"/>
              <a:gd name="connsiteX11" fmla="*/ 447729 w 4278650"/>
              <a:gd name="connsiteY11" fmla="*/ 3002345 h 4506276"/>
              <a:gd name="connsiteX12" fmla="*/ 0 w 4278650"/>
              <a:gd name="connsiteY12" fmla="*/ 3002560 h 4506276"/>
              <a:gd name="connsiteX13" fmla="*/ 0 w 4278650"/>
              <a:gd name="connsiteY13" fmla="*/ 2471541 h 4506276"/>
              <a:gd name="connsiteX14" fmla="*/ 444403 w 4278650"/>
              <a:gd name="connsiteY14" fmla="*/ 1499121 h 4506276"/>
              <a:gd name="connsiteX15" fmla="*/ 0 w 4278650"/>
              <a:gd name="connsiteY15" fmla="*/ 1498892 h 4506276"/>
              <a:gd name="connsiteX16" fmla="*/ 0 w 4278650"/>
              <a:gd name="connsiteY16" fmla="*/ 975257 h 4506276"/>
              <a:gd name="connsiteX17" fmla="*/ 41448 w 4278650"/>
              <a:gd name="connsiteY17" fmla="*/ 883454 h 4506276"/>
              <a:gd name="connsiteX18" fmla="*/ 404848 w 4278650"/>
              <a:gd name="connsiteY18" fmla="*/ 88205 h 4506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278650" h="4506276">
                <a:moveTo>
                  <a:pt x="446397" y="0"/>
                </a:moveTo>
                <a:lnTo>
                  <a:pt x="4274831" y="0"/>
                </a:lnTo>
                <a:lnTo>
                  <a:pt x="3592111" y="1498458"/>
                </a:lnTo>
                <a:lnTo>
                  <a:pt x="4273635" y="1496502"/>
                </a:lnTo>
                <a:lnTo>
                  <a:pt x="3589326" y="3003759"/>
                </a:lnTo>
                <a:lnTo>
                  <a:pt x="4278650" y="2999435"/>
                </a:lnTo>
                <a:lnTo>
                  <a:pt x="4278650" y="2999741"/>
                </a:lnTo>
                <a:lnTo>
                  <a:pt x="3596485" y="4506276"/>
                </a:lnTo>
                <a:lnTo>
                  <a:pt x="1770369" y="4506276"/>
                </a:lnTo>
                <a:lnTo>
                  <a:pt x="0" y="4505874"/>
                </a:lnTo>
                <a:lnTo>
                  <a:pt x="0" y="3980155"/>
                </a:lnTo>
                <a:lnTo>
                  <a:pt x="447729" y="3002345"/>
                </a:lnTo>
                <a:lnTo>
                  <a:pt x="0" y="3002560"/>
                </a:lnTo>
                <a:lnTo>
                  <a:pt x="0" y="2471541"/>
                </a:lnTo>
                <a:lnTo>
                  <a:pt x="444403" y="1499121"/>
                </a:lnTo>
                <a:lnTo>
                  <a:pt x="0" y="1498892"/>
                </a:lnTo>
                <a:lnTo>
                  <a:pt x="0" y="975257"/>
                </a:lnTo>
                <a:lnTo>
                  <a:pt x="41448" y="883454"/>
                </a:lnTo>
                <a:cubicBezTo>
                  <a:pt x="159989" y="620975"/>
                  <a:pt x="294852" y="323210"/>
                  <a:pt x="404848" y="88205"/>
                </a:cubicBezTo>
                <a:close/>
              </a:path>
            </a:pathLst>
          </a:custGeom>
          <a:solidFill>
            <a:srgbClr val="2CD5C4"/>
          </a:solidFill>
        </p:spPr>
        <p:txBody>
          <a:bodyPr rtlCol="0">
            <a:noAutofit/>
          </a:bodyPr>
          <a:lstStyle/>
          <a:p>
            <a:pPr lvl="0"/>
            <a:r>
              <a:rPr lang="fi-FI" noProof="0"/>
              <a:t>Lisää kuva napsauttamalla kuvaketta</a:t>
            </a:r>
            <a:endParaRPr lang="en-FI" noProof="0"/>
          </a:p>
        </p:txBody>
      </p:sp>
      <p:sp>
        <p:nvSpPr>
          <p:cNvPr id="8" name="Date Placeholder 3">
            <a:extLst>
              <a:ext uri="{FF2B5EF4-FFF2-40B4-BE49-F238E27FC236}">
                <a16:creationId xmlns:a16="http://schemas.microsoft.com/office/drawing/2014/main" id="{56B7B9AB-E864-4912-9D58-CB46BEA3F591}"/>
              </a:ext>
            </a:extLst>
          </p:cNvPr>
          <p:cNvSpPr>
            <a:spLocks noGrp="1"/>
          </p:cNvSpPr>
          <p:nvPr>
            <p:ph type="dt" sz="half" idx="15"/>
          </p:nvPr>
        </p:nvSpPr>
        <p:spPr/>
        <p:txBody>
          <a:bodyPr/>
          <a:lstStyle>
            <a:lvl1pPr>
              <a:defRPr/>
            </a:lvl1pPr>
          </a:lstStyle>
          <a:p>
            <a:pPr>
              <a:defRPr/>
            </a:pPr>
            <a:fld id="{9C8A5E25-00A7-4D13-A3FA-49976EE7168C}" type="datetime1">
              <a:rPr lang="fi-FI"/>
              <a:pPr>
                <a:defRPr/>
              </a:pPr>
              <a:t>13.3.2024</a:t>
            </a:fld>
            <a:endParaRPr lang="en-FI"/>
          </a:p>
        </p:txBody>
      </p:sp>
      <p:sp>
        <p:nvSpPr>
          <p:cNvPr id="9" name="Slide Number Placeholder 5">
            <a:extLst>
              <a:ext uri="{FF2B5EF4-FFF2-40B4-BE49-F238E27FC236}">
                <a16:creationId xmlns:a16="http://schemas.microsoft.com/office/drawing/2014/main" id="{0D0D9343-0154-413E-9157-6F08485DC9E4}"/>
              </a:ext>
            </a:extLst>
          </p:cNvPr>
          <p:cNvSpPr>
            <a:spLocks noGrp="1"/>
          </p:cNvSpPr>
          <p:nvPr>
            <p:ph type="sldNum" sz="quarter" idx="16"/>
          </p:nvPr>
        </p:nvSpPr>
        <p:spPr/>
        <p:txBody>
          <a:bodyPr/>
          <a:lstStyle>
            <a:lvl1pPr>
              <a:defRPr/>
            </a:lvl1pPr>
          </a:lstStyle>
          <a:p>
            <a:pPr>
              <a:defRPr/>
            </a:pPr>
            <a:fld id="{3B6FEC46-C7C3-47FD-92F7-DFBE39335ED9}" type="slidenum">
              <a:rPr lang="en-FI"/>
              <a:pPr>
                <a:defRPr/>
              </a:pPr>
              <a:t>‹#›</a:t>
            </a:fld>
            <a:endParaRPr lang="en-FI"/>
          </a:p>
        </p:txBody>
      </p:sp>
    </p:spTree>
    <p:extLst>
      <p:ext uri="{BB962C8B-B14F-4D97-AF65-F5344CB8AC3E}">
        <p14:creationId xmlns:p14="http://schemas.microsoft.com/office/powerpoint/2010/main" val="634147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cxnSp>
        <p:nvCxnSpPr>
          <p:cNvPr id="5" name="Straight Connector 7">
            <a:extLst>
              <a:ext uri="{FF2B5EF4-FFF2-40B4-BE49-F238E27FC236}">
                <a16:creationId xmlns:a16="http://schemas.microsoft.com/office/drawing/2014/main" id="{B8CA7490-7AAB-4A47-9D17-D754E97BDEAA}"/>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 name="Straight Connector 9">
            <a:extLst>
              <a:ext uri="{FF2B5EF4-FFF2-40B4-BE49-F238E27FC236}">
                <a16:creationId xmlns:a16="http://schemas.microsoft.com/office/drawing/2014/main" id="{5B76B97E-CC21-4897-BD52-C3B10686E1DF}"/>
              </a:ext>
            </a:extLst>
          </p:cNvPr>
          <p:cNvCxnSpPr>
            <a:cxnSpLocks/>
          </p:cNvCxnSpPr>
          <p:nvPr/>
        </p:nvCxnSpPr>
        <p:spPr>
          <a:xfrm flipV="1">
            <a:off x="8161338"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10">
            <a:extLst>
              <a:ext uri="{FF2B5EF4-FFF2-40B4-BE49-F238E27FC236}">
                <a16:creationId xmlns:a16="http://schemas.microsoft.com/office/drawing/2014/main" id="{ED68EA9E-9719-404C-A67E-FF84E37087C0}"/>
              </a:ext>
            </a:extLst>
          </p:cNvPr>
          <p:cNvCxnSpPr>
            <a:cxnSpLocks/>
          </p:cNvCxnSpPr>
          <p:nvPr/>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15437" y="633045"/>
            <a:ext cx="4620616" cy="866838"/>
          </a:xfrm>
        </p:spPr>
        <p:txBody>
          <a:bodyPr/>
          <a:lstStyle/>
          <a:p>
            <a:r>
              <a:rPr lang="fi-FI"/>
              <a:t>Muokkaa ots. perustyyl. napsautt.</a:t>
            </a:r>
            <a:endParaRPr lang="en-US" dirty="0"/>
          </a:p>
        </p:txBody>
      </p:sp>
      <p:sp>
        <p:nvSpPr>
          <p:cNvPr id="3" name="Content Placeholder 2"/>
          <p:cNvSpPr>
            <a:spLocks noGrp="1"/>
          </p:cNvSpPr>
          <p:nvPr>
            <p:ph idx="1"/>
          </p:nvPr>
        </p:nvSpPr>
        <p:spPr>
          <a:xfrm>
            <a:off x="415437" y="1717482"/>
            <a:ext cx="4156564"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28" name="Picture Placeholder 27"/>
          <p:cNvSpPr>
            <a:spLocks noGrp="1"/>
          </p:cNvSpPr>
          <p:nvPr>
            <p:ph type="pic" sz="quarter" idx="13"/>
          </p:nvPr>
        </p:nvSpPr>
        <p:spPr>
          <a:xfrm>
            <a:off x="5211763" y="633413"/>
            <a:ext cx="3929062" cy="4510087"/>
          </a:xfrm>
          <a:custGeom>
            <a:avLst/>
            <a:gdLst>
              <a:gd name="connsiteX0" fmla="*/ 1488492 w 3929062"/>
              <a:gd name="connsiteY0" fmla="*/ 0 h 4510087"/>
              <a:gd name="connsiteX1" fmla="*/ 1504107 w 3929062"/>
              <a:gd name="connsiteY1" fmla="*/ 0 h 4510087"/>
              <a:gd name="connsiteX2" fmla="*/ 1629973 w 3929062"/>
              <a:gd name="connsiteY2" fmla="*/ 5563 h 4510087"/>
              <a:gd name="connsiteX3" fmla="*/ 2962798 w 3929062"/>
              <a:gd name="connsiteY3" fmla="*/ 1195286 h 4510087"/>
              <a:gd name="connsiteX4" fmla="*/ 2968569 w 3929062"/>
              <a:gd name="connsiteY4" fmla="*/ 1233099 h 4510087"/>
              <a:gd name="connsiteX5" fmla="*/ 3054676 w 3929062"/>
              <a:gd name="connsiteY5" fmla="*/ 1191618 h 4510087"/>
              <a:gd name="connsiteX6" fmla="*/ 3637547 w 3929062"/>
              <a:gd name="connsiteY6" fmla="*/ 1073942 h 4510087"/>
              <a:gd name="connsiteX7" fmla="*/ 3921016 w 3929062"/>
              <a:gd name="connsiteY7" fmla="*/ 1100736 h 4510087"/>
              <a:gd name="connsiteX8" fmla="*/ 3929062 w 3929062"/>
              <a:gd name="connsiteY8" fmla="*/ 1102672 h 4510087"/>
              <a:gd name="connsiteX9" fmla="*/ 3929062 w 3929062"/>
              <a:gd name="connsiteY9" fmla="*/ 4040093 h 4510087"/>
              <a:gd name="connsiteX10" fmla="*/ 3921016 w 3929062"/>
              <a:gd name="connsiteY10" fmla="*/ 4042028 h 4510087"/>
              <a:gd name="connsiteX11" fmla="*/ 3637547 w 3929062"/>
              <a:gd name="connsiteY11" fmla="*/ 4068822 h 4510087"/>
              <a:gd name="connsiteX12" fmla="*/ 3004767 w 3929062"/>
              <a:gd name="connsiteY12" fmla="*/ 3928948 h 4510087"/>
              <a:gd name="connsiteX13" fmla="*/ 2968503 w 3929062"/>
              <a:gd name="connsiteY13" fmla="*/ 3910098 h 4510087"/>
              <a:gd name="connsiteX14" fmla="*/ 2962798 w 3929062"/>
              <a:gd name="connsiteY14" fmla="*/ 3947478 h 4510087"/>
              <a:gd name="connsiteX15" fmla="*/ 2776431 w 3929062"/>
              <a:gd name="connsiteY15" fmla="*/ 4422169 h 4510087"/>
              <a:gd name="connsiteX16" fmla="*/ 2717808 w 3929062"/>
              <a:gd name="connsiteY16" fmla="*/ 4510087 h 4510087"/>
              <a:gd name="connsiteX17" fmla="*/ 274391 w 3929062"/>
              <a:gd name="connsiteY17" fmla="*/ 4510087 h 4510087"/>
              <a:gd name="connsiteX18" fmla="*/ 254079 w 3929062"/>
              <a:gd name="connsiteY18" fmla="*/ 4482925 h 4510087"/>
              <a:gd name="connsiteX19" fmla="*/ 2707 w 3929062"/>
              <a:gd name="connsiteY19" fmla="*/ 3760906 h 4510087"/>
              <a:gd name="connsiteX20" fmla="*/ 0 w 3929062"/>
              <a:gd name="connsiteY20" fmla="*/ 3689495 h 4510087"/>
              <a:gd name="connsiteX21" fmla="*/ 0 w 3929062"/>
              <a:gd name="connsiteY21" fmla="*/ 3612817 h 4510087"/>
              <a:gd name="connsiteX22" fmla="*/ 6071 w 3929062"/>
              <a:gd name="connsiteY22" fmla="*/ 3492587 h 4510087"/>
              <a:gd name="connsiteX23" fmla="*/ 436930 w 3929062"/>
              <a:gd name="connsiteY23" fmla="*/ 2586842 h 4510087"/>
              <a:gd name="connsiteX24" fmla="*/ 453940 w 3929062"/>
              <a:gd name="connsiteY24" fmla="*/ 2571382 h 4510087"/>
              <a:gd name="connsiteX25" fmla="*/ 436930 w 3929062"/>
              <a:gd name="connsiteY25" fmla="*/ 2555923 h 4510087"/>
              <a:gd name="connsiteX26" fmla="*/ 6071 w 3929062"/>
              <a:gd name="connsiteY26" fmla="*/ 1650178 h 4510087"/>
              <a:gd name="connsiteX27" fmla="*/ 0 w 3929062"/>
              <a:gd name="connsiteY27" fmla="*/ 1529948 h 4510087"/>
              <a:gd name="connsiteX28" fmla="*/ 0 w 3929062"/>
              <a:gd name="connsiteY28" fmla="*/ 1464198 h 4510087"/>
              <a:gd name="connsiteX29" fmla="*/ 6071 w 3929062"/>
              <a:gd name="connsiteY29" fmla="*/ 1343968 h 4510087"/>
              <a:gd name="connsiteX30" fmla="*/ 1342676 w 3929062"/>
              <a:gd name="connsiteY30" fmla="*/ 7363 h 451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29062" h="4510087">
                <a:moveTo>
                  <a:pt x="1488492" y="0"/>
                </a:moveTo>
                <a:lnTo>
                  <a:pt x="1504107" y="0"/>
                </a:lnTo>
                <a:lnTo>
                  <a:pt x="1629973" y="5563"/>
                </a:lnTo>
                <a:cubicBezTo>
                  <a:pt x="2293074" y="64454"/>
                  <a:pt x="2831894" y="555576"/>
                  <a:pt x="2962798" y="1195286"/>
                </a:cubicBezTo>
                <a:lnTo>
                  <a:pt x="2968569" y="1233099"/>
                </a:lnTo>
                <a:lnTo>
                  <a:pt x="3054676" y="1191618"/>
                </a:lnTo>
                <a:cubicBezTo>
                  <a:pt x="3233827" y="1115844"/>
                  <a:pt x="3430794" y="1073942"/>
                  <a:pt x="3637547" y="1073942"/>
                </a:cubicBezTo>
                <a:cubicBezTo>
                  <a:pt x="3734463" y="1073942"/>
                  <a:pt x="3829228" y="1083149"/>
                  <a:pt x="3921016" y="1100736"/>
                </a:cubicBezTo>
                <a:lnTo>
                  <a:pt x="3929062" y="1102672"/>
                </a:lnTo>
                <a:lnTo>
                  <a:pt x="3929062" y="4040093"/>
                </a:lnTo>
                <a:lnTo>
                  <a:pt x="3921016" y="4042028"/>
                </a:lnTo>
                <a:cubicBezTo>
                  <a:pt x="3829228" y="4059615"/>
                  <a:pt x="3734463" y="4068822"/>
                  <a:pt x="3637547" y="4068822"/>
                </a:cubicBezTo>
                <a:cubicBezTo>
                  <a:pt x="3411411" y="4068822"/>
                  <a:pt x="3196983" y="4018696"/>
                  <a:pt x="3004767" y="3928948"/>
                </a:cubicBezTo>
                <a:lnTo>
                  <a:pt x="2968503" y="3910098"/>
                </a:lnTo>
                <a:lnTo>
                  <a:pt x="2962798" y="3947478"/>
                </a:lnTo>
                <a:cubicBezTo>
                  <a:pt x="2927890" y="4118068"/>
                  <a:pt x="2863975" y="4278091"/>
                  <a:pt x="2776431" y="4422169"/>
                </a:cubicBezTo>
                <a:lnTo>
                  <a:pt x="2717808" y="4510087"/>
                </a:lnTo>
                <a:lnTo>
                  <a:pt x="274391" y="4510087"/>
                </a:lnTo>
                <a:lnTo>
                  <a:pt x="254079" y="4482925"/>
                </a:lnTo>
                <a:cubicBezTo>
                  <a:pt x="112802" y="4273806"/>
                  <a:pt x="22960" y="4027082"/>
                  <a:pt x="2707" y="3760906"/>
                </a:cubicBezTo>
                <a:lnTo>
                  <a:pt x="0" y="3689495"/>
                </a:lnTo>
                <a:lnTo>
                  <a:pt x="0" y="3612817"/>
                </a:lnTo>
                <a:lnTo>
                  <a:pt x="6071" y="3492587"/>
                </a:lnTo>
                <a:cubicBezTo>
                  <a:pt x="41857" y="3140210"/>
                  <a:pt x="199820" y="2823952"/>
                  <a:pt x="436930" y="2586842"/>
                </a:cubicBezTo>
                <a:lnTo>
                  <a:pt x="453940" y="2571382"/>
                </a:lnTo>
                <a:lnTo>
                  <a:pt x="436930" y="2555923"/>
                </a:lnTo>
                <a:cubicBezTo>
                  <a:pt x="199820" y="2318812"/>
                  <a:pt x="41857" y="2002555"/>
                  <a:pt x="6071" y="1650178"/>
                </a:cubicBezTo>
                <a:lnTo>
                  <a:pt x="0" y="1529948"/>
                </a:lnTo>
                <a:lnTo>
                  <a:pt x="0" y="1464198"/>
                </a:lnTo>
                <a:lnTo>
                  <a:pt x="6071" y="1343968"/>
                </a:lnTo>
                <a:cubicBezTo>
                  <a:pt x="77643" y="639214"/>
                  <a:pt x="637922" y="78935"/>
                  <a:pt x="1342676" y="7363"/>
                </a:cubicBezTo>
                <a:close/>
              </a:path>
            </a:pathLst>
          </a:custGeom>
          <a:solidFill>
            <a:srgbClr val="CEFF8C"/>
          </a:solidFill>
        </p:spPr>
        <p:txBody>
          <a:bodyPr rtlCol="0">
            <a:noAutofit/>
          </a:bodyPr>
          <a:lstStyle/>
          <a:p>
            <a:pPr lvl="0"/>
            <a:r>
              <a:rPr lang="fi-FI" noProof="0"/>
              <a:t>Lisää kuva napsauttamalla kuvaketta</a:t>
            </a:r>
            <a:endParaRPr lang="en-FI" noProof="0"/>
          </a:p>
        </p:txBody>
      </p:sp>
      <p:sp>
        <p:nvSpPr>
          <p:cNvPr id="8" name="Date Placeholder 3">
            <a:extLst>
              <a:ext uri="{FF2B5EF4-FFF2-40B4-BE49-F238E27FC236}">
                <a16:creationId xmlns:a16="http://schemas.microsoft.com/office/drawing/2014/main" id="{A02FFFA5-180E-4204-B4AC-780CC81C5A58}"/>
              </a:ext>
            </a:extLst>
          </p:cNvPr>
          <p:cNvSpPr>
            <a:spLocks noGrp="1"/>
          </p:cNvSpPr>
          <p:nvPr>
            <p:ph type="dt" sz="half" idx="14"/>
          </p:nvPr>
        </p:nvSpPr>
        <p:spPr/>
        <p:txBody>
          <a:bodyPr/>
          <a:lstStyle>
            <a:lvl1pPr>
              <a:defRPr/>
            </a:lvl1pPr>
          </a:lstStyle>
          <a:p>
            <a:pPr>
              <a:defRPr/>
            </a:pPr>
            <a:fld id="{0E0D30F7-600A-4AF6-A8FB-F19151A90ED3}" type="datetime1">
              <a:rPr lang="fi-FI"/>
              <a:pPr>
                <a:defRPr/>
              </a:pPr>
              <a:t>13.3.2024</a:t>
            </a:fld>
            <a:endParaRPr lang="en-FI"/>
          </a:p>
        </p:txBody>
      </p:sp>
      <p:sp>
        <p:nvSpPr>
          <p:cNvPr id="9" name="Slide Number Placeholder 5">
            <a:extLst>
              <a:ext uri="{FF2B5EF4-FFF2-40B4-BE49-F238E27FC236}">
                <a16:creationId xmlns:a16="http://schemas.microsoft.com/office/drawing/2014/main" id="{AF31D949-E36F-4AC0-96BD-2A97138ACB8B}"/>
              </a:ext>
            </a:extLst>
          </p:cNvPr>
          <p:cNvSpPr>
            <a:spLocks noGrp="1"/>
          </p:cNvSpPr>
          <p:nvPr>
            <p:ph type="sldNum" sz="quarter" idx="15"/>
          </p:nvPr>
        </p:nvSpPr>
        <p:spPr/>
        <p:txBody>
          <a:bodyPr/>
          <a:lstStyle>
            <a:lvl1pPr>
              <a:defRPr/>
            </a:lvl1pPr>
          </a:lstStyle>
          <a:p>
            <a:pPr>
              <a:defRPr/>
            </a:pPr>
            <a:fld id="{0F3A93E7-8440-41A7-A0AF-FA2D1CCF3799}" type="slidenum">
              <a:rPr lang="en-FI"/>
              <a:pPr>
                <a:defRPr/>
              </a:pPr>
              <a:t>‹#›</a:t>
            </a:fld>
            <a:endParaRPr lang="en-FI"/>
          </a:p>
        </p:txBody>
      </p:sp>
    </p:spTree>
    <p:extLst>
      <p:ext uri="{BB962C8B-B14F-4D97-AF65-F5344CB8AC3E}">
        <p14:creationId xmlns:p14="http://schemas.microsoft.com/office/powerpoint/2010/main" val="3408801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image" Target="../media/image1.emf"/><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theme" Target="../theme/theme2.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399D760-3290-4944-94A0-F9C9312CB70A}"/>
              </a:ext>
            </a:extLst>
          </p:cNvPr>
          <p:cNvSpPr>
            <a:spLocks noGrp="1" noChangeArrowheads="1"/>
          </p:cNvSpPr>
          <p:nvPr>
            <p:ph type="title"/>
          </p:nvPr>
        </p:nvSpPr>
        <p:spPr bwMode="auto">
          <a:xfrm>
            <a:off x="415925" y="633413"/>
            <a:ext cx="8312150" cy="82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a:t>Muokkaa ots. perustyyl. napsautt.</a:t>
            </a:r>
            <a:endParaRPr lang="en-US" altLang="fi-FI"/>
          </a:p>
        </p:txBody>
      </p:sp>
      <p:sp>
        <p:nvSpPr>
          <p:cNvPr id="1027" name="Text Placeholder 2">
            <a:extLst>
              <a:ext uri="{FF2B5EF4-FFF2-40B4-BE49-F238E27FC236}">
                <a16:creationId xmlns:a16="http://schemas.microsoft.com/office/drawing/2014/main" id="{3FA3E3A0-E61F-4346-922D-28783355E8D3}"/>
              </a:ext>
            </a:extLst>
          </p:cNvPr>
          <p:cNvSpPr>
            <a:spLocks noGrp="1" noChangeArrowheads="1"/>
          </p:cNvSpPr>
          <p:nvPr>
            <p:ph type="body" idx="1"/>
          </p:nvPr>
        </p:nvSpPr>
        <p:spPr bwMode="auto">
          <a:xfrm>
            <a:off x="415925" y="1562100"/>
            <a:ext cx="8312150"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endParaRPr lang="en-US" altLang="fi-FI"/>
          </a:p>
        </p:txBody>
      </p:sp>
      <p:sp>
        <p:nvSpPr>
          <p:cNvPr id="4" name="Date Placeholder 3">
            <a:extLst>
              <a:ext uri="{FF2B5EF4-FFF2-40B4-BE49-F238E27FC236}">
                <a16:creationId xmlns:a16="http://schemas.microsoft.com/office/drawing/2014/main" id="{F1A4A9DC-4E5D-4BC7-9CE8-7F7DE8528781}"/>
              </a:ext>
            </a:extLst>
          </p:cNvPr>
          <p:cNvSpPr>
            <a:spLocks noGrp="1"/>
          </p:cNvSpPr>
          <p:nvPr>
            <p:ph type="dt" sz="half" idx="2"/>
          </p:nvPr>
        </p:nvSpPr>
        <p:spPr>
          <a:xfrm>
            <a:off x="8158163" y="0"/>
            <a:ext cx="631825" cy="246063"/>
          </a:xfrm>
          <a:prstGeom prst="rect">
            <a:avLst/>
          </a:prstGeom>
        </p:spPr>
        <p:txBody>
          <a:bodyPr vert="horz" lIns="0" tIns="0" rIns="0" bIns="0" rtlCol="0" anchor="ctr"/>
          <a:lstStyle>
            <a:lvl1pPr algn="ctr" eaLnBrk="1" fontAlgn="auto" hangingPunct="1">
              <a:spcBef>
                <a:spcPts val="0"/>
              </a:spcBef>
              <a:spcAft>
                <a:spcPts val="0"/>
              </a:spcAft>
              <a:defRPr sz="800">
                <a:solidFill>
                  <a:schemeClr val="tx1"/>
                </a:solidFill>
                <a:latin typeface="+mn-lt"/>
              </a:defRPr>
            </a:lvl1pPr>
          </a:lstStyle>
          <a:p>
            <a:pPr>
              <a:defRPr/>
            </a:pPr>
            <a:fld id="{00185109-0532-44C4-9426-135C48501BA2}" type="datetime1">
              <a:rPr lang="fi-FI"/>
              <a:pPr>
                <a:defRPr/>
              </a:pPr>
              <a:t>13.3.2024</a:t>
            </a:fld>
            <a:endParaRPr lang="en-FI" dirty="0"/>
          </a:p>
        </p:txBody>
      </p:sp>
      <p:sp>
        <p:nvSpPr>
          <p:cNvPr id="6" name="Slide Number Placeholder 5">
            <a:extLst>
              <a:ext uri="{FF2B5EF4-FFF2-40B4-BE49-F238E27FC236}">
                <a16:creationId xmlns:a16="http://schemas.microsoft.com/office/drawing/2014/main" id="{AE52FC47-2C13-4E90-9B6E-F268FDC7D06C}"/>
              </a:ext>
            </a:extLst>
          </p:cNvPr>
          <p:cNvSpPr>
            <a:spLocks noGrp="1"/>
          </p:cNvSpPr>
          <p:nvPr>
            <p:ph type="sldNum" sz="quarter" idx="4"/>
          </p:nvPr>
        </p:nvSpPr>
        <p:spPr>
          <a:xfrm>
            <a:off x="8793163" y="0"/>
            <a:ext cx="347662" cy="249238"/>
          </a:xfrm>
          <a:prstGeom prst="rect">
            <a:avLst/>
          </a:prstGeom>
        </p:spPr>
        <p:txBody>
          <a:bodyPr vert="horz" lIns="0" tIns="0" rIns="0" bIns="0" rtlCol="0" anchor="ctr"/>
          <a:lstStyle>
            <a:lvl1pPr algn="ctr" eaLnBrk="1" fontAlgn="auto" hangingPunct="1">
              <a:spcBef>
                <a:spcPts val="0"/>
              </a:spcBef>
              <a:spcAft>
                <a:spcPts val="0"/>
              </a:spcAft>
              <a:defRPr sz="800" b="1">
                <a:solidFill>
                  <a:schemeClr val="tx1"/>
                </a:solidFill>
                <a:latin typeface="+mn-lt"/>
              </a:defRPr>
            </a:lvl1pPr>
          </a:lstStyle>
          <a:p>
            <a:pPr>
              <a:defRPr/>
            </a:pPr>
            <a:fld id="{D1BF26F4-008B-4A49-A526-A1DA7D7871FD}" type="slidenum">
              <a:rPr lang="en-FI"/>
              <a:pPr>
                <a:defRPr/>
              </a:pPr>
              <a:t>‹#›</a:t>
            </a:fld>
            <a:endParaRPr lang="en-FI" dirty="0"/>
          </a:p>
        </p:txBody>
      </p:sp>
      <p:pic>
        <p:nvPicPr>
          <p:cNvPr id="1030" name="Picture 6">
            <a:extLst>
              <a:ext uri="{FF2B5EF4-FFF2-40B4-BE49-F238E27FC236}">
                <a16:creationId xmlns:a16="http://schemas.microsoft.com/office/drawing/2014/main" id="{D62DB703-7A79-4D2D-88C0-7FB42C3333D5}"/>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9850" y="66675"/>
            <a:ext cx="474663" cy="11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9A546E2B-C79B-4C62-B758-6876F1618280}"/>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11E046B2-3B7D-4751-AFFC-55C34FADE260}"/>
              </a:ext>
            </a:extLst>
          </p:cNvPr>
          <p:cNvCxnSpPr>
            <a:cxnSpLocks/>
          </p:cNvCxnSpPr>
          <p:nvPr/>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20" r:id="rId4"/>
    <p:sldLayoutId id="2147483730" r:id="rId5"/>
    <p:sldLayoutId id="2147483731" r:id="rId6"/>
    <p:sldLayoutId id="2147483732" r:id="rId7"/>
    <p:sldLayoutId id="2147483733" r:id="rId8"/>
    <p:sldLayoutId id="2147483734" r:id="rId9"/>
    <p:sldLayoutId id="2147483735" r:id="rId10"/>
    <p:sldLayoutId id="2147483736" r:id="rId11"/>
    <p:sldLayoutId id="2147483721" r:id="rId12"/>
    <p:sldLayoutId id="2147483722" r:id="rId13"/>
    <p:sldLayoutId id="2147483723" r:id="rId14"/>
    <p:sldLayoutId id="2147483724" r:id="rId15"/>
    <p:sldLayoutId id="2147483725" r:id="rId16"/>
    <p:sldLayoutId id="2147483726" r:id="rId17"/>
    <p:sldLayoutId id="2147483737" r:id="rId18"/>
    <p:sldLayoutId id="2147483738" r:id="rId19"/>
    <p:sldLayoutId id="2147483739" r:id="rId20"/>
  </p:sldLayoutIdLst>
  <p:hf hdr="0"/>
  <p:txStyles>
    <p:titleStyle>
      <a:lvl1pPr algn="l" defTabSz="685800" rtl="0" eaLnBrk="1" fontAlgn="base" hangingPunct="1">
        <a:lnSpc>
          <a:spcPct val="90000"/>
        </a:lnSpc>
        <a:spcBef>
          <a:spcPct val="0"/>
        </a:spcBef>
        <a:spcAft>
          <a:spcPct val="0"/>
        </a:spcAft>
        <a:defRPr sz="3300" b="1" kern="1200">
          <a:solidFill>
            <a:schemeClr val="tx1"/>
          </a:solidFill>
          <a:latin typeface="+mj-lt"/>
          <a:ea typeface="+mj-ea"/>
          <a:cs typeface="+mj-cs"/>
        </a:defRPr>
      </a:lvl1pPr>
      <a:lvl2pPr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2pPr>
      <a:lvl3pPr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3pPr>
      <a:lvl4pPr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4pPr>
      <a:lvl5pPr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5pPr>
      <a:lvl6pPr marL="457200"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6pPr>
      <a:lvl7pPr marL="914400"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7pPr>
      <a:lvl8pPr marL="1371600"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8pPr>
      <a:lvl9pPr marL="1828800"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9pPr>
    </p:titleStyle>
    <p:bodyStyle>
      <a:lvl1pPr marL="171450" indent="-171450" algn="l" defTabSz="685800" rtl="0" eaLnBrk="1" fontAlgn="base" hangingPunct="1">
        <a:spcBef>
          <a:spcPts val="600"/>
        </a:spcBef>
        <a:spcAft>
          <a:spcPct val="0"/>
        </a:spcAft>
        <a:buFont typeface="Arial" panose="020B0604020202020204" pitchFamily="34" charset="0"/>
        <a:buChar char="•"/>
        <a:defRPr kern="1200">
          <a:solidFill>
            <a:schemeClr val="tx1"/>
          </a:solidFill>
          <a:latin typeface="+mn-lt"/>
          <a:ea typeface="+mn-ea"/>
          <a:cs typeface="+mn-cs"/>
        </a:defRPr>
      </a:lvl1pPr>
      <a:lvl2pPr marL="514350" indent="-171450" algn="l" defTabSz="685800" rtl="0" eaLnBrk="1" fontAlgn="base" hangingPunct="1">
        <a:spcBef>
          <a:spcPts val="600"/>
        </a:spcBef>
        <a:spcAft>
          <a:spcPct val="0"/>
        </a:spcAft>
        <a:buFont typeface="System Font Regular"/>
        <a:buChar char="–"/>
        <a:defRPr sz="1600" kern="1200">
          <a:solidFill>
            <a:schemeClr val="tx1"/>
          </a:solidFill>
          <a:latin typeface="+mn-lt"/>
          <a:ea typeface="+mn-ea"/>
          <a:cs typeface="+mn-cs"/>
        </a:defRPr>
      </a:lvl2pPr>
      <a:lvl3pPr marL="857250" indent="-171450" algn="l" defTabSz="685800" rtl="0" eaLnBrk="1" fontAlgn="base" hangingPunct="1">
        <a:spcBef>
          <a:spcPts val="600"/>
        </a:spcBef>
        <a:spcAft>
          <a:spcPct val="0"/>
        </a:spcAft>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fontAlgn="base" hangingPunct="1">
        <a:spcBef>
          <a:spcPts val="600"/>
        </a:spcBef>
        <a:spcAft>
          <a:spcPct val="0"/>
        </a:spcAft>
        <a:buFont typeface="System Font Regular"/>
        <a:buChar char="–"/>
        <a:defRPr sz="1200" kern="1200">
          <a:solidFill>
            <a:schemeClr val="tx1"/>
          </a:solidFill>
          <a:latin typeface="+mn-lt"/>
          <a:ea typeface="+mn-ea"/>
          <a:cs typeface="+mn-cs"/>
        </a:defRPr>
      </a:lvl4pPr>
      <a:lvl5pPr marL="1543050" indent="-171450" algn="l" defTabSz="685800" rtl="0" eaLnBrk="1" fontAlgn="base" hangingPunct="1">
        <a:spcBef>
          <a:spcPts val="600"/>
        </a:spcBef>
        <a:spcAft>
          <a:spcPct val="0"/>
        </a:spcAft>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0" name="Picture 6" descr="Kuopion kaupungin logo, jossa sana Kuopio kirjoitettu valkoisilla) kirjaimilla.">
            <a:extLst>
              <a:ext uri="{FF2B5EF4-FFF2-40B4-BE49-F238E27FC236}">
                <a16:creationId xmlns:a16="http://schemas.microsoft.com/office/drawing/2014/main" id="{D62DB703-7A79-4D2D-88C0-7FB42C3333D5}"/>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9850" y="66675"/>
            <a:ext cx="474663" cy="11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 name="Title Placeholder 1">
            <a:extLst>
              <a:ext uri="{FF2B5EF4-FFF2-40B4-BE49-F238E27FC236}">
                <a16:creationId xmlns:a16="http://schemas.microsoft.com/office/drawing/2014/main" id="{8399D760-3290-4944-94A0-F9C9312CB70A}"/>
              </a:ext>
            </a:extLst>
          </p:cNvPr>
          <p:cNvSpPr>
            <a:spLocks noGrp="1" noChangeArrowheads="1"/>
          </p:cNvSpPr>
          <p:nvPr>
            <p:ph type="title"/>
          </p:nvPr>
        </p:nvSpPr>
        <p:spPr bwMode="auto">
          <a:xfrm>
            <a:off x="415925" y="633413"/>
            <a:ext cx="8312150" cy="82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a:t>Muokkaa ots. perustyyl. napsautt.</a:t>
            </a:r>
            <a:endParaRPr lang="en-US" altLang="fi-FI"/>
          </a:p>
        </p:txBody>
      </p:sp>
      <p:sp>
        <p:nvSpPr>
          <p:cNvPr id="1027" name="Text Placeholder 2">
            <a:extLst>
              <a:ext uri="{FF2B5EF4-FFF2-40B4-BE49-F238E27FC236}">
                <a16:creationId xmlns:a16="http://schemas.microsoft.com/office/drawing/2014/main" id="{3FA3E3A0-E61F-4346-922D-28783355E8D3}"/>
              </a:ext>
            </a:extLst>
          </p:cNvPr>
          <p:cNvSpPr>
            <a:spLocks noGrp="1" noChangeArrowheads="1"/>
          </p:cNvSpPr>
          <p:nvPr>
            <p:ph type="body" idx="1"/>
          </p:nvPr>
        </p:nvSpPr>
        <p:spPr bwMode="auto">
          <a:xfrm>
            <a:off x="415925" y="1562100"/>
            <a:ext cx="8312150"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endParaRPr lang="en-US" altLang="fi-FI"/>
          </a:p>
        </p:txBody>
      </p:sp>
      <p:sp>
        <p:nvSpPr>
          <p:cNvPr id="4" name="Date Placeholder 3">
            <a:extLst>
              <a:ext uri="{FF2B5EF4-FFF2-40B4-BE49-F238E27FC236}">
                <a16:creationId xmlns:a16="http://schemas.microsoft.com/office/drawing/2014/main" id="{F1A4A9DC-4E5D-4BC7-9CE8-7F7DE8528781}"/>
              </a:ext>
            </a:extLst>
          </p:cNvPr>
          <p:cNvSpPr>
            <a:spLocks noGrp="1"/>
          </p:cNvSpPr>
          <p:nvPr>
            <p:ph type="dt" sz="half" idx="2"/>
          </p:nvPr>
        </p:nvSpPr>
        <p:spPr>
          <a:xfrm>
            <a:off x="8158163" y="0"/>
            <a:ext cx="631825" cy="246063"/>
          </a:xfrm>
          <a:prstGeom prst="rect">
            <a:avLst/>
          </a:prstGeom>
        </p:spPr>
        <p:txBody>
          <a:bodyPr vert="horz" lIns="0" tIns="0" rIns="0" bIns="0" rtlCol="0" anchor="ctr"/>
          <a:lstStyle>
            <a:lvl1pPr algn="ctr" eaLnBrk="1" fontAlgn="auto" hangingPunct="1">
              <a:spcBef>
                <a:spcPts val="0"/>
              </a:spcBef>
              <a:spcAft>
                <a:spcPts val="0"/>
              </a:spcAft>
              <a:defRPr sz="800">
                <a:solidFill>
                  <a:schemeClr val="tx1"/>
                </a:solidFill>
                <a:latin typeface="+mn-lt"/>
              </a:defRPr>
            </a:lvl1pPr>
          </a:lstStyle>
          <a:p>
            <a:pPr>
              <a:defRPr/>
            </a:pPr>
            <a:fld id="{00185109-0532-44C4-9426-135C48501BA2}" type="datetime1">
              <a:rPr lang="fi-FI"/>
              <a:pPr>
                <a:defRPr/>
              </a:pPr>
              <a:t>13.3.2024</a:t>
            </a:fld>
            <a:endParaRPr lang="en-FI"/>
          </a:p>
        </p:txBody>
      </p:sp>
      <p:sp>
        <p:nvSpPr>
          <p:cNvPr id="6" name="Slide Number Placeholder 5">
            <a:extLst>
              <a:ext uri="{FF2B5EF4-FFF2-40B4-BE49-F238E27FC236}">
                <a16:creationId xmlns:a16="http://schemas.microsoft.com/office/drawing/2014/main" id="{AE52FC47-2C13-4E90-9B6E-F268FDC7D06C}"/>
              </a:ext>
            </a:extLst>
          </p:cNvPr>
          <p:cNvSpPr>
            <a:spLocks noGrp="1"/>
          </p:cNvSpPr>
          <p:nvPr>
            <p:ph type="sldNum" sz="quarter" idx="4"/>
          </p:nvPr>
        </p:nvSpPr>
        <p:spPr>
          <a:xfrm>
            <a:off x="8793163" y="0"/>
            <a:ext cx="347662" cy="249238"/>
          </a:xfrm>
          <a:prstGeom prst="rect">
            <a:avLst/>
          </a:prstGeom>
        </p:spPr>
        <p:txBody>
          <a:bodyPr vert="horz" lIns="0" tIns="0" rIns="0" bIns="0" rtlCol="0" anchor="ctr"/>
          <a:lstStyle>
            <a:lvl1pPr algn="ctr" eaLnBrk="1" fontAlgn="auto" hangingPunct="1">
              <a:spcBef>
                <a:spcPts val="0"/>
              </a:spcBef>
              <a:spcAft>
                <a:spcPts val="0"/>
              </a:spcAft>
              <a:defRPr sz="800" b="1">
                <a:solidFill>
                  <a:schemeClr val="tx1"/>
                </a:solidFill>
                <a:latin typeface="+mn-lt"/>
              </a:defRPr>
            </a:lvl1pPr>
          </a:lstStyle>
          <a:p>
            <a:pPr>
              <a:defRPr/>
            </a:pPr>
            <a:fld id="{D1BF26F4-008B-4A49-A526-A1DA7D7871FD}" type="slidenum">
              <a:rPr lang="en-FI"/>
              <a:pPr>
                <a:defRPr/>
              </a:pPr>
              <a:t>‹#›</a:t>
            </a:fld>
            <a:endParaRPr lang="en-FI"/>
          </a:p>
        </p:txBody>
      </p:sp>
      <p:cxnSp>
        <p:nvCxnSpPr>
          <p:cNvPr id="8" name="Straight Connector 7">
            <a:extLst>
              <a:ext uri="{FF2B5EF4-FFF2-40B4-BE49-F238E27FC236}">
                <a16:creationId xmlns:a16="http://schemas.microsoft.com/office/drawing/2014/main" id="{9A546E2B-C79B-4C62-B758-6876F1618280}"/>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11E046B2-3B7D-4751-AFFC-55C34FADE260}"/>
              </a:ext>
              <a:ext uri="{C183D7F6-B498-43B3-948B-1728B52AA6E4}">
                <adec:decorative xmlns:adec="http://schemas.microsoft.com/office/drawing/2017/decorative" val="1"/>
              </a:ext>
            </a:extLst>
          </p:cNvPr>
          <p:cNvCxnSpPr>
            <a:cxnSpLocks/>
          </p:cNvCxnSpPr>
          <p:nvPr/>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157110"/>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Lst>
  <p:hf hdr="0"/>
  <p:txStyles>
    <p:titleStyle>
      <a:lvl1pPr algn="l" defTabSz="685800" rtl="0" eaLnBrk="1" fontAlgn="base" hangingPunct="1">
        <a:lnSpc>
          <a:spcPct val="90000"/>
        </a:lnSpc>
        <a:spcBef>
          <a:spcPct val="0"/>
        </a:spcBef>
        <a:spcAft>
          <a:spcPct val="0"/>
        </a:spcAft>
        <a:defRPr sz="3300" b="1" kern="1200">
          <a:solidFill>
            <a:schemeClr val="tx1"/>
          </a:solidFill>
          <a:latin typeface="+mj-lt"/>
          <a:ea typeface="+mj-ea"/>
          <a:cs typeface="+mj-cs"/>
        </a:defRPr>
      </a:lvl1pPr>
      <a:lvl2pPr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2pPr>
      <a:lvl3pPr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3pPr>
      <a:lvl4pPr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4pPr>
      <a:lvl5pPr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5pPr>
      <a:lvl6pPr marL="457200"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6pPr>
      <a:lvl7pPr marL="914400"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7pPr>
      <a:lvl8pPr marL="1371600"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8pPr>
      <a:lvl9pPr marL="1828800"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9pPr>
    </p:titleStyle>
    <p:bodyStyle>
      <a:lvl1pPr marL="171450" indent="-171450" algn="l" defTabSz="685800" rtl="0" eaLnBrk="1" fontAlgn="base" hangingPunct="1">
        <a:spcBef>
          <a:spcPts val="600"/>
        </a:spcBef>
        <a:spcAft>
          <a:spcPct val="0"/>
        </a:spcAft>
        <a:buFont typeface="Arial" panose="020B0604020202020204" pitchFamily="34" charset="0"/>
        <a:buChar char="•"/>
        <a:defRPr kern="1200">
          <a:solidFill>
            <a:schemeClr val="tx1"/>
          </a:solidFill>
          <a:latin typeface="+mn-lt"/>
          <a:ea typeface="+mn-ea"/>
          <a:cs typeface="+mn-cs"/>
        </a:defRPr>
      </a:lvl1pPr>
      <a:lvl2pPr marL="514350" indent="-171450" algn="l" defTabSz="685800" rtl="0" eaLnBrk="1" fontAlgn="base" hangingPunct="1">
        <a:spcBef>
          <a:spcPts val="600"/>
        </a:spcBef>
        <a:spcAft>
          <a:spcPct val="0"/>
        </a:spcAft>
        <a:buFont typeface="System Font Regular"/>
        <a:buChar char="–"/>
        <a:defRPr sz="1600" kern="1200">
          <a:solidFill>
            <a:schemeClr val="tx1"/>
          </a:solidFill>
          <a:latin typeface="+mn-lt"/>
          <a:ea typeface="+mn-ea"/>
          <a:cs typeface="+mn-cs"/>
        </a:defRPr>
      </a:lvl2pPr>
      <a:lvl3pPr marL="857250" indent="-171450" algn="l" defTabSz="685800" rtl="0" eaLnBrk="1" fontAlgn="base" hangingPunct="1">
        <a:spcBef>
          <a:spcPts val="600"/>
        </a:spcBef>
        <a:spcAft>
          <a:spcPct val="0"/>
        </a:spcAft>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fontAlgn="base" hangingPunct="1">
        <a:spcBef>
          <a:spcPts val="600"/>
        </a:spcBef>
        <a:spcAft>
          <a:spcPct val="0"/>
        </a:spcAft>
        <a:buFont typeface="System Font Regular"/>
        <a:buChar char="–"/>
        <a:defRPr sz="1200" kern="1200">
          <a:solidFill>
            <a:schemeClr val="tx1"/>
          </a:solidFill>
          <a:latin typeface="+mn-lt"/>
          <a:ea typeface="+mn-ea"/>
          <a:cs typeface="+mn-cs"/>
        </a:defRPr>
      </a:lvl4pPr>
      <a:lvl5pPr marL="1543050" indent="-171450" algn="l" defTabSz="685800" rtl="0" eaLnBrk="1" fontAlgn="base" hangingPunct="1">
        <a:spcBef>
          <a:spcPts val="600"/>
        </a:spcBef>
        <a:spcAft>
          <a:spcPct val="0"/>
        </a:spcAft>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hyperlink" Target="https://www2.awanic.fi/haipro/101/wpro.asp?wpro=1" TargetMode="Externa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ww.valteri.fi/palvelut/koulutus/tilauskoulutukset/vaativa-erityinen-tuki-tartu-toimeen/mapa-koulutukset/" TargetMode="External"/><Relationship Id="rId2" Type="http://schemas.openxmlformats.org/officeDocument/2006/relationships/hyperlink" Target="https://www.savonia.fi/paivita-osaamistasi/taydennyskoulutus/avekki/" TargetMode="External"/><Relationship Id="rId1" Type="http://schemas.openxmlformats.org/officeDocument/2006/relationships/slideLayout" Target="../slideLayouts/slideLayout25.xml"/><Relationship Id="rId6" Type="http://schemas.openxmlformats.org/officeDocument/2006/relationships/hyperlink" Target="https://poliisi.fi/tyotapaturmat" TargetMode="External"/><Relationship Id="rId5" Type="http://schemas.openxmlformats.org/officeDocument/2006/relationships/hyperlink" Target="https://www.tyosuojelu.fi/asiointi-ja-yhteystiedot/luvat-ja-ilmoitukset/vakavasta-tyotapaturmasta-ilmoittaminen" TargetMode="External"/><Relationship Id="rId4" Type="http://schemas.openxmlformats.org/officeDocument/2006/relationships/hyperlink" Target="https://www.suomi.fi/palvelut/ilmoitus-vakavasta-tyotapaturmasta-aluehallintovirasto/f29000be-7014-4566-9dcd-df13e4cfb80d"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oikeus.fi/fi/index/asiatjapalvelut/rikoksenuhrille/josjoudutrikoksenuhriksi/rikosasiankasittelynvaiheet.html" TargetMode="External"/><Relationship Id="rId2" Type="http://schemas.openxmlformats.org/officeDocument/2006/relationships/hyperlink" Target="https://avi.fi/asioi/viranomainen/valvonta-ja-kantelut" TargetMode="Externa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tle 3">
            <a:extLst>
              <a:ext uri="{FF2B5EF4-FFF2-40B4-BE49-F238E27FC236}">
                <a16:creationId xmlns:a16="http://schemas.microsoft.com/office/drawing/2014/main" id="{108A8438-D892-4785-BC63-50844DA30F72}"/>
              </a:ext>
            </a:extLst>
          </p:cNvPr>
          <p:cNvSpPr>
            <a:spLocks noGrp="1" noChangeArrowheads="1"/>
          </p:cNvSpPr>
          <p:nvPr>
            <p:ph type="ctrTitle"/>
          </p:nvPr>
        </p:nvSpPr>
        <p:spPr>
          <a:xfrm>
            <a:off x="545272" y="1891174"/>
            <a:ext cx="3447569" cy="1790700"/>
          </a:xfrm>
        </p:spPr>
        <p:txBody>
          <a:bodyPr wrap="square" anchor="b">
            <a:normAutofit/>
          </a:bodyPr>
          <a:lstStyle/>
          <a:p>
            <a:r>
              <a:rPr lang="fi-FI" altLang="fi-FI" sz="2800" dirty="0"/>
              <a:t>Kouluvierailut</a:t>
            </a:r>
            <a:br>
              <a:rPr lang="fi-FI" altLang="fi-FI" sz="2800" dirty="0"/>
            </a:br>
            <a:r>
              <a:rPr lang="fi-FI" altLang="fi-FI" sz="2000" dirty="0"/>
              <a:t>kevät 2024</a:t>
            </a:r>
            <a:br>
              <a:rPr lang="fi-FI" sz="2800" b="1" dirty="0"/>
            </a:br>
            <a:br>
              <a:rPr lang="fi-FI" sz="2800" b="1" dirty="0"/>
            </a:br>
            <a:r>
              <a:rPr lang="fi-FI" altLang="fi-FI" sz="1800" dirty="0"/>
              <a:t>pääluottamusmies työsuojeluvaltuutettu</a:t>
            </a:r>
            <a:endParaRPr lang="LID4096" altLang="fi-FI" sz="1800" dirty="0"/>
          </a:p>
        </p:txBody>
      </p:sp>
      <p:sp>
        <p:nvSpPr>
          <p:cNvPr id="4" name="Subtitle 3">
            <a:extLst>
              <a:ext uri="{FF2B5EF4-FFF2-40B4-BE49-F238E27FC236}">
                <a16:creationId xmlns:a16="http://schemas.microsoft.com/office/drawing/2014/main" id="{FCF74C2D-0D7F-DAD5-D7EC-E12CC3EC3AC8}"/>
              </a:ext>
            </a:extLst>
          </p:cNvPr>
          <p:cNvSpPr>
            <a:spLocks noGrp="1"/>
          </p:cNvSpPr>
          <p:nvPr>
            <p:ph type="subTitle" idx="1"/>
          </p:nvPr>
        </p:nvSpPr>
        <p:spPr>
          <a:xfrm>
            <a:off x="545273" y="3908809"/>
            <a:ext cx="3474682" cy="835134"/>
          </a:xfrm>
        </p:spPr>
        <p:txBody>
          <a:bodyPr wrap="square" anchor="t">
            <a:normAutofit/>
          </a:bodyPr>
          <a:lstStyle/>
          <a:p>
            <a:endParaRPr lang="fi-FI" sz="1200" b="1" dirty="0"/>
          </a:p>
          <a:p>
            <a:r>
              <a:rPr lang="fi-FI" sz="1200" b="1" dirty="0"/>
              <a:t>Kuva:</a:t>
            </a:r>
          </a:p>
          <a:p>
            <a:r>
              <a:rPr lang="fi-FI" sz="1200" b="1" dirty="0"/>
              <a:t>Valkeisenlampi13022021-VicenteSerra-08</a:t>
            </a:r>
          </a:p>
        </p:txBody>
      </p:sp>
      <p:pic>
        <p:nvPicPr>
          <p:cNvPr id="8" name="Kuvan paikkamerkki 7" descr="Kuva, joka sisältää kohteen piha-, puu, talvi, jäätävä&#10;&#10;Kuvaus luotu automaattisesti">
            <a:extLst>
              <a:ext uri="{FF2B5EF4-FFF2-40B4-BE49-F238E27FC236}">
                <a16:creationId xmlns:a16="http://schemas.microsoft.com/office/drawing/2014/main" id="{64981963-B4C7-D572-BB10-AF5A9D812E76}"/>
              </a:ext>
            </a:extLst>
          </p:cNvPr>
          <p:cNvPicPr>
            <a:picLocks noGrp="1" noChangeAspect="1"/>
          </p:cNvPicPr>
          <p:nvPr>
            <p:ph type="pic" sz="quarter" idx="12"/>
          </p:nvPr>
        </p:nvPicPr>
        <p:blipFill>
          <a:blip r:embed="rId2"/>
          <a:srcRect l="18053" r="18053"/>
          <a:stretch>
            <a:fillRect/>
          </a:stretch>
        </p:blip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1F68A5-D1D0-79B8-DA3B-79E418FE7303}"/>
              </a:ext>
            </a:extLst>
          </p:cNvPr>
          <p:cNvSpPr>
            <a:spLocks noGrp="1"/>
          </p:cNvSpPr>
          <p:nvPr>
            <p:ph type="title"/>
          </p:nvPr>
        </p:nvSpPr>
        <p:spPr/>
        <p:txBody>
          <a:bodyPr/>
          <a:lstStyle/>
          <a:p>
            <a:r>
              <a:rPr lang="fi-FI" sz="2800" dirty="0"/>
              <a:t>Toistaiseksi voimassa olevat TVA-lisät, perusopetus</a:t>
            </a:r>
          </a:p>
        </p:txBody>
      </p:sp>
      <p:sp>
        <p:nvSpPr>
          <p:cNvPr id="3" name="Sisällön paikkamerkki 2">
            <a:extLst>
              <a:ext uri="{FF2B5EF4-FFF2-40B4-BE49-F238E27FC236}">
                <a16:creationId xmlns:a16="http://schemas.microsoft.com/office/drawing/2014/main" id="{42D625E7-F872-973F-312C-E379E563D3B9}"/>
              </a:ext>
            </a:extLst>
          </p:cNvPr>
          <p:cNvSpPr>
            <a:spLocks noGrp="1"/>
          </p:cNvSpPr>
          <p:nvPr>
            <p:ph idx="1"/>
          </p:nvPr>
        </p:nvSpPr>
        <p:spPr>
          <a:xfrm>
            <a:off x="415436" y="1499896"/>
            <a:ext cx="8313127" cy="3325500"/>
          </a:xfrm>
        </p:spPr>
        <p:txBody>
          <a:bodyPr/>
          <a:lstStyle/>
          <a:p>
            <a:r>
              <a:rPr lang="fi-FI" sz="1400" dirty="0"/>
              <a:t>Luokanohjaajapalkkio (0 -5 luokat, erityisluokat, valmistavat luokat, 7 – 9 luokat)</a:t>
            </a:r>
          </a:p>
          <a:p>
            <a:r>
              <a:rPr lang="fi-FI" sz="1400" dirty="0"/>
              <a:t>Yhdysluokan opetus</a:t>
            </a:r>
          </a:p>
          <a:p>
            <a:r>
              <a:rPr lang="fi-FI" sz="1400" dirty="0"/>
              <a:t>Esihenkilötehtävät: koulunjohtajat, apulaisjohtajat. / Rehtoreilla oma TVA-järjestelmä.</a:t>
            </a:r>
          </a:p>
          <a:p>
            <a:r>
              <a:rPr lang="fi-FI" sz="1400" dirty="0"/>
              <a:t>Oppilaskunnan ohjauspalkkio (alakoulu)</a:t>
            </a:r>
          </a:p>
          <a:p>
            <a:r>
              <a:rPr lang="fi-FI" sz="1400" dirty="0"/>
              <a:t>Turvallisuusvastuu</a:t>
            </a:r>
          </a:p>
          <a:p>
            <a:r>
              <a:rPr lang="fi-FI" sz="1400" dirty="0"/>
              <a:t>Työhyvinvointitiimi</a:t>
            </a:r>
          </a:p>
          <a:p>
            <a:r>
              <a:rPr lang="fi-FI" sz="1400" dirty="0"/>
              <a:t>Perusopetuksen oppilaanohjaus: yli 240 oppilasta / 2 – koulua; Tehostettu ohjaus</a:t>
            </a:r>
          </a:p>
          <a:p>
            <a:pPr marL="0" indent="0">
              <a:buNone/>
            </a:pPr>
            <a:r>
              <a:rPr lang="fi-FI" sz="1400" dirty="0"/>
              <a:t>    yläkoulussa (kaikki opot)</a:t>
            </a:r>
          </a:p>
          <a:p>
            <a:r>
              <a:rPr lang="fi-FI" sz="1400" dirty="0"/>
              <a:t>Oppimisen tuen koordinointi (laaja-alaiset erityisopettajat)</a:t>
            </a:r>
          </a:p>
          <a:p>
            <a:r>
              <a:rPr lang="fi-FI" sz="1400" dirty="0"/>
              <a:t>Opetusta kahdessa koulumuodossa (perusopetus ja lukio)</a:t>
            </a:r>
          </a:p>
          <a:p>
            <a:r>
              <a:rPr lang="fi-FI" sz="1400" dirty="0"/>
              <a:t>Perusopetuksen digitutor (voimassa 1.8.2021 alkaen)</a:t>
            </a:r>
          </a:p>
          <a:p>
            <a:endParaRPr lang="fi-FI" dirty="0"/>
          </a:p>
        </p:txBody>
      </p:sp>
      <p:sp>
        <p:nvSpPr>
          <p:cNvPr id="4" name="Päivämäärän paikkamerkki 3">
            <a:extLst>
              <a:ext uri="{FF2B5EF4-FFF2-40B4-BE49-F238E27FC236}">
                <a16:creationId xmlns:a16="http://schemas.microsoft.com/office/drawing/2014/main" id="{9239A8BA-1069-C046-043F-82D596ACB59F}"/>
              </a:ext>
            </a:extLst>
          </p:cNvPr>
          <p:cNvSpPr>
            <a:spLocks noGrp="1"/>
          </p:cNvSpPr>
          <p:nvPr>
            <p:ph type="dt" sz="half" idx="10"/>
          </p:nvPr>
        </p:nvSpPr>
        <p:spPr/>
        <p:txBody>
          <a:bodyPr/>
          <a:lstStyle/>
          <a:p>
            <a:pPr>
              <a:defRPr/>
            </a:pPr>
            <a:fld id="{3A32C0E8-5D39-479D-A6BC-57F37751B110}" type="datetime1">
              <a:rPr lang="fi-FI" smtClean="0"/>
              <a:pPr>
                <a:defRPr/>
              </a:pPr>
              <a:t>13.3.2024</a:t>
            </a:fld>
            <a:endParaRPr lang="en-FI"/>
          </a:p>
        </p:txBody>
      </p:sp>
      <p:sp>
        <p:nvSpPr>
          <p:cNvPr id="5" name="Dian numeron paikkamerkki 4">
            <a:extLst>
              <a:ext uri="{FF2B5EF4-FFF2-40B4-BE49-F238E27FC236}">
                <a16:creationId xmlns:a16="http://schemas.microsoft.com/office/drawing/2014/main" id="{46115A19-B477-4ED0-8052-68674C759A4F}"/>
              </a:ext>
            </a:extLst>
          </p:cNvPr>
          <p:cNvSpPr>
            <a:spLocks noGrp="1"/>
          </p:cNvSpPr>
          <p:nvPr>
            <p:ph type="sldNum" sz="quarter" idx="11"/>
          </p:nvPr>
        </p:nvSpPr>
        <p:spPr/>
        <p:txBody>
          <a:bodyPr/>
          <a:lstStyle/>
          <a:p>
            <a:pPr>
              <a:defRPr/>
            </a:pPr>
            <a:fld id="{3AC86B5D-05A7-4890-B703-51CFEA938082}" type="slidenum">
              <a:rPr lang="en-FI" smtClean="0"/>
              <a:pPr>
                <a:defRPr/>
              </a:pPr>
              <a:t>10</a:t>
            </a:fld>
            <a:endParaRPr lang="en-FI"/>
          </a:p>
        </p:txBody>
      </p:sp>
    </p:spTree>
    <p:extLst>
      <p:ext uri="{BB962C8B-B14F-4D97-AF65-F5344CB8AC3E}">
        <p14:creationId xmlns:p14="http://schemas.microsoft.com/office/powerpoint/2010/main" val="1491912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6BC801D-BA99-77B1-AF78-7651D7FD7883}"/>
              </a:ext>
            </a:extLst>
          </p:cNvPr>
          <p:cNvSpPr>
            <a:spLocks noGrp="1"/>
          </p:cNvSpPr>
          <p:nvPr>
            <p:ph type="title"/>
          </p:nvPr>
        </p:nvSpPr>
        <p:spPr/>
        <p:txBody>
          <a:bodyPr/>
          <a:lstStyle/>
          <a:p>
            <a:r>
              <a:rPr lang="fi-FI" sz="2000" b="1" i="0" u="none" strike="noStrike" baseline="0" dirty="0">
                <a:solidFill>
                  <a:srgbClr val="000000"/>
                </a:solidFill>
                <a:latin typeface="Calibri" panose="020F0502020204030204" pitchFamily="34" charset="0"/>
              </a:rPr>
              <a:t>Lukuvuoden 1.8.2023 - 31.7.2024 </a:t>
            </a:r>
            <a:r>
              <a:rPr lang="fi-FI" sz="2000" b="0" i="0" u="none" strike="noStrike" baseline="0" dirty="0">
                <a:solidFill>
                  <a:srgbClr val="000000"/>
                </a:solidFill>
                <a:latin typeface="Calibri" panose="020F0502020204030204" pitchFamily="34" charset="0"/>
              </a:rPr>
              <a:t>koulukohtaisten järjestelyerien jakamisessa sovellettavat kriteerit ja soveltamisohjeet: </a:t>
            </a:r>
            <a:endParaRPr lang="fi-FI" sz="2000" dirty="0"/>
          </a:p>
        </p:txBody>
      </p:sp>
      <p:sp>
        <p:nvSpPr>
          <p:cNvPr id="3" name="Sisällön paikkamerkki 2">
            <a:extLst>
              <a:ext uri="{FF2B5EF4-FFF2-40B4-BE49-F238E27FC236}">
                <a16:creationId xmlns:a16="http://schemas.microsoft.com/office/drawing/2014/main" id="{A2B0C7C9-E2E7-28CC-DB03-2551BC9DA1C1}"/>
              </a:ext>
            </a:extLst>
          </p:cNvPr>
          <p:cNvSpPr>
            <a:spLocks noGrp="1"/>
          </p:cNvSpPr>
          <p:nvPr>
            <p:ph idx="1"/>
          </p:nvPr>
        </p:nvSpPr>
        <p:spPr/>
        <p:txBody>
          <a:bodyPr/>
          <a:lstStyle/>
          <a:p>
            <a:pPr marL="0" indent="0">
              <a:buNone/>
            </a:pPr>
            <a:r>
              <a:rPr lang="fi-FI" dirty="0">
                <a:solidFill>
                  <a:srgbClr val="000000"/>
                </a:solidFill>
                <a:latin typeface="Calibri" panose="020F0502020204030204" pitchFamily="34" charset="0"/>
              </a:rPr>
              <a:t>1)</a:t>
            </a:r>
            <a:r>
              <a:rPr lang="fi-FI" sz="1800" b="0" i="0" u="none" strike="noStrike" baseline="0" dirty="0">
                <a:solidFill>
                  <a:srgbClr val="000000"/>
                </a:solidFill>
                <a:latin typeface="Calibri" panose="020F0502020204030204" pitchFamily="34" charset="0"/>
              </a:rPr>
              <a:t> </a:t>
            </a:r>
            <a:r>
              <a:rPr lang="fi-FI" sz="1200" b="1" i="0" u="none" strike="noStrike" baseline="0" dirty="0">
                <a:solidFill>
                  <a:srgbClr val="000000"/>
                </a:solidFill>
                <a:latin typeface="Calibri" panose="020F0502020204030204" pitchFamily="34" charset="0"/>
              </a:rPr>
              <a:t>Erityisen vaativa ja/tai lisäosaamista edellyttävä opetusryhmä/valvontaluokka/ ryhmänohjausryhmä </a:t>
            </a:r>
            <a:endParaRPr lang="fi-FI" sz="1200" b="0" i="0" u="none" strike="noStrike" baseline="0" dirty="0">
              <a:solidFill>
                <a:srgbClr val="000000"/>
              </a:solidFill>
              <a:latin typeface="Calibri" panose="020F0502020204030204" pitchFamily="34" charset="0"/>
            </a:endParaRPr>
          </a:p>
          <a:p>
            <a:r>
              <a:rPr lang="fi-FI" sz="1200" b="0" i="0" u="none" strike="noStrike" baseline="0" dirty="0">
                <a:solidFill>
                  <a:srgbClr val="000000"/>
                </a:solidFill>
                <a:latin typeface="Calibri" panose="020F0502020204030204" pitchFamily="34" charset="0"/>
              </a:rPr>
              <a:t>Esimerkkejä: </a:t>
            </a:r>
          </a:p>
          <a:p>
            <a:r>
              <a:rPr lang="fi-FI" sz="1200" b="0" i="0" u="none" strike="noStrike" baseline="0" dirty="0">
                <a:solidFill>
                  <a:srgbClr val="000000"/>
                </a:solidFill>
                <a:latin typeface="Calibri" panose="020F0502020204030204" pitchFamily="34" charset="0"/>
              </a:rPr>
              <a:t>- Diagnosoidut, erityisjärjestelyjä ja/tai -opetusta/hoitoa vaativat oppilaat yleisopetuksen ryhmässä </a:t>
            </a:r>
          </a:p>
          <a:p>
            <a:r>
              <a:rPr lang="fi-FI" sz="1200" b="0" i="0" u="none" strike="noStrike" baseline="0" dirty="0">
                <a:solidFill>
                  <a:srgbClr val="000000"/>
                </a:solidFill>
                <a:latin typeface="Calibri" panose="020F0502020204030204" pitchFamily="34" charset="0"/>
              </a:rPr>
              <a:t>- Etukäteen arvioitavissa oleva eri syistä poikkeuksellisen vaativa opetusryhmä/valvontaluokka/ryhmänohjausryhmä </a:t>
            </a:r>
          </a:p>
          <a:p>
            <a:r>
              <a:rPr lang="fi-FI" sz="1200" b="0" i="0" u="none" strike="noStrike" baseline="0" dirty="0">
                <a:solidFill>
                  <a:srgbClr val="000000"/>
                </a:solidFill>
                <a:latin typeface="Calibri" panose="020F0502020204030204" pitchFamily="34" charset="0"/>
              </a:rPr>
              <a:t>- Useiden eri opetussuunnitelmien toteuttaminen opetusryhmässä </a:t>
            </a:r>
          </a:p>
          <a:p>
            <a:r>
              <a:rPr lang="fi-FI" sz="1200" b="0" i="0" u="none" strike="noStrike" baseline="0" dirty="0">
                <a:solidFill>
                  <a:srgbClr val="000000"/>
                </a:solidFill>
                <a:latin typeface="Calibri" panose="020F0502020204030204" pitchFamily="34" charset="0"/>
              </a:rPr>
              <a:t>- Opetuksen ja vuorovaikutuksen vaativuutta lisäävät oppilaat opetusryhmässä, esimerkiksi vieraskieliset, eri kulttuuritaustaiset oppilaat opetusryhmässä (lukiossa myös vaihto-opiskelijat) </a:t>
            </a:r>
          </a:p>
          <a:p>
            <a:r>
              <a:rPr lang="fi-FI" sz="1200" b="0" i="0" u="none" strike="noStrike" baseline="0" dirty="0">
                <a:solidFill>
                  <a:srgbClr val="000000"/>
                </a:solidFill>
                <a:latin typeface="Calibri" panose="020F0502020204030204" pitchFamily="34" charset="0"/>
              </a:rPr>
              <a:t>- Vieraalla kielellä opettaminen </a:t>
            </a:r>
          </a:p>
          <a:p>
            <a:r>
              <a:rPr lang="fi-FI" sz="1200" b="0" i="0" u="none" strike="noStrike" baseline="0" dirty="0">
                <a:solidFill>
                  <a:srgbClr val="000000"/>
                </a:solidFill>
                <a:latin typeface="Calibri" panose="020F0502020204030204" pitchFamily="34" charset="0"/>
              </a:rPr>
              <a:t>- Yhdysluokkaopetus kun opetettavia luokka-asteita enemmän kuin kaksi </a:t>
            </a:r>
          </a:p>
          <a:p>
            <a:r>
              <a:rPr lang="fi-FI" sz="1200" b="0" i="0" u="none" strike="noStrike" baseline="0" dirty="0">
                <a:solidFill>
                  <a:srgbClr val="000000"/>
                </a:solidFill>
                <a:latin typeface="Calibri" panose="020F0502020204030204" pitchFamily="34" charset="0"/>
              </a:rPr>
              <a:t>- Opettaminen sekä ala- että yläkoulussa (opetusvelvollisuuserojen korvaaminen) </a:t>
            </a:r>
          </a:p>
          <a:p>
            <a:r>
              <a:rPr lang="fi-FI" sz="1200" b="0" i="0" u="none" strike="noStrike" baseline="0" dirty="0">
                <a:solidFill>
                  <a:srgbClr val="000000"/>
                </a:solidFill>
                <a:latin typeface="Calibri" panose="020F0502020204030204" pitchFamily="34" charset="0"/>
              </a:rPr>
              <a:t>- 3. luokalle siirtyminen, 7. luokalle siirtyminen ja lukion aloittaminen </a:t>
            </a:r>
          </a:p>
          <a:p>
            <a:pPr marL="0" indent="0">
              <a:buNone/>
            </a:pPr>
            <a:endParaRPr lang="fi-FI" dirty="0"/>
          </a:p>
        </p:txBody>
      </p:sp>
      <p:sp>
        <p:nvSpPr>
          <p:cNvPr id="4" name="Päivämäärän paikkamerkki 3">
            <a:extLst>
              <a:ext uri="{FF2B5EF4-FFF2-40B4-BE49-F238E27FC236}">
                <a16:creationId xmlns:a16="http://schemas.microsoft.com/office/drawing/2014/main" id="{8F6ECAA4-0830-309F-D819-102759C6081C}"/>
              </a:ext>
            </a:extLst>
          </p:cNvPr>
          <p:cNvSpPr>
            <a:spLocks noGrp="1"/>
          </p:cNvSpPr>
          <p:nvPr>
            <p:ph type="dt" sz="half" idx="10"/>
          </p:nvPr>
        </p:nvSpPr>
        <p:spPr/>
        <p:txBody>
          <a:bodyPr/>
          <a:lstStyle/>
          <a:p>
            <a:pPr>
              <a:defRPr/>
            </a:pPr>
            <a:fld id="{F1334381-3241-4222-8154-9DD294AD6166}" type="datetime1">
              <a:rPr lang="fi-FI" smtClean="0"/>
              <a:pPr>
                <a:defRPr/>
              </a:pPr>
              <a:t>13.3.2024</a:t>
            </a:fld>
            <a:endParaRPr lang="en-FI"/>
          </a:p>
        </p:txBody>
      </p:sp>
      <p:sp>
        <p:nvSpPr>
          <p:cNvPr id="5" name="Dian numeron paikkamerkki 4">
            <a:extLst>
              <a:ext uri="{FF2B5EF4-FFF2-40B4-BE49-F238E27FC236}">
                <a16:creationId xmlns:a16="http://schemas.microsoft.com/office/drawing/2014/main" id="{CF8844CE-4ADD-DAA7-3923-505B74090899}"/>
              </a:ext>
            </a:extLst>
          </p:cNvPr>
          <p:cNvSpPr>
            <a:spLocks noGrp="1"/>
          </p:cNvSpPr>
          <p:nvPr>
            <p:ph type="sldNum" sz="quarter" idx="11"/>
          </p:nvPr>
        </p:nvSpPr>
        <p:spPr/>
        <p:txBody>
          <a:bodyPr/>
          <a:lstStyle/>
          <a:p>
            <a:pPr>
              <a:defRPr/>
            </a:pPr>
            <a:fld id="{35E31565-C39C-49BD-B97B-04AAB21E4AB3}" type="slidenum">
              <a:rPr lang="en-FI" smtClean="0"/>
              <a:pPr>
                <a:defRPr/>
              </a:pPr>
              <a:t>11</a:t>
            </a:fld>
            <a:endParaRPr lang="en-FI"/>
          </a:p>
        </p:txBody>
      </p:sp>
    </p:spTree>
    <p:extLst>
      <p:ext uri="{BB962C8B-B14F-4D97-AF65-F5344CB8AC3E}">
        <p14:creationId xmlns:p14="http://schemas.microsoft.com/office/powerpoint/2010/main" val="1243434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2C03FBC-4529-0D16-2811-0D4C97A95327}"/>
              </a:ext>
            </a:extLst>
          </p:cNvPr>
          <p:cNvSpPr>
            <a:spLocks noGrp="1"/>
          </p:cNvSpPr>
          <p:nvPr>
            <p:ph type="title"/>
          </p:nvPr>
        </p:nvSpPr>
        <p:spPr/>
        <p:txBody>
          <a:bodyPr/>
          <a:lstStyle/>
          <a:p>
            <a:r>
              <a:rPr lang="fi-FI" dirty="0"/>
              <a:t>Lisää</a:t>
            </a:r>
          </a:p>
        </p:txBody>
      </p:sp>
      <p:sp>
        <p:nvSpPr>
          <p:cNvPr id="3" name="Sisällön paikkamerkki 2">
            <a:extLst>
              <a:ext uri="{FF2B5EF4-FFF2-40B4-BE49-F238E27FC236}">
                <a16:creationId xmlns:a16="http://schemas.microsoft.com/office/drawing/2014/main" id="{67AEA816-D38C-C06E-796D-343D605643A0}"/>
              </a:ext>
            </a:extLst>
          </p:cNvPr>
          <p:cNvSpPr>
            <a:spLocks noGrp="1"/>
          </p:cNvSpPr>
          <p:nvPr>
            <p:ph idx="1"/>
          </p:nvPr>
        </p:nvSpPr>
        <p:spPr/>
        <p:txBody>
          <a:bodyPr/>
          <a:lstStyle/>
          <a:p>
            <a:pPr marL="0" indent="0">
              <a:buNone/>
            </a:pPr>
            <a:r>
              <a:rPr lang="fi-FI" sz="1800" b="0" i="0" u="none" strike="noStrike" baseline="0" dirty="0">
                <a:solidFill>
                  <a:srgbClr val="000000"/>
                </a:solidFill>
                <a:latin typeface="Calibri" panose="020F0502020204030204" pitchFamily="34" charset="0"/>
              </a:rPr>
              <a:t> </a:t>
            </a:r>
            <a:r>
              <a:rPr lang="fi-FI" sz="1200" b="1" i="0" u="none" strike="noStrike" baseline="0" dirty="0">
                <a:solidFill>
                  <a:srgbClr val="000000"/>
                </a:solidFill>
                <a:latin typeface="Calibri" panose="020F0502020204030204" pitchFamily="34" charset="0"/>
              </a:rPr>
              <a:t>2) Vastuu-, kehittämis- ja projektitehtävät koulussa (jos ei muuten korvata) </a:t>
            </a:r>
            <a:endParaRPr lang="fi-FI" sz="1200" b="0" i="0" u="none" strike="noStrike" baseline="0" dirty="0">
              <a:solidFill>
                <a:srgbClr val="000000"/>
              </a:solidFill>
              <a:latin typeface="Calibri" panose="020F0502020204030204" pitchFamily="34" charset="0"/>
            </a:endParaRPr>
          </a:p>
          <a:p>
            <a:r>
              <a:rPr lang="fi-FI" sz="1200" b="0" i="0" u="none" strike="noStrike" baseline="0" dirty="0">
                <a:solidFill>
                  <a:srgbClr val="000000"/>
                </a:solidFill>
                <a:latin typeface="Calibri" panose="020F0502020204030204" pitchFamily="34" charset="0"/>
              </a:rPr>
              <a:t>Esimerkkejä: </a:t>
            </a:r>
          </a:p>
          <a:p>
            <a:r>
              <a:rPr lang="fi-FI" sz="1200" b="0" i="0" u="none" strike="noStrike" baseline="0" dirty="0">
                <a:solidFill>
                  <a:srgbClr val="000000"/>
                </a:solidFill>
                <a:latin typeface="Calibri" panose="020F0502020204030204" pitchFamily="34" charset="0"/>
              </a:rPr>
              <a:t>- Suunnittelu-, johto- tai kehittämisryhmän jäsenyys </a:t>
            </a:r>
          </a:p>
          <a:p>
            <a:r>
              <a:rPr lang="fi-FI" sz="1200" b="0" i="0" u="none" strike="noStrike" baseline="0" dirty="0">
                <a:solidFill>
                  <a:srgbClr val="000000"/>
                </a:solidFill>
                <a:latin typeface="Calibri" panose="020F0502020204030204" pitchFamily="34" charset="0"/>
              </a:rPr>
              <a:t>- Oppilashuoltoryhmän jäsenyys (ei koske erityisopettajaa) </a:t>
            </a:r>
          </a:p>
          <a:p>
            <a:r>
              <a:rPr lang="fi-FI" sz="1200" b="0" i="0" u="none" strike="noStrike" baseline="0" dirty="0">
                <a:solidFill>
                  <a:srgbClr val="000000"/>
                </a:solidFill>
                <a:latin typeface="Calibri" panose="020F0502020204030204" pitchFamily="34" charset="0"/>
              </a:rPr>
              <a:t>- Perehdyttämisvastuu </a:t>
            </a:r>
          </a:p>
          <a:p>
            <a:r>
              <a:rPr lang="fi-FI" sz="1200" b="0" i="0" u="none" strike="noStrike" baseline="0" dirty="0">
                <a:solidFill>
                  <a:srgbClr val="000000"/>
                </a:solidFill>
                <a:latin typeface="Calibri" panose="020F0502020204030204" pitchFamily="34" charset="0"/>
              </a:rPr>
              <a:t>- Oppilaiden osallisuuden kehittäminen </a:t>
            </a:r>
          </a:p>
          <a:p>
            <a:r>
              <a:rPr lang="fi-FI" sz="1200" b="0" i="0" u="none" strike="noStrike" baseline="0" dirty="0">
                <a:solidFill>
                  <a:srgbClr val="000000"/>
                </a:solidFill>
                <a:latin typeface="Calibri" panose="020F0502020204030204" pitchFamily="34" charset="0"/>
              </a:rPr>
              <a:t>- Sovittelutiimi </a:t>
            </a:r>
          </a:p>
          <a:p>
            <a:r>
              <a:rPr lang="fi-FI" sz="1200" b="0" i="0" u="none" strike="noStrike" baseline="0" dirty="0">
                <a:solidFill>
                  <a:srgbClr val="000000"/>
                </a:solidFill>
                <a:latin typeface="Calibri" panose="020F0502020204030204" pitchFamily="34" charset="0"/>
              </a:rPr>
              <a:t>- Koulun pedagoginen kehittäminen </a:t>
            </a:r>
          </a:p>
          <a:p>
            <a:r>
              <a:rPr lang="fi-FI" sz="1200" b="0" i="0" u="none" strike="noStrike" baseline="0" dirty="0">
                <a:solidFill>
                  <a:srgbClr val="000000"/>
                </a:solidFill>
                <a:latin typeface="Calibri" panose="020F0502020204030204" pitchFamily="34" charset="0"/>
              </a:rPr>
              <a:t>- Erilaisten tehtäväalueiden vastuutehtävät </a:t>
            </a:r>
          </a:p>
          <a:p>
            <a:r>
              <a:rPr lang="fi-FI" sz="1200" b="0" i="0" u="none" strike="noStrike" baseline="0" dirty="0">
                <a:solidFill>
                  <a:srgbClr val="000000"/>
                </a:solidFill>
                <a:latin typeface="Calibri" panose="020F0502020204030204" pitchFamily="34" charset="0"/>
              </a:rPr>
              <a:t>- Pitkäkestoiset (väh.1 lv) projektit/hankkeet </a:t>
            </a:r>
          </a:p>
          <a:p>
            <a:r>
              <a:rPr lang="fi-FI" sz="1200" b="0" i="0" u="none" strike="noStrike" baseline="0" dirty="0">
                <a:solidFill>
                  <a:srgbClr val="000000"/>
                </a:solidFill>
                <a:latin typeface="Calibri" panose="020F0502020204030204" pitchFamily="34" charset="0"/>
              </a:rPr>
              <a:t>- Koulutyöajan ulkopuolinen säännöllinen kilpailu- tai muu vastaava toiminta </a:t>
            </a:r>
          </a:p>
          <a:p>
            <a:endParaRPr lang="fi-FI" dirty="0"/>
          </a:p>
        </p:txBody>
      </p:sp>
      <p:sp>
        <p:nvSpPr>
          <p:cNvPr id="4" name="Päivämäärän paikkamerkki 3">
            <a:extLst>
              <a:ext uri="{FF2B5EF4-FFF2-40B4-BE49-F238E27FC236}">
                <a16:creationId xmlns:a16="http://schemas.microsoft.com/office/drawing/2014/main" id="{82565327-1047-57AA-4D99-BCDD990F21E9}"/>
              </a:ext>
            </a:extLst>
          </p:cNvPr>
          <p:cNvSpPr>
            <a:spLocks noGrp="1"/>
          </p:cNvSpPr>
          <p:nvPr>
            <p:ph type="dt" sz="half" idx="10"/>
          </p:nvPr>
        </p:nvSpPr>
        <p:spPr/>
        <p:txBody>
          <a:bodyPr/>
          <a:lstStyle/>
          <a:p>
            <a:pPr>
              <a:defRPr/>
            </a:pPr>
            <a:fld id="{F1334381-3241-4222-8154-9DD294AD6166}" type="datetime1">
              <a:rPr lang="fi-FI" smtClean="0"/>
              <a:pPr>
                <a:defRPr/>
              </a:pPr>
              <a:t>13.3.2024</a:t>
            </a:fld>
            <a:endParaRPr lang="en-FI"/>
          </a:p>
        </p:txBody>
      </p:sp>
      <p:sp>
        <p:nvSpPr>
          <p:cNvPr id="5" name="Dian numeron paikkamerkki 4">
            <a:extLst>
              <a:ext uri="{FF2B5EF4-FFF2-40B4-BE49-F238E27FC236}">
                <a16:creationId xmlns:a16="http://schemas.microsoft.com/office/drawing/2014/main" id="{B2B919C3-A636-D956-A030-604C4E0D0248}"/>
              </a:ext>
            </a:extLst>
          </p:cNvPr>
          <p:cNvSpPr>
            <a:spLocks noGrp="1"/>
          </p:cNvSpPr>
          <p:nvPr>
            <p:ph type="sldNum" sz="quarter" idx="11"/>
          </p:nvPr>
        </p:nvSpPr>
        <p:spPr/>
        <p:txBody>
          <a:bodyPr/>
          <a:lstStyle/>
          <a:p>
            <a:pPr>
              <a:defRPr/>
            </a:pPr>
            <a:fld id="{35E31565-C39C-49BD-B97B-04AAB21E4AB3}" type="slidenum">
              <a:rPr lang="en-FI" smtClean="0"/>
              <a:pPr>
                <a:defRPr/>
              </a:pPr>
              <a:t>12</a:t>
            </a:fld>
            <a:endParaRPr lang="en-FI"/>
          </a:p>
        </p:txBody>
      </p:sp>
    </p:spTree>
    <p:extLst>
      <p:ext uri="{BB962C8B-B14F-4D97-AF65-F5344CB8AC3E}">
        <p14:creationId xmlns:p14="http://schemas.microsoft.com/office/powerpoint/2010/main" val="3514461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492A327-AAFC-860D-DC69-FEA84E71A3E7}"/>
              </a:ext>
            </a:extLst>
          </p:cNvPr>
          <p:cNvSpPr>
            <a:spLocks noGrp="1"/>
          </p:cNvSpPr>
          <p:nvPr>
            <p:ph type="title"/>
          </p:nvPr>
        </p:nvSpPr>
        <p:spPr/>
        <p:txBody>
          <a:bodyPr/>
          <a:lstStyle/>
          <a:p>
            <a:r>
              <a:rPr lang="fi-FI" sz="2400" b="1" i="0" u="none" strike="noStrike" baseline="0" dirty="0">
                <a:solidFill>
                  <a:srgbClr val="000000"/>
                </a:solidFill>
                <a:latin typeface="Calibri" panose="020F0502020204030204" pitchFamily="34" charset="0"/>
              </a:rPr>
              <a:t>Koulu/lukiokohtainen opetustyön vaativuuden arviointi käytännössä </a:t>
            </a:r>
            <a:endParaRPr lang="fi-FI" sz="2400" dirty="0"/>
          </a:p>
        </p:txBody>
      </p:sp>
      <p:sp>
        <p:nvSpPr>
          <p:cNvPr id="3" name="Sisällön paikkamerkki 2">
            <a:extLst>
              <a:ext uri="{FF2B5EF4-FFF2-40B4-BE49-F238E27FC236}">
                <a16:creationId xmlns:a16="http://schemas.microsoft.com/office/drawing/2014/main" id="{40CAF3D1-685A-ADD5-B2EE-0B86D790A23C}"/>
              </a:ext>
            </a:extLst>
          </p:cNvPr>
          <p:cNvSpPr>
            <a:spLocks noGrp="1"/>
          </p:cNvSpPr>
          <p:nvPr>
            <p:ph idx="1"/>
          </p:nvPr>
        </p:nvSpPr>
        <p:spPr/>
        <p:txBody>
          <a:bodyPr/>
          <a:lstStyle/>
          <a:p>
            <a:r>
              <a:rPr lang="fi-FI" sz="1200" b="0" i="0" u="none" strike="noStrike" baseline="0" dirty="0">
                <a:solidFill>
                  <a:srgbClr val="000000"/>
                </a:solidFill>
                <a:latin typeface="Calibri" panose="020F0502020204030204" pitchFamily="34" charset="0"/>
              </a:rPr>
              <a:t>Arvioidaan aina tehtävän vaativuutta ja vaativuuseroja </a:t>
            </a:r>
          </a:p>
          <a:p>
            <a:r>
              <a:rPr lang="fi-FI" sz="1200" b="0" i="0" u="none" strike="noStrike" baseline="0" dirty="0">
                <a:solidFill>
                  <a:srgbClr val="000000"/>
                </a:solidFill>
                <a:latin typeface="Calibri" panose="020F0502020204030204" pitchFamily="34" charset="0"/>
              </a:rPr>
              <a:t>- Ei arvioida henkilökohtaista työsuoritusta, osaamista ja työtaitoja </a:t>
            </a:r>
          </a:p>
          <a:p>
            <a:r>
              <a:rPr lang="fi-FI" sz="1200" b="0" i="0" u="none" strike="noStrike" baseline="0" dirty="0">
                <a:solidFill>
                  <a:srgbClr val="000000"/>
                </a:solidFill>
                <a:latin typeface="Calibri" panose="020F0502020204030204" pitchFamily="34" charset="0"/>
              </a:rPr>
              <a:t>- Arvioinnissa sovelletaan sovittuja tva- kriteerejä (2 kpl) koulukohtaisesti </a:t>
            </a:r>
          </a:p>
          <a:p>
            <a:r>
              <a:rPr lang="fi-FI" sz="1200" b="0" i="0" u="none" strike="noStrike" baseline="0" dirty="0">
                <a:solidFill>
                  <a:srgbClr val="000000"/>
                </a:solidFill>
                <a:latin typeface="Calibri" panose="020F0502020204030204" pitchFamily="34" charset="0"/>
              </a:rPr>
              <a:t>- Arvioinnissa huomioidaan kaikkien opettajien työtehtävät </a:t>
            </a:r>
          </a:p>
          <a:p>
            <a:r>
              <a:rPr lang="fi-FI" sz="1200" b="0" i="0" u="none" strike="noStrike" baseline="0" dirty="0">
                <a:solidFill>
                  <a:srgbClr val="000000"/>
                </a:solidFill>
                <a:latin typeface="Calibri" panose="020F0502020204030204" pitchFamily="34" charset="0"/>
              </a:rPr>
              <a:t>- Koulukohtaisesti päätettävää tva- lisää voidaan maksaa päätoimisille (väh. 16/h/vko), vakinaisille, määräaikaisille ja sijaisille edellyttäen, että työsuhde kestää koko koulutyövuoden </a:t>
            </a:r>
          </a:p>
          <a:p>
            <a:r>
              <a:rPr lang="fi-FI" sz="1200" b="0" i="0" u="none" strike="noStrike" baseline="0" dirty="0">
                <a:solidFill>
                  <a:srgbClr val="000000"/>
                </a:solidFill>
                <a:latin typeface="Calibri" panose="020F0502020204030204" pitchFamily="34" charset="0"/>
              </a:rPr>
              <a:t>- Tva- lisän suuruus voi olla 50€ - 300€/kk/tehtävä, koulukohtainen tva-lisä voi olla maksimissaan yhteensä 300 €/kk/opettaja. Poikkeustapauksissa (esim. pienillä kouluilla) tva-lisän suuruus voi olla alle 50 €. </a:t>
            </a:r>
          </a:p>
          <a:p>
            <a:r>
              <a:rPr lang="fi-FI" sz="1200" b="0" i="0" u="none" strike="noStrike" baseline="0" dirty="0">
                <a:solidFill>
                  <a:srgbClr val="000000"/>
                </a:solidFill>
                <a:latin typeface="Calibri" panose="020F0502020204030204" pitchFamily="34" charset="0"/>
              </a:rPr>
              <a:t>- Tva- lisää maksetaan niin kauan kuin vaativuustekijä on olemassa, kuitenkin enintään 31.7.2024 saakka, jonka jälkeen tehtävät arvioidaan uudelleen </a:t>
            </a:r>
          </a:p>
          <a:p>
            <a:r>
              <a:rPr lang="fi-FI" sz="1200" b="0" i="0" u="none" strike="noStrike" baseline="0" dirty="0">
                <a:solidFill>
                  <a:srgbClr val="000000"/>
                </a:solidFill>
                <a:latin typeface="Calibri" panose="020F0502020204030204" pitchFamily="34" charset="0"/>
              </a:rPr>
              <a:t>- Jos vaativuustekijä poistuu kesken lukuvuoden, jaetaan vapautuva lisä uudelleen </a:t>
            </a:r>
          </a:p>
          <a:p>
            <a:r>
              <a:rPr lang="fi-FI" sz="1200" b="0" i="0" u="none" strike="noStrike" baseline="0" dirty="0">
                <a:solidFill>
                  <a:srgbClr val="000000"/>
                </a:solidFill>
                <a:latin typeface="Calibri" panose="020F0502020204030204" pitchFamily="34" charset="0"/>
              </a:rPr>
              <a:t>- Toistaiseksi päätettyä (koulunsa aloittavan oppilaan opetus, apulaisrehtori) tva-lisää maksetaan päivä/kk-palkkaa saavalle sijaiselle lisää edellyttävässä tehtävässä (yli viiden päivän sijaisuus) </a:t>
            </a:r>
          </a:p>
          <a:p>
            <a:endParaRPr lang="fi-FI" dirty="0"/>
          </a:p>
        </p:txBody>
      </p:sp>
      <p:sp>
        <p:nvSpPr>
          <p:cNvPr id="4" name="Päivämäärän paikkamerkki 3">
            <a:extLst>
              <a:ext uri="{FF2B5EF4-FFF2-40B4-BE49-F238E27FC236}">
                <a16:creationId xmlns:a16="http://schemas.microsoft.com/office/drawing/2014/main" id="{B6B6A3EB-2166-9C61-E13C-100859A00E16}"/>
              </a:ext>
            </a:extLst>
          </p:cNvPr>
          <p:cNvSpPr>
            <a:spLocks noGrp="1"/>
          </p:cNvSpPr>
          <p:nvPr>
            <p:ph type="dt" sz="half" idx="10"/>
          </p:nvPr>
        </p:nvSpPr>
        <p:spPr/>
        <p:txBody>
          <a:bodyPr/>
          <a:lstStyle/>
          <a:p>
            <a:pPr>
              <a:defRPr/>
            </a:pPr>
            <a:fld id="{F1334381-3241-4222-8154-9DD294AD6166}" type="datetime1">
              <a:rPr lang="fi-FI" smtClean="0"/>
              <a:pPr>
                <a:defRPr/>
              </a:pPr>
              <a:t>13.3.2024</a:t>
            </a:fld>
            <a:endParaRPr lang="en-FI"/>
          </a:p>
        </p:txBody>
      </p:sp>
      <p:sp>
        <p:nvSpPr>
          <p:cNvPr id="5" name="Dian numeron paikkamerkki 4">
            <a:extLst>
              <a:ext uri="{FF2B5EF4-FFF2-40B4-BE49-F238E27FC236}">
                <a16:creationId xmlns:a16="http://schemas.microsoft.com/office/drawing/2014/main" id="{2E5E0660-44AE-088D-CDBA-1455BC8ED2B4}"/>
              </a:ext>
            </a:extLst>
          </p:cNvPr>
          <p:cNvSpPr>
            <a:spLocks noGrp="1"/>
          </p:cNvSpPr>
          <p:nvPr>
            <p:ph type="sldNum" sz="quarter" idx="11"/>
          </p:nvPr>
        </p:nvSpPr>
        <p:spPr/>
        <p:txBody>
          <a:bodyPr/>
          <a:lstStyle/>
          <a:p>
            <a:pPr>
              <a:defRPr/>
            </a:pPr>
            <a:fld id="{35E31565-C39C-49BD-B97B-04AAB21E4AB3}" type="slidenum">
              <a:rPr lang="en-FI" smtClean="0"/>
              <a:pPr>
                <a:defRPr/>
              </a:pPr>
              <a:t>13</a:t>
            </a:fld>
            <a:endParaRPr lang="en-FI"/>
          </a:p>
        </p:txBody>
      </p:sp>
    </p:spTree>
    <p:extLst>
      <p:ext uri="{BB962C8B-B14F-4D97-AF65-F5344CB8AC3E}">
        <p14:creationId xmlns:p14="http://schemas.microsoft.com/office/powerpoint/2010/main" val="3023168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5C8CB77-4179-F989-48FE-140EBF057002}"/>
              </a:ext>
            </a:extLst>
          </p:cNvPr>
          <p:cNvSpPr>
            <a:spLocks noGrp="1"/>
          </p:cNvSpPr>
          <p:nvPr>
            <p:ph type="title"/>
          </p:nvPr>
        </p:nvSpPr>
        <p:spPr>
          <a:xfrm>
            <a:off x="334944" y="423764"/>
            <a:ext cx="8313127" cy="380291"/>
          </a:xfrm>
        </p:spPr>
        <p:txBody>
          <a:bodyPr>
            <a:normAutofit fontScale="90000"/>
          </a:bodyPr>
          <a:lstStyle/>
          <a:p>
            <a:r>
              <a:rPr lang="fi-FI" sz="2400" dirty="0"/>
              <a:t>Korvaava työ</a:t>
            </a:r>
          </a:p>
        </p:txBody>
      </p:sp>
      <p:sp>
        <p:nvSpPr>
          <p:cNvPr id="3" name="Sisällön paikkamerkki 2">
            <a:extLst>
              <a:ext uri="{FF2B5EF4-FFF2-40B4-BE49-F238E27FC236}">
                <a16:creationId xmlns:a16="http://schemas.microsoft.com/office/drawing/2014/main" id="{A5150A55-BD83-F036-7FBB-2F852F72A5C5}"/>
              </a:ext>
            </a:extLst>
          </p:cNvPr>
          <p:cNvSpPr>
            <a:spLocks noGrp="1"/>
          </p:cNvSpPr>
          <p:nvPr>
            <p:ph idx="1"/>
          </p:nvPr>
        </p:nvSpPr>
        <p:spPr>
          <a:xfrm>
            <a:off x="415437" y="906449"/>
            <a:ext cx="8313127" cy="4237052"/>
          </a:xfrm>
        </p:spPr>
        <p:txBody>
          <a:bodyPr>
            <a:normAutofit fontScale="92500" lnSpcReduction="10000"/>
          </a:bodyPr>
          <a:lstStyle/>
          <a:p>
            <a:r>
              <a:rPr lang="fi-FI" sz="1950" dirty="0">
                <a:solidFill>
                  <a:srgbClr val="333333"/>
                </a:solidFill>
                <a:latin typeface="Arial Nova" panose="020B0504020202020204" pitchFamily="34" charset="0"/>
              </a:rPr>
              <a:t>Kun työkykysi on heikentynyt, sinulla on oikeus sairauspoissaoloon, jonka palkallisuus määräytyy työehtosopimuksen mukaan.  Joissakin tapauksissa voidaan sopia osasairaspäivärahasta tai </a:t>
            </a:r>
            <a:r>
              <a:rPr lang="fi-FI" sz="1950" b="1" dirty="0">
                <a:solidFill>
                  <a:srgbClr val="333333"/>
                </a:solidFill>
                <a:latin typeface="Arial Nova" panose="020B0504020202020204" pitchFamily="34" charset="0"/>
              </a:rPr>
              <a:t>korvaavasta työstä</a:t>
            </a:r>
            <a:r>
              <a:rPr lang="fi-FI" sz="1950" dirty="0">
                <a:solidFill>
                  <a:srgbClr val="333333"/>
                </a:solidFill>
                <a:latin typeface="Arial Nova" panose="020B0504020202020204" pitchFamily="34" charset="0"/>
              </a:rPr>
              <a:t>, mikäli ratkaisu tukee työhön paluuta ja työkyvyn palautumista. Näihin tarvitaan aina työntekijän suostumus. (OAJ:n työelämäopas)</a:t>
            </a:r>
          </a:p>
          <a:p>
            <a:r>
              <a:rPr lang="fi-FI" sz="1950" dirty="0">
                <a:solidFill>
                  <a:srgbClr val="333333"/>
                </a:solidFill>
                <a:latin typeface="Arial Nova" panose="020B0604020202020204" pitchFamily="34" charset="0"/>
              </a:rPr>
              <a:t>Korvaavalla työllä tarkoitetaan sitä, että työntekijä tekee kevennettyä tai muuta työtä sairausloman sijaan. Korvaava työ voi kestää yhdestä päivästä kahdeksaan viikkoon. Työn määrää voi kasvattaa 50%:sta 100%:iin.</a:t>
            </a:r>
          </a:p>
          <a:p>
            <a:r>
              <a:rPr lang="fi-FI" sz="1950" dirty="0">
                <a:solidFill>
                  <a:srgbClr val="1B1C1E"/>
                </a:solidFill>
                <a:latin typeface="Arial Nova" panose="020B0604020202020204" pitchFamily="34" charset="0"/>
              </a:rPr>
              <a:t>Korvaava työ tarkoittaa sellaisia tehtäviä, joita työntekijä kykenee tekemään terveyttään vaarantamatta tilanteissa, joissa työntekijä ei vamman tai sairauden vuoksi voi tehdä vakiintuneita töitään.</a:t>
            </a:r>
            <a:endParaRPr lang="fi-FI" sz="1950" dirty="0">
              <a:solidFill>
                <a:srgbClr val="333333"/>
              </a:solidFill>
              <a:latin typeface="Arial Nova" panose="020B0604020202020204" pitchFamily="34" charset="0"/>
            </a:endParaRPr>
          </a:p>
          <a:p>
            <a:r>
              <a:rPr lang="fi-FI" sz="1950" dirty="0">
                <a:solidFill>
                  <a:srgbClr val="333333"/>
                </a:solidFill>
                <a:latin typeface="Arial Nova" panose="020B0604020202020204" pitchFamily="34" charset="0"/>
              </a:rPr>
              <a:t>Korvaava työ ­perustuu vapaaehtoisuuteen, ja työn­antaja ja työntekijä sopivat siitä keskenään. Työnantaja ei voi määrätä työntekijää korvaavaan työhön.</a:t>
            </a:r>
          </a:p>
          <a:p>
            <a:r>
              <a:rPr lang="fi-FI" sz="1950" dirty="0">
                <a:solidFill>
                  <a:srgbClr val="333333"/>
                </a:solidFill>
                <a:latin typeface="Arial Nova" panose="020B0604020202020204" pitchFamily="34" charset="0"/>
              </a:rPr>
              <a:t>Mahdollisesta korvaavasta työstä kannattaa keskustella myös lääkärin kanssa. Lääkäri arvioi, onko työnteko järkevää vai haittaako se työkyvyn palautumista.</a:t>
            </a:r>
            <a:endParaRPr lang="fi-FI" sz="1950" dirty="0">
              <a:latin typeface="Arial Nova" panose="020B0604020202020204" pitchFamily="34" charset="0"/>
              <a:cs typeface="Arial"/>
            </a:endParaRPr>
          </a:p>
          <a:p>
            <a:pPr marL="0" indent="0">
              <a:buNone/>
            </a:pPr>
            <a:endParaRPr lang="fi-FI" dirty="0"/>
          </a:p>
          <a:p>
            <a:endParaRPr lang="fi-FI" dirty="0"/>
          </a:p>
        </p:txBody>
      </p:sp>
      <p:sp>
        <p:nvSpPr>
          <p:cNvPr id="4" name="Päivämäärän paikkamerkki 3">
            <a:extLst>
              <a:ext uri="{FF2B5EF4-FFF2-40B4-BE49-F238E27FC236}">
                <a16:creationId xmlns:a16="http://schemas.microsoft.com/office/drawing/2014/main" id="{735B0A9C-22FE-AED5-3A1D-2D89556D5574}"/>
              </a:ext>
            </a:extLst>
          </p:cNvPr>
          <p:cNvSpPr>
            <a:spLocks noGrp="1"/>
          </p:cNvSpPr>
          <p:nvPr>
            <p:ph type="dt" sz="half" idx="10"/>
          </p:nvPr>
        </p:nvSpPr>
        <p:spPr/>
        <p:txBody>
          <a:bodyPr/>
          <a:lstStyle/>
          <a:p>
            <a:pPr>
              <a:defRPr/>
            </a:pPr>
            <a:fld id="{F1334381-3241-4222-8154-9DD294AD6166}" type="datetime1">
              <a:rPr lang="fi-FI"/>
              <a:pPr>
                <a:defRPr/>
              </a:pPr>
              <a:t>13.3.2024</a:t>
            </a:fld>
            <a:endParaRPr lang="en-FI"/>
          </a:p>
        </p:txBody>
      </p:sp>
      <p:sp>
        <p:nvSpPr>
          <p:cNvPr id="5" name="Dian numeron paikkamerkki 4">
            <a:extLst>
              <a:ext uri="{FF2B5EF4-FFF2-40B4-BE49-F238E27FC236}">
                <a16:creationId xmlns:a16="http://schemas.microsoft.com/office/drawing/2014/main" id="{7EDCDAB8-D37B-F5F9-ABB3-40304EF18F0D}"/>
              </a:ext>
            </a:extLst>
          </p:cNvPr>
          <p:cNvSpPr>
            <a:spLocks noGrp="1"/>
          </p:cNvSpPr>
          <p:nvPr>
            <p:ph type="sldNum" sz="quarter" idx="11"/>
          </p:nvPr>
        </p:nvSpPr>
        <p:spPr/>
        <p:txBody>
          <a:bodyPr/>
          <a:lstStyle/>
          <a:p>
            <a:pPr>
              <a:defRPr/>
            </a:pPr>
            <a:fld id="{35E31565-C39C-49BD-B97B-04AAB21E4AB3}" type="slidenum">
              <a:rPr lang="en-FI"/>
              <a:pPr>
                <a:defRPr/>
              </a:pPr>
              <a:t>14</a:t>
            </a:fld>
            <a:endParaRPr lang="en-FI"/>
          </a:p>
        </p:txBody>
      </p:sp>
    </p:spTree>
    <p:extLst>
      <p:ext uri="{BB962C8B-B14F-4D97-AF65-F5344CB8AC3E}">
        <p14:creationId xmlns:p14="http://schemas.microsoft.com/office/powerpoint/2010/main" val="3153644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tsikko 11">
            <a:extLst>
              <a:ext uri="{FF2B5EF4-FFF2-40B4-BE49-F238E27FC236}">
                <a16:creationId xmlns:a16="http://schemas.microsoft.com/office/drawing/2014/main" id="{4EC33A8F-0AAE-CB1B-F110-4AAF4CFC93F5}"/>
              </a:ext>
            </a:extLst>
          </p:cNvPr>
          <p:cNvSpPr>
            <a:spLocks noGrp="1"/>
          </p:cNvSpPr>
          <p:nvPr>
            <p:ph type="title"/>
          </p:nvPr>
        </p:nvSpPr>
        <p:spPr>
          <a:xfrm>
            <a:off x="415436" y="328249"/>
            <a:ext cx="8313127" cy="866851"/>
          </a:xfrm>
        </p:spPr>
        <p:txBody>
          <a:bodyPr/>
          <a:lstStyle/>
          <a:p>
            <a:r>
              <a:rPr lang="fi-FI"/>
              <a:t>Toiminta väkivaltatilanteessa</a:t>
            </a:r>
          </a:p>
        </p:txBody>
      </p:sp>
      <p:sp>
        <p:nvSpPr>
          <p:cNvPr id="6" name="Dian numeron paikkamerkki 5">
            <a:extLst>
              <a:ext uri="{FF2B5EF4-FFF2-40B4-BE49-F238E27FC236}">
                <a16:creationId xmlns:a16="http://schemas.microsoft.com/office/drawing/2014/main" id="{D463E5D0-3BAA-D52D-7D3B-B12129E8E5D1}"/>
              </a:ext>
            </a:extLst>
          </p:cNvPr>
          <p:cNvSpPr>
            <a:spLocks noGrp="1"/>
          </p:cNvSpPr>
          <p:nvPr>
            <p:ph type="sldNum"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9084C539-5C0A-4ABB-8B0D-57BCEAF78068}" type="slidenum">
              <a:rPr kumimoji="0" lang="fi-FI" sz="800" b="1"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15</a:t>
            </a:fld>
            <a:endParaRPr kumimoji="0" lang="fi-FI" sz="800" b="1"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7" name="Suorakulmio 6">
            <a:extLst>
              <a:ext uri="{FF2B5EF4-FFF2-40B4-BE49-F238E27FC236}">
                <a16:creationId xmlns:a16="http://schemas.microsoft.com/office/drawing/2014/main" id="{C87417B9-8377-440A-F33D-A2BE4FC23173}"/>
              </a:ext>
            </a:extLst>
          </p:cNvPr>
          <p:cNvSpPr/>
          <p:nvPr/>
        </p:nvSpPr>
        <p:spPr>
          <a:xfrm>
            <a:off x="535093" y="1022778"/>
            <a:ext cx="2817707" cy="1368214"/>
          </a:xfrm>
          <a:prstGeom prst="rect">
            <a:avLst/>
          </a:prstGeom>
          <a:solidFill>
            <a:srgbClr val="A7C6ED"/>
          </a:solidFill>
          <a:ln>
            <a:solidFill>
              <a:srgbClr val="A7C6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fi-FI" sz="1800" b="1" i="0" u="none" strike="noStrike" kern="1200" cap="none" spc="0" normalizeH="0" baseline="0" noProof="0">
                <a:ln>
                  <a:noFill/>
                </a:ln>
                <a:solidFill>
                  <a:srgbClr val="FFFFFF"/>
                </a:solidFill>
                <a:effectLst/>
                <a:uLnTx/>
                <a:uFillTx/>
                <a:latin typeface="Corbel" panose="020B0503020204020204"/>
                <a:ea typeface="+mn-ea"/>
                <a:cs typeface="+mn-cs"/>
              </a:rPr>
              <a:t>RAUHOITTUMINEN</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fi-FI" sz="1600" b="0" i="0" u="none" strike="noStrike" kern="1200" cap="none" spc="0" normalizeH="0" baseline="0" noProof="0">
                <a:ln>
                  <a:noFill/>
                </a:ln>
                <a:solidFill>
                  <a:srgbClr val="FFFFFF"/>
                </a:solidFill>
                <a:effectLst/>
                <a:uLnTx/>
                <a:uFillTx/>
                <a:latin typeface="Corbel" panose="020B0503020204020204"/>
                <a:ea typeface="+mn-ea"/>
                <a:cs typeface="+mn-cs"/>
              </a:rPr>
              <a:t>Mahdollisimman nopea toimintakyvyn palauttaminen</a:t>
            </a:r>
          </a:p>
        </p:txBody>
      </p:sp>
      <p:sp>
        <p:nvSpPr>
          <p:cNvPr id="8" name="Suorakulmio 7">
            <a:extLst>
              <a:ext uri="{FF2B5EF4-FFF2-40B4-BE49-F238E27FC236}">
                <a16:creationId xmlns:a16="http://schemas.microsoft.com/office/drawing/2014/main" id="{1203C6EC-32A6-8A3D-AB2F-96B219970A84}"/>
              </a:ext>
            </a:extLst>
          </p:cNvPr>
          <p:cNvSpPr/>
          <p:nvPr/>
        </p:nvSpPr>
        <p:spPr>
          <a:xfrm>
            <a:off x="3616960" y="1019391"/>
            <a:ext cx="5093547" cy="1256454"/>
          </a:xfrm>
          <a:prstGeom prst="rect">
            <a:avLst/>
          </a:prstGeom>
          <a:solidFill>
            <a:srgbClr val="5A71DF"/>
          </a:solidFill>
          <a:ln>
            <a:solidFill>
              <a:srgbClr val="A7C6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fi-FI" sz="1800" b="0" i="0" u="none" strike="noStrike" kern="1200" cap="none" spc="0" normalizeH="0" baseline="0" noProof="0">
              <a:ln>
                <a:noFill/>
              </a:ln>
              <a:solidFill>
                <a:srgbClr val="FFFFFF"/>
              </a:solidFill>
              <a:effectLst/>
              <a:uLnTx/>
              <a:uFillTx/>
              <a:latin typeface="Corbel" panose="020B0503020204020204"/>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fi-FI" sz="1800" b="0" i="0" u="none" strike="noStrike" kern="1200" cap="none" spc="0" normalizeH="0" baseline="0" noProof="0">
                <a:ln>
                  <a:noFill/>
                </a:ln>
                <a:solidFill>
                  <a:srgbClr val="FFFFFF"/>
                </a:solidFill>
                <a:effectLst/>
                <a:uLnTx/>
                <a:uFillTx/>
                <a:latin typeface="Corbel" panose="020B0503020204020204"/>
                <a:ea typeface="+mn-ea"/>
                <a:cs typeface="+mn-cs"/>
              </a:rPr>
              <a:t>Anna tilaa rauhoittumiselle</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fi-FI" sz="1800" b="0" i="0" u="none" strike="noStrike" kern="1200" cap="none" spc="0" normalizeH="0" baseline="0" noProof="0">
                <a:ln>
                  <a:noFill/>
                </a:ln>
                <a:solidFill>
                  <a:srgbClr val="FFFFFF"/>
                </a:solidFill>
                <a:effectLst/>
                <a:uLnTx/>
                <a:uFillTx/>
                <a:latin typeface="Corbel" panose="020B0503020204020204"/>
                <a:ea typeface="+mn-ea"/>
                <a:cs typeface="+mn-cs"/>
              </a:rPr>
              <a:t>Tuttu aikuinen johtaa tilannetta</a:t>
            </a:r>
          </a:p>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fi-FI"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9" name="Suorakulmio 8">
            <a:hlinkClick r:id="rId2" action="ppaction://hlinksldjump"/>
            <a:extLst>
              <a:ext uri="{FF2B5EF4-FFF2-40B4-BE49-F238E27FC236}">
                <a16:creationId xmlns:a16="http://schemas.microsoft.com/office/drawing/2014/main" id="{69F20C72-80B7-1EAE-D363-7F7D01DDF24B}"/>
              </a:ext>
            </a:extLst>
          </p:cNvPr>
          <p:cNvSpPr/>
          <p:nvPr/>
        </p:nvSpPr>
        <p:spPr>
          <a:xfrm>
            <a:off x="3935305" y="2440733"/>
            <a:ext cx="4456854" cy="792904"/>
          </a:xfrm>
          <a:prstGeom prst="rect">
            <a:avLst/>
          </a:prstGeom>
          <a:solidFill>
            <a:srgbClr val="250E62"/>
          </a:solidFill>
          <a:ln>
            <a:solidFill>
              <a:srgbClr val="A7C6ED"/>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fi-FI" sz="1800" b="0" i="0" u="none" strike="noStrike" kern="1200" cap="none" spc="0" normalizeH="0" baseline="0" noProof="0">
              <a:ln>
                <a:noFill/>
              </a:ln>
              <a:solidFill>
                <a:srgbClr val="FFFFFF"/>
              </a:solidFill>
              <a:effectLst/>
              <a:uLnTx/>
              <a:uFillTx/>
              <a:latin typeface="Corbel" panose="020B0503020204020204"/>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fi-FI" sz="1800" b="0" i="0" u="none" strike="noStrike" kern="1200" cap="none" spc="0" normalizeH="0" baseline="0" noProof="0" dirty="0">
                <a:ln>
                  <a:noFill/>
                </a:ln>
                <a:solidFill>
                  <a:srgbClr val="FFFFFF"/>
                </a:solidFill>
                <a:effectLst/>
                <a:uLnTx/>
                <a:uFillTx/>
                <a:latin typeface="Corbel" panose="020B0503020204020204"/>
                <a:ea typeface="+mn-ea"/>
                <a:cs typeface="+mn-cs"/>
              </a:rPr>
              <a:t>Kiinnipito on viimeinen keino lapsen itsensä ja muiden turvaamiseksi</a:t>
            </a:r>
          </a:p>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fi-FI"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0" name="Suorakulmio 9">
            <a:hlinkClick r:id="" action="ppaction://noaction"/>
            <a:extLst>
              <a:ext uri="{FF2B5EF4-FFF2-40B4-BE49-F238E27FC236}">
                <a16:creationId xmlns:a16="http://schemas.microsoft.com/office/drawing/2014/main" id="{9DC2B881-06FB-582A-D6CB-785D20E6C13F}"/>
              </a:ext>
            </a:extLst>
          </p:cNvPr>
          <p:cNvSpPr/>
          <p:nvPr/>
        </p:nvSpPr>
        <p:spPr>
          <a:xfrm>
            <a:off x="535093" y="3342645"/>
            <a:ext cx="2817707" cy="1368214"/>
          </a:xfrm>
          <a:prstGeom prst="rect">
            <a:avLst/>
          </a:prstGeom>
          <a:solidFill>
            <a:srgbClr val="A7C6ED"/>
          </a:solidFill>
          <a:ln>
            <a:solidFill>
              <a:srgbClr val="A7C6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fi-FI" sz="1800" b="1" i="0" u="none" strike="noStrike" kern="1200" cap="none" spc="0" normalizeH="0" baseline="0" noProof="0" dirty="0">
                <a:ln>
                  <a:noFill/>
                </a:ln>
                <a:solidFill>
                  <a:srgbClr val="FFFFFF"/>
                </a:solidFill>
                <a:effectLst/>
                <a:uLnTx/>
                <a:uFillTx/>
                <a:latin typeface="Corbel" panose="020B0503020204020204"/>
                <a:ea typeface="+mn-ea"/>
                <a:cs typeface="+mn-cs"/>
              </a:rPr>
              <a:t>TILANTEEN ANALYSOINTI</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fi-FI" sz="1600" b="0" i="0" u="none" strike="noStrike" kern="1200" cap="none" spc="0" normalizeH="0" baseline="0" noProof="0" dirty="0">
                <a:ln>
                  <a:noFill/>
                </a:ln>
                <a:solidFill>
                  <a:srgbClr val="FFFFFF"/>
                </a:solidFill>
                <a:effectLst/>
                <a:uLnTx/>
                <a:uFillTx/>
                <a:latin typeface="Corbel" panose="020B0503020204020204"/>
                <a:ea typeface="+mn-ea"/>
                <a:cs typeface="+mn-cs"/>
              </a:rPr>
              <a:t>Mikä aiheutti tilanteen?</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fi-FI" sz="1600" b="0" i="0" u="none" strike="noStrike" kern="1200" cap="none" spc="0" normalizeH="0" baseline="0" noProof="0" dirty="0">
                <a:ln>
                  <a:noFill/>
                </a:ln>
                <a:solidFill>
                  <a:srgbClr val="FFFFFF"/>
                </a:solidFill>
                <a:effectLst/>
                <a:uLnTx/>
                <a:uFillTx/>
                <a:latin typeface="Corbel" panose="020B0503020204020204"/>
                <a:ea typeface="+mn-ea"/>
                <a:cs typeface="+mn-cs"/>
              </a:rPr>
              <a:t>Voidaanko tehdä muutoksia?</a:t>
            </a:r>
          </a:p>
        </p:txBody>
      </p:sp>
      <p:sp>
        <p:nvSpPr>
          <p:cNvPr id="11" name="Suorakulmio 10">
            <a:extLst>
              <a:ext uri="{FF2B5EF4-FFF2-40B4-BE49-F238E27FC236}">
                <a16:creationId xmlns:a16="http://schemas.microsoft.com/office/drawing/2014/main" id="{7BAE514D-34AC-2B67-3555-2F23C886C788}"/>
              </a:ext>
            </a:extLst>
          </p:cNvPr>
          <p:cNvSpPr/>
          <p:nvPr/>
        </p:nvSpPr>
        <p:spPr>
          <a:xfrm>
            <a:off x="3616960" y="3398525"/>
            <a:ext cx="5093547" cy="1256454"/>
          </a:xfrm>
          <a:prstGeom prst="rect">
            <a:avLst/>
          </a:prstGeom>
          <a:solidFill>
            <a:srgbClr val="5A71DF"/>
          </a:solidFill>
          <a:ln>
            <a:solidFill>
              <a:srgbClr val="A7C6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fi-FI" sz="1800" b="0" i="0" u="none" strike="noStrike" kern="1200" cap="none" spc="0" normalizeH="0" baseline="0" noProof="0" dirty="0">
              <a:ln>
                <a:noFill/>
              </a:ln>
              <a:solidFill>
                <a:srgbClr val="FFFFFF"/>
              </a:solidFill>
              <a:effectLst/>
              <a:uLnTx/>
              <a:uFillTx/>
              <a:latin typeface="Corbel" panose="020B0503020204020204"/>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fi-FI" sz="1800" b="0" i="0" u="none" strike="noStrike" kern="1200" cap="none" spc="0" normalizeH="0" baseline="0" noProof="0" dirty="0">
              <a:ln>
                <a:noFill/>
              </a:ln>
              <a:solidFill>
                <a:srgbClr val="FFFFFF"/>
              </a:solidFill>
              <a:effectLst/>
              <a:uLnTx/>
              <a:uFillTx/>
              <a:latin typeface="Corbel" panose="020B0503020204020204"/>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fi-FI" sz="1800" b="0" i="0" u="none" strike="noStrike" kern="1200" cap="none" spc="0" normalizeH="0" baseline="0" noProof="0" dirty="0">
              <a:ln>
                <a:noFill/>
              </a:ln>
              <a:solidFill>
                <a:srgbClr val="FFFFFF"/>
              </a:solidFill>
              <a:effectLst/>
              <a:uLnTx/>
              <a:uFillTx/>
              <a:latin typeface="Corbel" panose="020B0503020204020204"/>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fi-FI" sz="1800" b="0" i="0" u="none" strike="noStrike" kern="1200" cap="none" spc="0" normalizeH="0" baseline="0" noProof="0" dirty="0">
                <a:ln>
                  <a:noFill/>
                </a:ln>
                <a:solidFill>
                  <a:srgbClr val="FFFFFF"/>
                </a:solidFill>
                <a:effectLst/>
                <a:uLnTx/>
                <a:uFillTx/>
                <a:latin typeface="Corbel" panose="020B0503020204020204"/>
                <a:ea typeface="+mn-ea"/>
                <a:cs typeface="+mn-cs"/>
              </a:rPr>
              <a:t>Oma toiminta on helpointa korjata</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fi-FI" sz="1800" b="0" i="0" u="none" strike="noStrike" kern="1200" cap="none" spc="0" normalizeH="0" baseline="0" noProof="0" dirty="0">
                <a:ln>
                  <a:noFill/>
                </a:ln>
                <a:solidFill>
                  <a:srgbClr val="FFFFFF"/>
                </a:solidFill>
                <a:effectLst/>
                <a:uLnTx/>
                <a:uFillTx/>
                <a:latin typeface="Corbel" panose="020B0503020204020204"/>
                <a:ea typeface="+mn-ea"/>
                <a:cs typeface="+mn-cs"/>
              </a:rPr>
              <a:t>Vuorovaikutus ennen aggressiota</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fi-FI" sz="1400" b="0" i="0" u="none" strike="noStrike" kern="1200" cap="none" spc="0" normalizeH="0" baseline="0" noProof="0" dirty="0">
                <a:ln>
                  <a:noFill/>
                </a:ln>
                <a:solidFill>
                  <a:srgbClr val="FFFFFF"/>
                </a:solidFill>
                <a:effectLst/>
                <a:uLnTx/>
                <a:uFillTx/>
                <a:latin typeface="Corbel" panose="020B0503020204020204"/>
                <a:ea typeface="+mn-ea"/>
                <a:cs typeface="+mn-cs"/>
              </a:rPr>
              <a:t>Toisten lasten toiminta</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fi-FI" sz="1400" b="0" i="0" u="none" strike="noStrike" kern="1200" cap="none" spc="0" normalizeH="0" baseline="0" noProof="0" dirty="0">
                <a:ln>
                  <a:noFill/>
                </a:ln>
                <a:solidFill>
                  <a:srgbClr val="FFFFFF"/>
                </a:solidFill>
                <a:effectLst/>
                <a:uLnTx/>
                <a:uFillTx/>
                <a:latin typeface="Corbel" panose="020B0503020204020204"/>
                <a:ea typeface="+mn-ea"/>
                <a:cs typeface="+mn-cs"/>
              </a:rPr>
              <a:t>Fyysisen ympäristön vaikutus</a:t>
            </a:r>
            <a:endParaRPr kumimoji="0" lang="fi-FI" sz="1800" b="0" i="0" u="none" strike="noStrike" kern="1200" cap="none" spc="0" normalizeH="0" baseline="0" noProof="0" dirty="0">
              <a:ln>
                <a:noFill/>
              </a:ln>
              <a:solidFill>
                <a:srgbClr val="FFFFFF"/>
              </a:solidFill>
              <a:effectLst/>
              <a:uLnTx/>
              <a:uFillTx/>
              <a:latin typeface="Corbel" panose="020B0503020204020204"/>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fi-FI" sz="1800" b="0" i="0" u="none" strike="noStrike" kern="1200" cap="none" spc="0" normalizeH="0" baseline="0" noProof="0" dirty="0">
                <a:ln>
                  <a:noFill/>
                </a:ln>
                <a:solidFill>
                  <a:srgbClr val="FFFFFF"/>
                </a:solidFill>
                <a:effectLst/>
                <a:uLnTx/>
                <a:uFillTx/>
                <a:latin typeface="Corbel" panose="020B0503020204020204"/>
                <a:ea typeface="+mn-ea"/>
                <a:cs typeface="+mn-cs"/>
              </a:rPr>
              <a:t> </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fi-FI" sz="1400" b="0" i="0" u="none" strike="noStrike" kern="1200" cap="none" spc="0" normalizeH="0" baseline="0" noProof="0" dirty="0">
                <a:ln>
                  <a:noFill/>
                </a:ln>
                <a:solidFill>
                  <a:srgbClr val="000000"/>
                </a:solidFill>
                <a:effectLst/>
                <a:uLnTx/>
                <a:uFillTx/>
                <a:latin typeface="Corbel" panose="020B0503020204020204"/>
                <a:ea typeface="+mn-ea"/>
                <a:cs typeface="+mn-cs"/>
              </a:rPr>
              <a:t>						Muk. Anita Puustjärvi 2018 </a:t>
            </a:r>
          </a:p>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fi-FI"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14" name="Ellipsi 13">
            <a:extLst>
              <a:ext uri="{FF2B5EF4-FFF2-40B4-BE49-F238E27FC236}">
                <a16:creationId xmlns:a16="http://schemas.microsoft.com/office/drawing/2014/main" id="{1C8F8127-BCD7-470B-39F4-5C3D020E47D9}"/>
              </a:ext>
            </a:extLst>
          </p:cNvPr>
          <p:cNvSpPr/>
          <p:nvPr/>
        </p:nvSpPr>
        <p:spPr>
          <a:xfrm>
            <a:off x="751841" y="2300851"/>
            <a:ext cx="2377439" cy="10976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fi-FI" sz="1800" b="0" i="0" u="none" strike="noStrike" kern="1200" cap="none" spc="0" normalizeH="0" baseline="0" noProof="0">
                <a:ln>
                  <a:noFill/>
                </a:ln>
                <a:solidFill>
                  <a:srgbClr val="FFFFFF"/>
                </a:solidFill>
                <a:effectLst/>
                <a:uLnTx/>
                <a:uFillTx/>
                <a:latin typeface="Corbel" panose="020B0503020204020204"/>
                <a:ea typeface="+mn-ea"/>
                <a:cs typeface="+mn-cs"/>
              </a:rPr>
              <a:t>Oppilaan aiheuttama väkivalta- tai uhkatilanne </a:t>
            </a:r>
          </a:p>
        </p:txBody>
      </p:sp>
    </p:spTree>
    <p:extLst>
      <p:ext uri="{BB962C8B-B14F-4D97-AF65-F5344CB8AC3E}">
        <p14:creationId xmlns:p14="http://schemas.microsoft.com/office/powerpoint/2010/main" val="497239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tsikko 11">
            <a:extLst>
              <a:ext uri="{FF2B5EF4-FFF2-40B4-BE49-F238E27FC236}">
                <a16:creationId xmlns:a16="http://schemas.microsoft.com/office/drawing/2014/main" id="{4EC33A8F-0AAE-CB1B-F110-4AAF4CFC93F5}"/>
              </a:ext>
            </a:extLst>
          </p:cNvPr>
          <p:cNvSpPr>
            <a:spLocks noGrp="1"/>
          </p:cNvSpPr>
          <p:nvPr>
            <p:ph type="title"/>
          </p:nvPr>
        </p:nvSpPr>
        <p:spPr>
          <a:xfrm>
            <a:off x="415437" y="328250"/>
            <a:ext cx="8313127" cy="866851"/>
          </a:xfrm>
        </p:spPr>
        <p:txBody>
          <a:bodyPr/>
          <a:lstStyle/>
          <a:p>
            <a:r>
              <a:rPr lang="fi-FI"/>
              <a:t>Toiminta väkivaltatilanteen jälkeen</a:t>
            </a:r>
          </a:p>
        </p:txBody>
      </p:sp>
      <p:sp>
        <p:nvSpPr>
          <p:cNvPr id="6" name="Dian numeron paikkamerkki 5">
            <a:extLst>
              <a:ext uri="{FF2B5EF4-FFF2-40B4-BE49-F238E27FC236}">
                <a16:creationId xmlns:a16="http://schemas.microsoft.com/office/drawing/2014/main" id="{D463E5D0-3BAA-D52D-7D3B-B12129E8E5D1}"/>
              </a:ext>
            </a:extLst>
          </p:cNvPr>
          <p:cNvSpPr>
            <a:spLocks noGrp="1"/>
          </p:cNvSpPr>
          <p:nvPr>
            <p:ph type="sldNum" sz="quarter" idx="11"/>
          </p:nvPr>
        </p:nvSpPr>
        <p:spPr/>
        <p:txBody>
          <a:bodyPr/>
          <a:lstStyle/>
          <a:p>
            <a:fld id="{9084C539-5C0A-4ABB-8B0D-57BCEAF78068}" type="slidenum">
              <a:rPr lang="fi-FI" smtClean="0"/>
              <a:t>16</a:t>
            </a:fld>
            <a:endParaRPr lang="fi-FI"/>
          </a:p>
        </p:txBody>
      </p:sp>
      <p:sp>
        <p:nvSpPr>
          <p:cNvPr id="7" name="Suorakulmio 6">
            <a:extLst>
              <a:ext uri="{FF2B5EF4-FFF2-40B4-BE49-F238E27FC236}">
                <a16:creationId xmlns:a16="http://schemas.microsoft.com/office/drawing/2014/main" id="{C87417B9-8377-440A-F33D-A2BE4FC23173}"/>
              </a:ext>
            </a:extLst>
          </p:cNvPr>
          <p:cNvSpPr/>
          <p:nvPr/>
        </p:nvSpPr>
        <p:spPr>
          <a:xfrm>
            <a:off x="535094" y="941498"/>
            <a:ext cx="2817707" cy="1253067"/>
          </a:xfrm>
          <a:prstGeom prst="rect">
            <a:avLst/>
          </a:prstGeom>
          <a:solidFill>
            <a:srgbClr val="A7C6ED"/>
          </a:solidFill>
          <a:ln>
            <a:solidFill>
              <a:srgbClr val="A7C6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a:hlinkClick r:id="" action="ppaction://noaction"/>
              </a:rPr>
              <a:t>TYÖTURVALLISUUS-ILMOITUS</a:t>
            </a:r>
            <a:endParaRPr lang="fi-FI"/>
          </a:p>
          <a:p>
            <a:pPr algn="ctr"/>
            <a:r>
              <a:rPr lang="fi-FI"/>
              <a:t>Mitä ja miksi näin tapahtui?</a:t>
            </a:r>
          </a:p>
          <a:p>
            <a:pPr algn="ctr"/>
            <a:r>
              <a:rPr lang="fi-FI"/>
              <a:t>Miten ehkäistään jatkossa?</a:t>
            </a:r>
          </a:p>
        </p:txBody>
      </p:sp>
      <p:sp>
        <p:nvSpPr>
          <p:cNvPr id="8" name="Suorakulmio 7">
            <a:extLst>
              <a:ext uri="{FF2B5EF4-FFF2-40B4-BE49-F238E27FC236}">
                <a16:creationId xmlns:a16="http://schemas.microsoft.com/office/drawing/2014/main" id="{1203C6EC-32A6-8A3D-AB2F-96B219970A84}"/>
              </a:ext>
            </a:extLst>
          </p:cNvPr>
          <p:cNvSpPr/>
          <p:nvPr/>
        </p:nvSpPr>
        <p:spPr>
          <a:xfrm>
            <a:off x="3616961" y="938110"/>
            <a:ext cx="5093547" cy="1256454"/>
          </a:xfrm>
          <a:prstGeom prst="rect">
            <a:avLst/>
          </a:prstGeom>
          <a:solidFill>
            <a:srgbClr val="5A71DF"/>
          </a:solidFill>
          <a:ln>
            <a:solidFill>
              <a:srgbClr val="A7C6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a:p>
            <a:pPr algn="ctr"/>
            <a:r>
              <a:rPr lang="fi-FI"/>
              <a:t>Tapahtuman kuvaus</a:t>
            </a:r>
          </a:p>
          <a:p>
            <a:pPr algn="ctr"/>
            <a:r>
              <a:rPr lang="fi-FI"/>
              <a:t>Myötävaikuttavat tekijät</a:t>
            </a:r>
          </a:p>
          <a:p>
            <a:pPr algn="ctr"/>
            <a:r>
              <a:rPr lang="fi-FI"/>
              <a:t>Terveydelliset seuraukset tarvittaessa</a:t>
            </a:r>
          </a:p>
          <a:p>
            <a:pPr algn="ctr"/>
            <a:r>
              <a:rPr lang="fi-FI"/>
              <a:t>Toimenpide-ehdotus</a:t>
            </a:r>
          </a:p>
          <a:p>
            <a:pPr algn="ctr"/>
            <a:endParaRPr lang="fi-FI"/>
          </a:p>
        </p:txBody>
      </p:sp>
      <p:sp>
        <p:nvSpPr>
          <p:cNvPr id="10" name="Suorakulmio 9">
            <a:extLst>
              <a:ext uri="{FF2B5EF4-FFF2-40B4-BE49-F238E27FC236}">
                <a16:creationId xmlns:a16="http://schemas.microsoft.com/office/drawing/2014/main" id="{9DC2B881-06FB-582A-D6CB-785D20E6C13F}"/>
              </a:ext>
            </a:extLst>
          </p:cNvPr>
          <p:cNvSpPr/>
          <p:nvPr/>
        </p:nvSpPr>
        <p:spPr>
          <a:xfrm>
            <a:off x="535094" y="2346968"/>
            <a:ext cx="2817707" cy="1253067"/>
          </a:xfrm>
          <a:prstGeom prst="rect">
            <a:avLst/>
          </a:prstGeom>
          <a:solidFill>
            <a:srgbClr val="A7C6ED"/>
          </a:solidFill>
          <a:ln>
            <a:solidFill>
              <a:srgbClr val="A7C6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b="1"/>
              <a:t>TOIMENPITEET</a:t>
            </a:r>
          </a:p>
          <a:p>
            <a:pPr algn="ctr"/>
            <a:r>
              <a:rPr lang="fi-FI"/>
              <a:t>Työntekijälle</a:t>
            </a:r>
          </a:p>
        </p:txBody>
      </p:sp>
      <p:sp>
        <p:nvSpPr>
          <p:cNvPr id="2" name="Suorakulmio 1">
            <a:extLst>
              <a:ext uri="{FF2B5EF4-FFF2-40B4-BE49-F238E27FC236}">
                <a16:creationId xmlns:a16="http://schemas.microsoft.com/office/drawing/2014/main" id="{35771054-4C0D-4867-6DAB-6CDD70D7006A}"/>
              </a:ext>
            </a:extLst>
          </p:cNvPr>
          <p:cNvSpPr/>
          <p:nvPr/>
        </p:nvSpPr>
        <p:spPr>
          <a:xfrm>
            <a:off x="3616960" y="2346962"/>
            <a:ext cx="5093547" cy="1256454"/>
          </a:xfrm>
          <a:prstGeom prst="rect">
            <a:avLst/>
          </a:prstGeom>
          <a:solidFill>
            <a:srgbClr val="5A71DF"/>
          </a:solidFill>
          <a:ln>
            <a:solidFill>
              <a:srgbClr val="A7C6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a:p>
            <a:pPr algn="ctr"/>
            <a:endParaRPr lang="fi-FI"/>
          </a:p>
          <a:p>
            <a:pPr algn="ctr"/>
            <a:endParaRPr lang="fi-FI"/>
          </a:p>
          <a:p>
            <a:pPr algn="ctr"/>
            <a:r>
              <a:rPr lang="fi-FI" b="1"/>
              <a:t>Henkinen ensiapu ja esihenkilön tuki</a:t>
            </a:r>
          </a:p>
          <a:p>
            <a:pPr algn="ctr"/>
            <a:r>
              <a:rPr lang="fi-FI"/>
              <a:t>Työterveyshuollon tuki</a:t>
            </a:r>
          </a:p>
          <a:p>
            <a:pPr algn="ctr"/>
            <a:r>
              <a:rPr lang="fi-FI"/>
              <a:t>Perehdytys, lisäkoulutus ja harjoittelu</a:t>
            </a:r>
          </a:p>
          <a:p>
            <a:pPr algn="ctr"/>
            <a:r>
              <a:rPr lang="fi-FI"/>
              <a:t>Muutokset työjärjestelyihin</a:t>
            </a:r>
          </a:p>
          <a:p>
            <a:pPr algn="ctr"/>
            <a:endParaRPr lang="fi-FI"/>
          </a:p>
          <a:p>
            <a:pPr algn="ctr"/>
            <a:endParaRPr lang="fi-FI"/>
          </a:p>
          <a:p>
            <a:pPr algn="ctr"/>
            <a:endParaRPr lang="fi-FI"/>
          </a:p>
        </p:txBody>
      </p:sp>
      <p:sp>
        <p:nvSpPr>
          <p:cNvPr id="3" name="Suorakulmio 2">
            <a:extLst>
              <a:ext uri="{FF2B5EF4-FFF2-40B4-BE49-F238E27FC236}">
                <a16:creationId xmlns:a16="http://schemas.microsoft.com/office/drawing/2014/main" id="{94C0D683-F011-EE6D-FAB0-11661204313D}"/>
              </a:ext>
            </a:extLst>
          </p:cNvPr>
          <p:cNvSpPr/>
          <p:nvPr/>
        </p:nvSpPr>
        <p:spPr>
          <a:xfrm>
            <a:off x="3616958" y="3755814"/>
            <a:ext cx="5093547" cy="1256454"/>
          </a:xfrm>
          <a:prstGeom prst="rect">
            <a:avLst/>
          </a:prstGeom>
          <a:solidFill>
            <a:srgbClr val="5A71DF"/>
          </a:solidFill>
          <a:ln>
            <a:solidFill>
              <a:srgbClr val="A7C6ED"/>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i-FI"/>
          </a:p>
          <a:p>
            <a:pPr algn="ctr"/>
            <a:endParaRPr lang="fi-FI"/>
          </a:p>
          <a:p>
            <a:pPr algn="ctr"/>
            <a:endParaRPr lang="fi-FI"/>
          </a:p>
          <a:p>
            <a:pPr algn="ctr"/>
            <a:r>
              <a:rPr lang="fi-FI" b="1"/>
              <a:t>Rakentava yhteistyö oppilaan ja huoltajan kesken</a:t>
            </a:r>
          </a:p>
          <a:p>
            <a:pPr algn="ctr"/>
            <a:r>
              <a:rPr lang="fi-FI" sz="1600"/>
              <a:t>Yksilöllinen </a:t>
            </a:r>
            <a:r>
              <a:rPr lang="fi-FI" sz="1600">
                <a:solidFill>
                  <a:schemeClr val="bg1"/>
                </a:solidFill>
              </a:rPr>
              <a:t>oppilashuolto / Tuen tiimi</a:t>
            </a:r>
          </a:p>
          <a:p>
            <a:pPr algn="ctr"/>
            <a:r>
              <a:rPr lang="fi-FI" sz="1600"/>
              <a:t>Muutokset opetusjärjestelyihin</a:t>
            </a:r>
          </a:p>
          <a:p>
            <a:pPr algn="ctr"/>
            <a:r>
              <a:rPr lang="fi-FI" sz="1600"/>
              <a:t>Konsultaatio </a:t>
            </a:r>
            <a:r>
              <a:rPr lang="fi-FI" sz="1600">
                <a:solidFill>
                  <a:schemeClr val="bg1"/>
                </a:solidFill>
              </a:rPr>
              <a:t>yhteistyötahojen </a:t>
            </a:r>
            <a:r>
              <a:rPr lang="fi-FI" sz="1600"/>
              <a:t>kanssa</a:t>
            </a:r>
            <a:endParaRPr lang="fi-FI" sz="1600">
              <a:solidFill>
                <a:srgbClr val="FF0000"/>
              </a:solidFill>
            </a:endParaRPr>
          </a:p>
          <a:p>
            <a:pPr algn="ctr"/>
            <a:endParaRPr lang="fi-FI"/>
          </a:p>
          <a:p>
            <a:pPr algn="ctr"/>
            <a:endParaRPr lang="fi-FI"/>
          </a:p>
          <a:p>
            <a:pPr algn="ctr"/>
            <a:endParaRPr lang="fi-FI"/>
          </a:p>
        </p:txBody>
      </p:sp>
      <p:sp>
        <p:nvSpPr>
          <p:cNvPr id="4" name="Suorakulmio 3">
            <a:extLst>
              <a:ext uri="{FF2B5EF4-FFF2-40B4-BE49-F238E27FC236}">
                <a16:creationId xmlns:a16="http://schemas.microsoft.com/office/drawing/2014/main" id="{0417A221-FE23-B527-A1B5-37E0396277BC}"/>
              </a:ext>
            </a:extLst>
          </p:cNvPr>
          <p:cNvSpPr/>
          <p:nvPr/>
        </p:nvSpPr>
        <p:spPr>
          <a:xfrm>
            <a:off x="535094" y="3759202"/>
            <a:ext cx="2817707" cy="1253067"/>
          </a:xfrm>
          <a:prstGeom prst="rect">
            <a:avLst/>
          </a:prstGeom>
          <a:solidFill>
            <a:srgbClr val="A7C6ED"/>
          </a:solidFill>
          <a:ln>
            <a:solidFill>
              <a:srgbClr val="A7C6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b="1"/>
              <a:t>TOIMENPITEET</a:t>
            </a:r>
          </a:p>
          <a:p>
            <a:pPr algn="ctr"/>
            <a:r>
              <a:rPr lang="fi-FI"/>
              <a:t>Oppilaalle</a:t>
            </a:r>
          </a:p>
        </p:txBody>
      </p:sp>
    </p:spTree>
    <p:extLst>
      <p:ext uri="{BB962C8B-B14F-4D97-AF65-F5344CB8AC3E}">
        <p14:creationId xmlns:p14="http://schemas.microsoft.com/office/powerpoint/2010/main" val="2868205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AB209504-C5F8-A7A6-F634-F3ECF586BF84}"/>
              </a:ext>
            </a:extLst>
          </p:cNvPr>
          <p:cNvSpPr>
            <a:spLocks noGrp="1"/>
          </p:cNvSpPr>
          <p:nvPr>
            <p:ph type="title"/>
          </p:nvPr>
        </p:nvSpPr>
        <p:spPr>
          <a:xfrm>
            <a:off x="415436" y="342424"/>
            <a:ext cx="8551355" cy="866851"/>
          </a:xfrm>
        </p:spPr>
        <p:txBody>
          <a:bodyPr/>
          <a:lstStyle/>
          <a:p>
            <a:r>
              <a:rPr lang="fi-FI" sz="2800"/>
              <a:t>Voimakeinoja </a:t>
            </a:r>
            <a:r>
              <a:rPr lang="fi-FI" sz="2400" b="0"/>
              <a:t>voi käyttää vain turvallisuuden ylläpitämiseksi</a:t>
            </a:r>
            <a:endParaRPr lang="fi-FI" sz="2800" b="0"/>
          </a:p>
        </p:txBody>
      </p:sp>
      <p:sp>
        <p:nvSpPr>
          <p:cNvPr id="7" name="Sisällön paikkamerkki 6">
            <a:extLst>
              <a:ext uri="{FF2B5EF4-FFF2-40B4-BE49-F238E27FC236}">
                <a16:creationId xmlns:a16="http://schemas.microsoft.com/office/drawing/2014/main" id="{66BFD8F1-F4D3-50D6-0D0A-1130B3FB6FB9}"/>
              </a:ext>
            </a:extLst>
          </p:cNvPr>
          <p:cNvSpPr>
            <a:spLocks noGrp="1"/>
          </p:cNvSpPr>
          <p:nvPr>
            <p:ph idx="1"/>
          </p:nvPr>
        </p:nvSpPr>
        <p:spPr>
          <a:xfrm>
            <a:off x="415437" y="750597"/>
            <a:ext cx="8551354" cy="4778665"/>
          </a:xfrm>
        </p:spPr>
        <p:txBody>
          <a:bodyPr/>
          <a:lstStyle/>
          <a:p>
            <a:r>
              <a:rPr lang="fi-FI" sz="1600" dirty="0">
                <a:ea typeface="+mn-lt"/>
                <a:cs typeface="+mn-lt"/>
              </a:rPr>
              <a:t>Opettaja ja rehtori voivat käyttää voimakeinoja </a:t>
            </a:r>
          </a:p>
          <a:p>
            <a:pPr lvl="1"/>
            <a:r>
              <a:rPr lang="fi-FI" sz="1400" dirty="0">
                <a:ea typeface="+mn-lt"/>
                <a:cs typeface="+mn-lt"/>
              </a:rPr>
              <a:t>Oppijan omaa tai muiden turvallisuutta vaarantavan esineen tai aineen pois ottamisen yhteydessä, jos oppija koettaa välttää haltuun ottamisen vastarintaa tekemällä</a:t>
            </a:r>
          </a:p>
          <a:p>
            <a:pPr lvl="1"/>
            <a:r>
              <a:rPr lang="fi-FI" sz="1400" dirty="0">
                <a:ea typeface="+mn-lt"/>
                <a:cs typeface="+mn-lt"/>
              </a:rPr>
              <a:t>Häiritsevän tai väkivaltaisesti käyttäytyvän oppijan opetustilasta poistamistilanteissa.</a:t>
            </a:r>
          </a:p>
          <a:p>
            <a:pPr lvl="1"/>
            <a:r>
              <a:rPr lang="fi-FI" sz="1400" dirty="0">
                <a:ea typeface="+mn-lt"/>
                <a:cs typeface="+mn-lt"/>
              </a:rPr>
              <a:t>Koulunkäynninohjaaja voi  olla opettajan tai rehtorin apuna näissä tilanteissa</a:t>
            </a:r>
            <a:endParaRPr lang="fi-FI" sz="1400" dirty="0"/>
          </a:p>
          <a:p>
            <a:r>
              <a:rPr lang="fi-FI" sz="1600" dirty="0"/>
              <a:t>Koulunkäynninohjaaja voi käyttää voimakeinoja itsenäisesti, mikäli väkivallantekijä uhkaa aiheuttaa vaaraa toisille ihmisille </a:t>
            </a:r>
            <a:r>
              <a:rPr lang="fi-FI" sz="1400" dirty="0"/>
              <a:t>tai omaisuudelle </a:t>
            </a:r>
            <a:r>
              <a:rPr lang="fi-FI" sz="1600" dirty="0"/>
              <a:t>ja teon  estäminen voimakeinoja käyttämällä estää suuremman vahingon (hätävarjelu)</a:t>
            </a:r>
          </a:p>
          <a:p>
            <a:r>
              <a:rPr lang="fi-FI" sz="1600" dirty="0"/>
              <a:t> Oppilasta kohtaan käytettyjen </a:t>
            </a:r>
            <a:r>
              <a:rPr lang="fi-FI" sz="1400" dirty="0"/>
              <a:t>välttämättömien ja tilanteessa välittömästi vaadittavien </a:t>
            </a:r>
            <a:r>
              <a:rPr lang="fi-FI" sz="1600" dirty="0"/>
              <a:t>voimakeinojen ja fyysisen rajoittamisen tulee aina olla oikeassa suhteessa tavoitteeseen nähden eli tavoite on pyrittävä saavuttamaan lievintä mahdollista voimaa käyttäen.</a:t>
            </a:r>
            <a:endParaRPr lang="fi-FI" dirty="0"/>
          </a:p>
          <a:p>
            <a:r>
              <a:rPr lang="fi-FI" sz="1600" dirty="0"/>
              <a:t>Voimakeinojen tulee selkeästi kohdistua järjestyksen ja turvallisuuden ylläpitämiseen, eikä niitä saa käyttää oppilaan rankaisemiseksi tai tukimuotona.</a:t>
            </a:r>
          </a:p>
          <a:p>
            <a:r>
              <a:rPr lang="fi-FI" sz="1600" dirty="0"/>
              <a:t>Tarpeeton voiman käyttö, kivun tuottaminen tai lasta muutoin alistava ja hänen ihmisarvoaan loukkaava menettely ei ole koskaan hyväksyttävää.			</a:t>
            </a:r>
            <a:r>
              <a:rPr lang="fi-FI" sz="1200" dirty="0"/>
              <a:t>PoL 36§, RL 4. luku 4§, 5§ </a:t>
            </a:r>
          </a:p>
          <a:p>
            <a:endParaRPr lang="fi-FI" dirty="0"/>
          </a:p>
        </p:txBody>
      </p:sp>
      <p:sp>
        <p:nvSpPr>
          <p:cNvPr id="4" name="Päivämäärän paikkamerkki 3">
            <a:extLst>
              <a:ext uri="{FF2B5EF4-FFF2-40B4-BE49-F238E27FC236}">
                <a16:creationId xmlns:a16="http://schemas.microsoft.com/office/drawing/2014/main" id="{FE3934C2-EF44-A419-C4C8-94AF79A3855F}"/>
              </a:ext>
            </a:extLst>
          </p:cNvPr>
          <p:cNvSpPr>
            <a:spLocks noGrp="1"/>
          </p:cNvSpPr>
          <p:nvPr>
            <p:ph type="dt" sz="half" idx="10"/>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BAE6F401-8C23-4AD3-94D9-ECD1B46D1969}" type="datetime1">
              <a:rPr kumimoji="0" lang="fi-FI" sz="8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13.3.2024</a:t>
            </a:fld>
            <a:endParaRPr kumimoji="0" lang="en-FI" sz="8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5" name="Dian numeron paikkamerkki 4">
            <a:extLst>
              <a:ext uri="{FF2B5EF4-FFF2-40B4-BE49-F238E27FC236}">
                <a16:creationId xmlns:a16="http://schemas.microsoft.com/office/drawing/2014/main" id="{26E6D20F-801F-DBC6-33AE-EE691E4E5E1A}"/>
              </a:ext>
            </a:extLst>
          </p:cNvPr>
          <p:cNvSpPr>
            <a:spLocks noGrp="1"/>
          </p:cNvSpPr>
          <p:nvPr>
            <p:ph type="sldNum"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1CEFACB-7DA3-4681-A2B7-96892D925249}" type="slidenum">
              <a:rPr kumimoji="0" lang="en-FI" sz="800" b="1"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17</a:t>
            </a:fld>
            <a:endParaRPr kumimoji="0" lang="en-FI" sz="800" b="1"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109684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6BD53E7-B133-579E-837A-10479CB8E81B}"/>
              </a:ext>
            </a:extLst>
          </p:cNvPr>
          <p:cNvSpPr>
            <a:spLocks noGrp="1"/>
          </p:cNvSpPr>
          <p:nvPr>
            <p:ph type="title"/>
          </p:nvPr>
        </p:nvSpPr>
        <p:spPr>
          <a:xfrm>
            <a:off x="415436" y="339606"/>
            <a:ext cx="8313127" cy="611555"/>
          </a:xfrm>
        </p:spPr>
        <p:txBody>
          <a:bodyPr/>
          <a:lstStyle/>
          <a:p>
            <a:r>
              <a:rPr lang="fi-FI" sz="2800"/>
              <a:t>Väkivalta- tai kiinnipitotilanteissa huomioitavaa</a:t>
            </a:r>
            <a:br>
              <a:rPr lang="fi-FI" sz="1800"/>
            </a:br>
            <a:endParaRPr lang="fi-FI" sz="1800" b="0"/>
          </a:p>
        </p:txBody>
      </p:sp>
      <p:sp>
        <p:nvSpPr>
          <p:cNvPr id="3" name="Sisällön paikkamerkki 2">
            <a:extLst>
              <a:ext uri="{FF2B5EF4-FFF2-40B4-BE49-F238E27FC236}">
                <a16:creationId xmlns:a16="http://schemas.microsoft.com/office/drawing/2014/main" id="{521C174D-21BD-B2FA-C08A-A7B8F1F02852}"/>
              </a:ext>
            </a:extLst>
          </p:cNvPr>
          <p:cNvSpPr>
            <a:spLocks noGrp="1"/>
          </p:cNvSpPr>
          <p:nvPr>
            <p:ph idx="1"/>
          </p:nvPr>
        </p:nvSpPr>
        <p:spPr>
          <a:xfrm>
            <a:off x="415436" y="1088549"/>
            <a:ext cx="8313127" cy="3485546"/>
          </a:xfrm>
        </p:spPr>
        <p:txBody>
          <a:bodyPr/>
          <a:lstStyle/>
          <a:p>
            <a:r>
              <a:rPr lang="fi-FI" sz="1600" b="1" dirty="0">
                <a:solidFill>
                  <a:srgbClr val="000000"/>
                </a:solidFill>
              </a:rPr>
              <a:t>Luokasta poistaminen</a:t>
            </a:r>
          </a:p>
          <a:p>
            <a:pPr lvl="1"/>
            <a:r>
              <a:rPr lang="fi-FI" sz="1400" dirty="0">
                <a:solidFill>
                  <a:srgbClr val="000000"/>
                </a:solidFill>
              </a:rPr>
              <a:t>Vain opettaja tai rehtori voivat poistaa oppilaan luokasta, erikseen tai yhdessä</a:t>
            </a:r>
          </a:p>
          <a:p>
            <a:pPr lvl="1"/>
            <a:r>
              <a:rPr lang="fi-FI" sz="1400" dirty="0">
                <a:solidFill>
                  <a:srgbClr val="000000"/>
                </a:solidFill>
              </a:rPr>
              <a:t>Puheella ohjaamalla. Voimankäyttövälineitä ei saa käyttää</a:t>
            </a:r>
          </a:p>
          <a:p>
            <a:r>
              <a:rPr lang="fi-FI" sz="1600" b="1" dirty="0"/>
              <a:t>Kiinnipito</a:t>
            </a:r>
            <a:r>
              <a:rPr lang="fi-FI" sz="1600" dirty="0"/>
              <a:t> </a:t>
            </a:r>
            <a:r>
              <a:rPr lang="fi-FI" sz="1600" b="0" dirty="0"/>
              <a:t>on </a:t>
            </a:r>
            <a:r>
              <a:rPr lang="fi-FI" sz="1600" b="0" i="1" dirty="0"/>
              <a:t>perusteltua perusoikeuksien rajoittamista</a:t>
            </a:r>
          </a:p>
          <a:p>
            <a:pPr lvl="1"/>
            <a:r>
              <a:rPr lang="fi-FI" sz="1600" dirty="0"/>
              <a:t>Ensisijaisesti opettajan tai rehtorin tekemä </a:t>
            </a:r>
            <a:r>
              <a:rPr lang="fi-FI" sz="1200" dirty="0"/>
              <a:t>(POL 36 b ja d)</a:t>
            </a:r>
          </a:p>
          <a:p>
            <a:pPr lvl="1"/>
            <a:r>
              <a:rPr lang="fi-FI" sz="1600" dirty="0">
                <a:solidFill>
                  <a:srgbClr val="000000"/>
                </a:solidFill>
              </a:rPr>
              <a:t>H</a:t>
            </a:r>
            <a:r>
              <a:rPr lang="fi-FI" sz="1400" b="0" i="0" u="none" strike="noStrike" baseline="0" dirty="0">
                <a:solidFill>
                  <a:srgbClr val="000000"/>
                </a:solidFill>
              </a:rPr>
              <a:t>ätävarjeluna tai pakkotilassa sallittu teko silloin, kun vähemmän rajoittavat toimet eivät tule kysymykseen </a:t>
            </a:r>
            <a:r>
              <a:rPr lang="fi-FI" sz="1200" dirty="0">
                <a:solidFill>
                  <a:srgbClr val="000000"/>
                </a:solidFill>
              </a:rPr>
              <a:t>(RL</a:t>
            </a:r>
            <a:r>
              <a:rPr lang="fi-FI" sz="1200" b="0" i="0" u="none" strike="noStrike" baseline="0" dirty="0">
                <a:solidFill>
                  <a:srgbClr val="000000"/>
                </a:solidFill>
              </a:rPr>
              <a:t> 4 luku, 4 ja 5 §)</a:t>
            </a:r>
            <a:endParaRPr lang="fi-FI" sz="1200" dirty="0"/>
          </a:p>
          <a:p>
            <a:pPr lvl="1"/>
            <a:r>
              <a:rPr lang="fi-FI" sz="1400" b="0" u="none" strike="noStrike" baseline="0" dirty="0">
                <a:solidFill>
                  <a:srgbClr val="000000"/>
                </a:solidFill>
              </a:rPr>
              <a:t>Huoltajan lupa kiinnipitoon ei käytännössä muuta tai lievennä asiaa - jokainen tapaus on perusteltava</a:t>
            </a:r>
          </a:p>
          <a:p>
            <a:pPr lvl="1"/>
            <a:r>
              <a:rPr lang="fi-FI" sz="1400" dirty="0"/>
              <a:t>Terapeuttinen kiinnipito; holding –&gt; täytyy olla hoidollinen peruste</a:t>
            </a:r>
            <a:endParaRPr lang="fi-FI" sz="1400" dirty="0">
              <a:solidFill>
                <a:srgbClr val="FF0000"/>
              </a:solidFill>
            </a:endParaRPr>
          </a:p>
          <a:p>
            <a:pPr lvl="2"/>
            <a:r>
              <a:rPr lang="fi-FI" dirty="0"/>
              <a:t>Oppilaan terapeuttisen kiinnipidon / rauhoittamisen fyysisesti rajaamalla edellytyksistä ja menettelystä ei ole säädetty perusopetuslaissa</a:t>
            </a:r>
          </a:p>
          <a:p>
            <a:pPr lvl="2"/>
            <a:r>
              <a:rPr lang="fi-FI" dirty="0"/>
              <a:t>AVEKKI- koulutuksissa opittuja ohjeita voi perustella niiden turvallisuudella		</a:t>
            </a:r>
          </a:p>
        </p:txBody>
      </p:sp>
      <p:sp>
        <p:nvSpPr>
          <p:cNvPr id="4" name="Päivämäärän paikkamerkki 3">
            <a:extLst>
              <a:ext uri="{FF2B5EF4-FFF2-40B4-BE49-F238E27FC236}">
                <a16:creationId xmlns:a16="http://schemas.microsoft.com/office/drawing/2014/main" id="{E44E6159-ECF2-D498-7C3F-90FF97ED1E2B}"/>
              </a:ext>
            </a:extLst>
          </p:cNvPr>
          <p:cNvSpPr>
            <a:spLocks noGrp="1"/>
          </p:cNvSpPr>
          <p:nvPr>
            <p:ph type="dt" sz="half" idx="10"/>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BAE6F401-8C23-4AD3-94D9-ECD1B46D1969}" type="datetime1">
              <a:rPr kumimoji="0" lang="fi-FI" sz="8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13.3.2024</a:t>
            </a:fld>
            <a:endParaRPr kumimoji="0" lang="en-FI" sz="8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5" name="Dian numeron paikkamerkki 4">
            <a:extLst>
              <a:ext uri="{FF2B5EF4-FFF2-40B4-BE49-F238E27FC236}">
                <a16:creationId xmlns:a16="http://schemas.microsoft.com/office/drawing/2014/main" id="{9404F941-4833-11A0-C444-FB58E937F5B3}"/>
              </a:ext>
            </a:extLst>
          </p:cNvPr>
          <p:cNvSpPr>
            <a:spLocks noGrp="1"/>
          </p:cNvSpPr>
          <p:nvPr>
            <p:ph type="sldNum"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1CEFACB-7DA3-4681-A2B7-96892D925249}" type="slidenum">
              <a:rPr kumimoji="0" lang="en-FI" sz="800" b="1"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18</a:t>
            </a:fld>
            <a:endParaRPr kumimoji="0" lang="en-FI" sz="800" b="1"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46936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BD0870F-6943-1E1E-78C0-A61503AD6227}"/>
              </a:ext>
            </a:extLst>
          </p:cNvPr>
          <p:cNvSpPr>
            <a:spLocks noGrp="1"/>
          </p:cNvSpPr>
          <p:nvPr>
            <p:ph type="title"/>
          </p:nvPr>
        </p:nvSpPr>
        <p:spPr/>
        <p:txBody>
          <a:bodyPr/>
          <a:lstStyle/>
          <a:p>
            <a:r>
              <a:rPr lang="fi-FI" dirty="0"/>
              <a:t>Työturvallisuus</a:t>
            </a:r>
          </a:p>
        </p:txBody>
      </p:sp>
      <p:sp>
        <p:nvSpPr>
          <p:cNvPr id="3" name="Sisällön paikkamerkki 2">
            <a:extLst>
              <a:ext uri="{FF2B5EF4-FFF2-40B4-BE49-F238E27FC236}">
                <a16:creationId xmlns:a16="http://schemas.microsoft.com/office/drawing/2014/main" id="{7939C28C-F700-E0F5-0C29-B5D12BFF026F}"/>
              </a:ext>
            </a:extLst>
          </p:cNvPr>
          <p:cNvSpPr>
            <a:spLocks noGrp="1"/>
          </p:cNvSpPr>
          <p:nvPr>
            <p:ph idx="1"/>
          </p:nvPr>
        </p:nvSpPr>
        <p:spPr>
          <a:xfrm>
            <a:off x="476861" y="1217419"/>
            <a:ext cx="8313127" cy="3107914"/>
          </a:xfrm>
        </p:spPr>
        <p:txBody>
          <a:bodyPr/>
          <a:lstStyle/>
          <a:p>
            <a:r>
              <a:rPr lang="fi-FI" dirty="0"/>
              <a:t>Työ ja työolosuhteet tulee järjestää siten, että väkivallan uhka ja väkivaltatilanteet ehkäistään mahdollisuuksien mukaan ennakolta jos työpaikalla on </a:t>
            </a:r>
            <a:r>
              <a:rPr lang="fi-FI" dirty="0">
                <a:hlinkClick r:id="rId2"/>
              </a:rPr>
              <a:t>riskien arvioinnin </a:t>
            </a:r>
            <a:r>
              <a:rPr lang="fi-FI" dirty="0"/>
              <a:t>perusteella kohonnut väkivallan riski. </a:t>
            </a:r>
            <a:r>
              <a:rPr lang="fi-FI" sz="1600" dirty="0"/>
              <a:t>Ttl §27</a:t>
            </a:r>
          </a:p>
          <a:p>
            <a:r>
              <a:rPr lang="fi-FI" sz="1800" dirty="0"/>
              <a:t>Työnantajalla (rehtorilla) on vastuu selvittää ja ennakoiden arvioida väkivallan uhka työpaikalla ja sen merkitys työntekijöiden turvallisuudelle.</a:t>
            </a:r>
          </a:p>
          <a:p>
            <a:pPr lvl="1"/>
            <a:r>
              <a:rPr lang="fi-FI" dirty="0"/>
              <a:t>Arvioinnin tekijät (työntekijät ja rehtori) tuntevat työpaikan olosuhteet ja asiakkaisiin (oppilaisiin) liittyvät erityispiirteet.</a:t>
            </a:r>
          </a:p>
          <a:p>
            <a:pPr lvl="1"/>
            <a:r>
              <a:rPr lang="fi-FI" dirty="0"/>
              <a:t>Työsuojeluvaltuutetut (ja työterveyshuolto) voivat olla apuna.</a:t>
            </a:r>
          </a:p>
          <a:p>
            <a:r>
              <a:rPr lang="fi-FI" dirty="0"/>
              <a:t>Uhkatilanteiden varalle tulee olla laadittuna työpaikan menettelytapaohjeet, esim:</a:t>
            </a:r>
          </a:p>
          <a:p>
            <a:pPr lvl="1"/>
            <a:r>
              <a:rPr lang="fi-FI" dirty="0"/>
              <a:t>Avun hälyttämisestä ja avun saannista on sovittu</a:t>
            </a:r>
          </a:p>
          <a:p>
            <a:pPr lvl="1"/>
            <a:r>
              <a:rPr lang="fi-FI" dirty="0"/>
              <a:t>Toiminta tilanteissa on ennalta sovittua ja harjoiteltua</a:t>
            </a:r>
          </a:p>
          <a:p>
            <a:pPr lvl="1"/>
            <a:r>
              <a:rPr lang="fi-FI" dirty="0"/>
              <a:t>Kaikki työntekijät tuntevat toimintamallit ja osaavat toimia niiden mukaisesti</a:t>
            </a:r>
          </a:p>
        </p:txBody>
      </p:sp>
      <p:sp>
        <p:nvSpPr>
          <p:cNvPr id="4" name="Päivämäärän paikkamerkki 3">
            <a:extLst>
              <a:ext uri="{FF2B5EF4-FFF2-40B4-BE49-F238E27FC236}">
                <a16:creationId xmlns:a16="http://schemas.microsoft.com/office/drawing/2014/main" id="{560EA999-4677-402B-1841-73FF3C48A076}"/>
              </a:ext>
            </a:extLst>
          </p:cNvPr>
          <p:cNvSpPr>
            <a:spLocks noGrp="1"/>
          </p:cNvSpPr>
          <p:nvPr>
            <p:ph type="dt" sz="half" idx="10"/>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A32C0E8-5D39-479D-A6BC-57F37751B110}" type="datetime1">
              <a:rPr kumimoji="0" lang="fi-FI" sz="8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13.3.2024</a:t>
            </a:fld>
            <a:endParaRPr kumimoji="0" lang="en-FI" sz="8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5" name="Dian numeron paikkamerkki 4">
            <a:extLst>
              <a:ext uri="{FF2B5EF4-FFF2-40B4-BE49-F238E27FC236}">
                <a16:creationId xmlns:a16="http://schemas.microsoft.com/office/drawing/2014/main" id="{9B7C9776-64A7-27B1-F846-88026E1CF1AF}"/>
              </a:ext>
            </a:extLst>
          </p:cNvPr>
          <p:cNvSpPr>
            <a:spLocks noGrp="1"/>
          </p:cNvSpPr>
          <p:nvPr>
            <p:ph type="sldNum"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AC86B5D-05A7-4890-B703-51CFEA938082}" type="slidenum">
              <a:rPr kumimoji="0" lang="en-FI" sz="800" b="1"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19</a:t>
            </a:fld>
            <a:endParaRPr kumimoji="0" lang="en-FI" sz="800" b="1"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742414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957E33B-CC4A-4282-8537-79AA8559E7D7}"/>
              </a:ext>
            </a:extLst>
          </p:cNvPr>
          <p:cNvSpPr>
            <a:spLocks noGrp="1"/>
          </p:cNvSpPr>
          <p:nvPr>
            <p:ph type="title"/>
          </p:nvPr>
        </p:nvSpPr>
        <p:spPr>
          <a:xfrm>
            <a:off x="879231" y="438665"/>
            <a:ext cx="7636119" cy="795898"/>
          </a:xfrm>
        </p:spPr>
        <p:txBody>
          <a:bodyPr>
            <a:noAutofit/>
          </a:bodyPr>
          <a:lstStyle/>
          <a:p>
            <a:r>
              <a:rPr lang="fi-FI" sz="2800" b="1" dirty="0">
                <a:ea typeface="+mj-lt"/>
                <a:cs typeface="+mj-lt"/>
              </a:rPr>
              <a:t>Pääluottamusmiehen ja työsuojeluvaltuutetun kouluvierailu</a:t>
            </a:r>
            <a:endParaRPr lang="fi-FI" sz="2800" b="1" dirty="0">
              <a:cs typeface="Calibri Light"/>
            </a:endParaRPr>
          </a:p>
        </p:txBody>
      </p:sp>
      <p:sp>
        <p:nvSpPr>
          <p:cNvPr id="3" name="Sisällön paikkamerkki 2">
            <a:extLst>
              <a:ext uri="{FF2B5EF4-FFF2-40B4-BE49-F238E27FC236}">
                <a16:creationId xmlns:a16="http://schemas.microsoft.com/office/drawing/2014/main" id="{90432A87-72E2-49FB-B73D-6126CB0F943E}"/>
              </a:ext>
            </a:extLst>
          </p:cNvPr>
          <p:cNvSpPr>
            <a:spLocks noGrp="1"/>
          </p:cNvSpPr>
          <p:nvPr>
            <p:ph idx="1"/>
          </p:nvPr>
        </p:nvSpPr>
        <p:spPr/>
        <p:txBody>
          <a:bodyPr vert="horz" wrap="square" lIns="68580" tIns="34290" rIns="68580" bIns="34290" numCol="1" rtlCol="0" anchor="t" anchorCtr="0" compatLnSpc="1">
            <a:prstTxWarp prst="textNoShape">
              <a:avLst/>
            </a:prstTxWarp>
            <a:normAutofit/>
          </a:bodyPr>
          <a:lstStyle/>
          <a:p>
            <a:r>
              <a:rPr lang="fi-FI" sz="2400" dirty="0">
                <a:ea typeface="+mn-lt"/>
                <a:cs typeface="+mn-lt"/>
              </a:rPr>
              <a:t>Luottamusmiehet </a:t>
            </a:r>
          </a:p>
          <a:p>
            <a:r>
              <a:rPr lang="fi-FI" sz="2400" dirty="0">
                <a:ea typeface="+mn-lt"/>
                <a:cs typeface="+mn-lt"/>
              </a:rPr>
              <a:t>Tietopaketti opettajille ja rehtoreille</a:t>
            </a:r>
          </a:p>
          <a:p>
            <a:r>
              <a:rPr lang="fi-FI" sz="2400" dirty="0">
                <a:ea typeface="+mn-lt"/>
                <a:cs typeface="+mn-lt"/>
              </a:rPr>
              <a:t>Yhteistoimintasopimus</a:t>
            </a:r>
          </a:p>
          <a:p>
            <a:r>
              <a:rPr lang="fi-FI" sz="2400" dirty="0">
                <a:ea typeface="+mn-lt"/>
                <a:cs typeface="+mn-lt"/>
              </a:rPr>
              <a:t>Virkaehtosopimus 2022-2025</a:t>
            </a:r>
          </a:p>
          <a:p>
            <a:r>
              <a:rPr lang="fi-FI" sz="2400" dirty="0">
                <a:ea typeface="+mn-lt"/>
                <a:cs typeface="+mn-lt"/>
              </a:rPr>
              <a:t>Korvaavatyö, väkivaltatilanteet</a:t>
            </a:r>
          </a:p>
          <a:p>
            <a:r>
              <a:rPr lang="fi-FI" sz="2400" dirty="0">
                <a:ea typeface="+mn-lt"/>
                <a:cs typeface="+mn-lt"/>
              </a:rPr>
              <a:t>Opettajan työkokonaisuus</a:t>
            </a:r>
          </a:p>
          <a:p>
            <a:r>
              <a:rPr lang="fi-FI" sz="2400" dirty="0">
                <a:ea typeface="+mn-lt"/>
                <a:cs typeface="+mn-lt"/>
              </a:rPr>
              <a:t>Ajankohtaisia asioita</a:t>
            </a:r>
            <a:endParaRPr lang="fi-FI" sz="2400" dirty="0">
              <a:cs typeface="Calibri"/>
            </a:endParaRPr>
          </a:p>
          <a:p>
            <a:endParaRPr lang="fi-FI" dirty="0">
              <a:cs typeface="Calibri"/>
            </a:endParaRPr>
          </a:p>
        </p:txBody>
      </p:sp>
    </p:spTree>
    <p:extLst>
      <p:ext uri="{BB962C8B-B14F-4D97-AF65-F5344CB8AC3E}">
        <p14:creationId xmlns:p14="http://schemas.microsoft.com/office/powerpoint/2010/main" val="2916310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6BD53E7-B133-579E-837A-10479CB8E81B}"/>
              </a:ext>
            </a:extLst>
          </p:cNvPr>
          <p:cNvSpPr>
            <a:spLocks noGrp="1"/>
          </p:cNvSpPr>
          <p:nvPr>
            <p:ph type="title"/>
          </p:nvPr>
        </p:nvSpPr>
        <p:spPr>
          <a:xfrm>
            <a:off x="415436" y="339606"/>
            <a:ext cx="8313127" cy="611555"/>
          </a:xfrm>
        </p:spPr>
        <p:txBody>
          <a:bodyPr/>
          <a:lstStyle/>
          <a:p>
            <a:r>
              <a:rPr lang="fi-FI" sz="2800" dirty="0"/>
              <a:t>Väkivalta- tai kiinnipitotilanteen jälkeen </a:t>
            </a:r>
            <a:r>
              <a:rPr lang="fi-FI" sz="2000" dirty="0"/>
              <a:t>1/2</a:t>
            </a:r>
            <a:br>
              <a:rPr lang="fi-FI" sz="1800" dirty="0"/>
            </a:br>
            <a:endParaRPr lang="fi-FI" sz="1800" b="0" dirty="0"/>
          </a:p>
        </p:txBody>
      </p:sp>
      <p:sp>
        <p:nvSpPr>
          <p:cNvPr id="3" name="Sisällön paikkamerkki 2">
            <a:extLst>
              <a:ext uri="{FF2B5EF4-FFF2-40B4-BE49-F238E27FC236}">
                <a16:creationId xmlns:a16="http://schemas.microsoft.com/office/drawing/2014/main" id="{521C174D-21BD-B2FA-C08A-A7B8F1F02852}"/>
              </a:ext>
            </a:extLst>
          </p:cNvPr>
          <p:cNvSpPr>
            <a:spLocks noGrp="1"/>
          </p:cNvSpPr>
          <p:nvPr>
            <p:ph idx="1"/>
          </p:nvPr>
        </p:nvSpPr>
        <p:spPr>
          <a:xfrm>
            <a:off x="415435" y="887971"/>
            <a:ext cx="8313127" cy="3485546"/>
          </a:xfrm>
        </p:spPr>
        <p:txBody>
          <a:bodyPr/>
          <a:lstStyle/>
          <a:p>
            <a:r>
              <a:rPr lang="fi-FI" sz="1600" dirty="0"/>
              <a:t>Tilanteen purku työntekijän kanssa samana päivänä</a:t>
            </a:r>
          </a:p>
          <a:p>
            <a:pPr lvl="1"/>
            <a:r>
              <a:rPr lang="fi-FI" sz="1400" dirty="0"/>
              <a:t>Henkinen ensiapu, rehtori, muu sovittu henkilö työpaikalla</a:t>
            </a:r>
          </a:p>
          <a:p>
            <a:pPr lvl="1"/>
            <a:r>
              <a:rPr lang="fi-FI" sz="1400" dirty="0"/>
              <a:t>Yhteydenotto tarvittaessa työterveyshoitajaan</a:t>
            </a:r>
          </a:p>
          <a:p>
            <a:r>
              <a:rPr lang="fi-FI" sz="1600" dirty="0"/>
              <a:t>Työturvallisuusilmoitus (Wpro) 		</a:t>
            </a:r>
          </a:p>
          <a:p>
            <a:pPr lvl="1"/>
            <a:r>
              <a:rPr lang="fi-FI" sz="1400" dirty="0"/>
              <a:t>Rehtori käy tilanteen läpi työntekijän kanssa ja arvioi tarvittaessa riskiluokan</a:t>
            </a:r>
          </a:p>
          <a:p>
            <a:pPr lvl="1"/>
            <a:r>
              <a:rPr lang="fi-FI" sz="1400" dirty="0"/>
              <a:t>Rehtori k</a:t>
            </a:r>
            <a:r>
              <a:rPr lang="fi-FI" sz="1400" b="0" i="0" dirty="0">
                <a:effectLst/>
              </a:rPr>
              <a:t>irjaa toimenpide-ehdotuksen tai perustelee miksi toimenpiteitä ei tarvita (Wpro)</a:t>
            </a:r>
          </a:p>
          <a:p>
            <a:pPr lvl="2"/>
            <a:r>
              <a:rPr lang="fi-FI" dirty="0">
                <a:ea typeface="Calibri" panose="020F0502020204030204" pitchFamily="34" charset="0"/>
                <a:cs typeface="Times New Roman" panose="02020603050405020304" pitchFamily="18" charset="0"/>
              </a:rPr>
              <a:t>Esim. rauhoittumistila, vuorovaikutuksen parantaminen, konsultaatio nimetyn yhteistyötahon kanssa, tuen tiimi, henkilökohtainen ohjaaja, </a:t>
            </a:r>
            <a:r>
              <a:rPr lang="fi-FI" dirty="0">
                <a:ea typeface="Calibri" panose="020F0502020204030204" pitchFamily="34" charset="0"/>
                <a:cs typeface="Times New Roman" panose="02020603050405020304" pitchFamily="18" charset="0"/>
                <a:hlinkClick r:id="rId2"/>
              </a:rPr>
              <a:t>AVEKKI</a:t>
            </a:r>
            <a:r>
              <a:rPr lang="fi-FI" dirty="0">
                <a:ea typeface="Calibri" panose="020F0502020204030204" pitchFamily="34" charset="0"/>
                <a:cs typeface="Times New Roman" panose="02020603050405020304" pitchFamily="18" charset="0"/>
              </a:rPr>
              <a:t> / </a:t>
            </a:r>
            <a:r>
              <a:rPr lang="fi-FI" dirty="0">
                <a:ea typeface="Calibri" panose="020F0502020204030204" pitchFamily="34" charset="0"/>
                <a:cs typeface="Times New Roman" panose="02020603050405020304" pitchFamily="18" charset="0"/>
                <a:hlinkClick r:id="rId3"/>
              </a:rPr>
              <a:t>Mapa-koulutus</a:t>
            </a:r>
            <a:r>
              <a:rPr lang="fi-FI" dirty="0">
                <a:ea typeface="Calibri" panose="020F0502020204030204" pitchFamily="34" charset="0"/>
                <a:cs typeface="Times New Roman" panose="02020603050405020304" pitchFamily="18" charset="0"/>
              </a:rPr>
              <a:t>, muutokset opetusjärjestelyihin</a:t>
            </a:r>
          </a:p>
          <a:p>
            <a:pPr lvl="1"/>
            <a:r>
              <a:rPr lang="fi-FI" dirty="0">
                <a:ea typeface="Calibri" panose="020F0502020204030204" pitchFamily="34" charset="0"/>
                <a:cs typeface="Times New Roman" panose="02020603050405020304" pitchFamily="18" charset="0"/>
              </a:rPr>
              <a:t>Rehtori tai työntekijä voi olla yhteydessä myös työsuojeluvaltuutettuun</a:t>
            </a:r>
          </a:p>
          <a:p>
            <a:r>
              <a:rPr lang="fi-FI" sz="1600" dirty="0"/>
              <a:t>Esihenkilön tulee viipymättä tehdä ilmoitus </a:t>
            </a:r>
            <a:r>
              <a:rPr lang="fi-FI" sz="1600" dirty="0">
                <a:hlinkClick r:id="rId4"/>
              </a:rPr>
              <a:t>vakavasta</a:t>
            </a:r>
            <a:r>
              <a:rPr lang="fi-FI" sz="1600" dirty="0"/>
              <a:t> työtapaturmasta </a:t>
            </a:r>
            <a:r>
              <a:rPr lang="fi-FI" sz="1600" dirty="0">
                <a:hlinkClick r:id="rId5"/>
              </a:rPr>
              <a:t>Aluehallintovirastoon</a:t>
            </a:r>
            <a:r>
              <a:rPr lang="fi-FI" sz="1600" dirty="0"/>
              <a:t> ja </a:t>
            </a:r>
            <a:r>
              <a:rPr lang="fi-FI" sz="1600" dirty="0">
                <a:hlinkClick r:id="rId6"/>
              </a:rPr>
              <a:t>poliisille</a:t>
            </a:r>
            <a:endParaRPr lang="fi-FI" sz="1600" dirty="0"/>
          </a:p>
          <a:p>
            <a:r>
              <a:rPr lang="fi-FI" sz="1600" dirty="0"/>
              <a:t>Väkivallan uhriksi joutunut voi myös harkita rikosilmoituksen tekemistä</a:t>
            </a:r>
            <a:endParaRPr lang="fi-FI" sz="1400" dirty="0"/>
          </a:p>
          <a:p>
            <a:pPr marL="0" indent="0">
              <a:buNone/>
            </a:pPr>
            <a:r>
              <a:rPr lang="fi-FI" sz="1600" dirty="0"/>
              <a:t>	</a:t>
            </a:r>
            <a:r>
              <a:rPr lang="fi-FI" dirty="0"/>
              <a:t>			</a:t>
            </a:r>
          </a:p>
        </p:txBody>
      </p:sp>
      <p:sp>
        <p:nvSpPr>
          <p:cNvPr id="4" name="Päivämäärän paikkamerkki 3">
            <a:extLst>
              <a:ext uri="{FF2B5EF4-FFF2-40B4-BE49-F238E27FC236}">
                <a16:creationId xmlns:a16="http://schemas.microsoft.com/office/drawing/2014/main" id="{E44E6159-ECF2-D498-7C3F-90FF97ED1E2B}"/>
              </a:ext>
            </a:extLst>
          </p:cNvPr>
          <p:cNvSpPr>
            <a:spLocks noGrp="1"/>
          </p:cNvSpPr>
          <p:nvPr>
            <p:ph type="dt" sz="half" idx="10"/>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BAE6F401-8C23-4AD3-94D9-ECD1B46D1969}" type="datetime1">
              <a:rPr kumimoji="0" lang="fi-FI" sz="8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13.3.2024</a:t>
            </a:fld>
            <a:endParaRPr kumimoji="0" lang="en-FI" sz="8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5" name="Dian numeron paikkamerkki 4">
            <a:extLst>
              <a:ext uri="{FF2B5EF4-FFF2-40B4-BE49-F238E27FC236}">
                <a16:creationId xmlns:a16="http://schemas.microsoft.com/office/drawing/2014/main" id="{9404F941-4833-11A0-C444-FB58E937F5B3}"/>
              </a:ext>
            </a:extLst>
          </p:cNvPr>
          <p:cNvSpPr>
            <a:spLocks noGrp="1"/>
          </p:cNvSpPr>
          <p:nvPr>
            <p:ph type="sldNum"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1CEFACB-7DA3-4681-A2B7-96892D925249}" type="slidenum">
              <a:rPr kumimoji="0" lang="en-FI" sz="800" b="1"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20</a:t>
            </a:fld>
            <a:endParaRPr kumimoji="0" lang="en-FI" sz="800" b="1"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6803981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6BD53E7-B133-579E-837A-10479CB8E81B}"/>
              </a:ext>
            </a:extLst>
          </p:cNvPr>
          <p:cNvSpPr>
            <a:spLocks noGrp="1"/>
          </p:cNvSpPr>
          <p:nvPr>
            <p:ph type="title"/>
          </p:nvPr>
        </p:nvSpPr>
        <p:spPr>
          <a:xfrm>
            <a:off x="415436" y="339606"/>
            <a:ext cx="8313127" cy="611555"/>
          </a:xfrm>
        </p:spPr>
        <p:txBody>
          <a:bodyPr/>
          <a:lstStyle/>
          <a:p>
            <a:r>
              <a:rPr lang="fi-FI" sz="2800" dirty="0"/>
              <a:t>Väkivalta- tai kiinnipitotilanteen jälkeen </a:t>
            </a:r>
            <a:r>
              <a:rPr lang="fi-FI" sz="2000" dirty="0"/>
              <a:t>2/2</a:t>
            </a:r>
            <a:br>
              <a:rPr lang="fi-FI" sz="1800" dirty="0"/>
            </a:br>
            <a:endParaRPr lang="fi-FI" sz="1800" b="0" dirty="0"/>
          </a:p>
        </p:txBody>
      </p:sp>
      <p:sp>
        <p:nvSpPr>
          <p:cNvPr id="3" name="Sisällön paikkamerkki 2">
            <a:extLst>
              <a:ext uri="{FF2B5EF4-FFF2-40B4-BE49-F238E27FC236}">
                <a16:creationId xmlns:a16="http://schemas.microsoft.com/office/drawing/2014/main" id="{521C174D-21BD-B2FA-C08A-A7B8F1F02852}"/>
              </a:ext>
            </a:extLst>
          </p:cNvPr>
          <p:cNvSpPr>
            <a:spLocks noGrp="1"/>
          </p:cNvSpPr>
          <p:nvPr>
            <p:ph idx="1"/>
          </p:nvPr>
        </p:nvSpPr>
        <p:spPr>
          <a:xfrm>
            <a:off x="429723" y="828976"/>
            <a:ext cx="8313127" cy="4314523"/>
          </a:xfrm>
        </p:spPr>
        <p:txBody>
          <a:bodyPr/>
          <a:lstStyle/>
          <a:p>
            <a:pPr marL="0" indent="0">
              <a:buNone/>
            </a:pPr>
            <a:r>
              <a:rPr lang="fi-FI" b="1" dirty="0"/>
              <a:t>Oppilaan ja huoltajan oikeusturva</a:t>
            </a:r>
          </a:p>
          <a:p>
            <a:r>
              <a:rPr lang="fi-FI" sz="1600" dirty="0"/>
              <a:t>Tapahtuma pitää kirjata ja siitä tulee lähettää tieto oppilaan huoltajalle</a:t>
            </a:r>
          </a:p>
          <a:p>
            <a:pPr lvl="1"/>
            <a:r>
              <a:rPr lang="fi-FI" sz="1400" dirty="0"/>
              <a:t>Tällä hetkellä ei ole yhteistä sovittua menetelmää kirjaamisesta</a:t>
            </a:r>
          </a:p>
          <a:p>
            <a:r>
              <a:rPr lang="fi-FI" sz="1600" dirty="0"/>
              <a:t>Toiminta tulee perustella, esimerkkejä:</a:t>
            </a:r>
          </a:p>
          <a:p>
            <a:pPr lvl="1">
              <a:buFont typeface="Wingdings" panose="05000000000000000000" pitchFamily="2" charset="2"/>
              <a:buChar char="Ø"/>
            </a:pPr>
            <a:r>
              <a:rPr lang="fi-FI" dirty="0">
                <a:solidFill>
                  <a:srgbClr val="000000"/>
                </a:solidFill>
              </a:rPr>
              <a:t>M</a:t>
            </a:r>
            <a:r>
              <a:rPr lang="fi-FI" sz="1400" b="0" i="0" u="none" strike="noStrike" baseline="0" dirty="0">
                <a:solidFill>
                  <a:srgbClr val="000000"/>
                </a:solidFill>
              </a:rPr>
              <a:t>uiden oppilaiden tai opiskelijoiden oikeus opetukseen, työrauhaan tai turvallisuuteen on vaatinut välittömiä toimenpiteitä </a:t>
            </a:r>
            <a:r>
              <a:rPr lang="fi-FI" sz="1200" b="0" i="0" u="none" strike="noStrike" baseline="0" dirty="0">
                <a:solidFill>
                  <a:srgbClr val="000000"/>
                </a:solidFill>
              </a:rPr>
              <a:t>(POL 29§, 36§; d,e,f)</a:t>
            </a:r>
          </a:p>
          <a:p>
            <a:pPr lvl="1">
              <a:buFont typeface="Wingdings" panose="05000000000000000000" pitchFamily="2" charset="2"/>
              <a:buChar char="Ø"/>
            </a:pPr>
            <a:r>
              <a:rPr lang="fi-FI" sz="1400" b="0" i="0" u="none" strike="noStrike" baseline="0" dirty="0">
                <a:solidFill>
                  <a:srgbClr val="000000"/>
                </a:solidFill>
              </a:rPr>
              <a:t>Kevyemmät toimenpiteet (esim. </a:t>
            </a:r>
            <a:r>
              <a:rPr lang="fi-FI" sz="1400" dirty="0">
                <a:solidFill>
                  <a:srgbClr val="000000"/>
                </a:solidFill>
              </a:rPr>
              <a:t>puhe</a:t>
            </a:r>
            <a:r>
              <a:rPr lang="fi-FI" sz="1400" b="0" i="0" u="none" strike="noStrike" baseline="0" dirty="0">
                <a:solidFill>
                  <a:srgbClr val="000000"/>
                </a:solidFill>
              </a:rPr>
              <a:t>) eivät ole auttaneet</a:t>
            </a:r>
          </a:p>
          <a:p>
            <a:pPr lvl="1">
              <a:buFont typeface="Wingdings" panose="05000000000000000000" pitchFamily="2" charset="2"/>
              <a:buChar char="Ø"/>
            </a:pPr>
            <a:r>
              <a:rPr lang="fi-FI" sz="1400" dirty="0">
                <a:solidFill>
                  <a:srgbClr val="000000"/>
                </a:solidFill>
              </a:rPr>
              <a:t>Oppilaan ikä ja tilanteen uhkaavuus on otettu huomioon tilanteen kokonaisarvioinnissa</a:t>
            </a:r>
          </a:p>
          <a:p>
            <a:r>
              <a:rPr lang="fi-FI" sz="1600" dirty="0">
                <a:solidFill>
                  <a:srgbClr val="000000"/>
                </a:solidFill>
              </a:rPr>
              <a:t>Jokainen kerta on </a:t>
            </a:r>
            <a:r>
              <a:rPr lang="fi-FI" sz="1600" dirty="0"/>
              <a:t>yksittäistapaus</a:t>
            </a:r>
          </a:p>
          <a:p>
            <a:r>
              <a:rPr lang="fi-FI" sz="1600" dirty="0">
                <a:solidFill>
                  <a:srgbClr val="000000"/>
                </a:solidFill>
              </a:rPr>
              <a:t>Mahdollisten ristiriitojen selvittely</a:t>
            </a:r>
          </a:p>
          <a:p>
            <a:pPr lvl="1"/>
            <a:r>
              <a:rPr lang="fi-FI" sz="1400" dirty="0">
                <a:solidFill>
                  <a:srgbClr val="000000"/>
                </a:solidFill>
              </a:rPr>
              <a:t>Rehtori</a:t>
            </a:r>
            <a:r>
              <a:rPr lang="fi-FI" sz="1400" b="0" u="none" strike="noStrike" baseline="0" dirty="0">
                <a:solidFill>
                  <a:srgbClr val="000000"/>
                </a:solidFill>
              </a:rPr>
              <a:t> arvioi huoltajan </a:t>
            </a:r>
            <a:r>
              <a:rPr lang="fi-FI" sz="1400" dirty="0">
                <a:solidFill>
                  <a:srgbClr val="000000"/>
                </a:solidFill>
              </a:rPr>
              <a:t>pyynnöstä</a:t>
            </a:r>
            <a:r>
              <a:rPr lang="fi-FI" sz="1400" b="0" u="none" strike="noStrike" baseline="0" dirty="0">
                <a:solidFill>
                  <a:srgbClr val="000000"/>
                </a:solidFill>
              </a:rPr>
              <a:t> työntekijän / työtekijöiden toimintaa tilanteessa</a:t>
            </a:r>
          </a:p>
          <a:p>
            <a:pPr lvl="1"/>
            <a:r>
              <a:rPr lang="fi-FI" sz="1400" dirty="0">
                <a:solidFill>
                  <a:srgbClr val="000000"/>
                </a:solidFill>
              </a:rPr>
              <a:t>Aluehallintovirasto arvioi koulutuksen järjestäjän toimintaa kantelun jälkeen	</a:t>
            </a:r>
            <a:r>
              <a:rPr lang="fi-FI" sz="1400" dirty="0">
                <a:solidFill>
                  <a:srgbClr val="000000"/>
                </a:solidFill>
                <a:hlinkClick r:id="rId2"/>
              </a:rPr>
              <a:t>Prosessi</a:t>
            </a:r>
            <a:endParaRPr lang="fi-FI" sz="1400" b="0" u="none" strike="noStrike" baseline="0" dirty="0">
              <a:solidFill>
                <a:srgbClr val="000000"/>
              </a:solidFill>
            </a:endParaRPr>
          </a:p>
          <a:p>
            <a:pPr lvl="1"/>
            <a:r>
              <a:rPr lang="fi-FI" sz="1400" dirty="0"/>
              <a:t>Poliisi arvioi voimankäytön oikeutusta ja määrää rikosilmoituksen jälkeen 	</a:t>
            </a:r>
            <a:r>
              <a:rPr lang="fi-FI" sz="1400" dirty="0">
                <a:hlinkClick r:id="rId3"/>
              </a:rPr>
              <a:t>Prosessi</a:t>
            </a:r>
            <a:endParaRPr lang="fi-FI" sz="1400" dirty="0"/>
          </a:p>
          <a:p>
            <a:pPr marL="342900" lvl="1" indent="0">
              <a:buNone/>
            </a:pPr>
            <a:endParaRPr lang="fi-FI" sz="1400" b="1" u="none" strike="noStrike" baseline="0" dirty="0">
              <a:solidFill>
                <a:srgbClr val="000000"/>
              </a:solidFill>
            </a:endParaRPr>
          </a:p>
          <a:p>
            <a:pPr lvl="1"/>
            <a:endParaRPr lang="fi-FI" sz="1200" b="0" i="0" u="none" strike="noStrike" baseline="0" dirty="0">
              <a:solidFill>
                <a:srgbClr val="000000"/>
              </a:solidFill>
            </a:endParaRPr>
          </a:p>
          <a:p>
            <a:pPr lvl="1"/>
            <a:endParaRPr lang="fi-FI" sz="1200" dirty="0"/>
          </a:p>
          <a:p>
            <a:pPr marL="0" indent="0">
              <a:buNone/>
            </a:pPr>
            <a:r>
              <a:rPr lang="fi-FI" dirty="0"/>
              <a:t>			</a:t>
            </a:r>
          </a:p>
        </p:txBody>
      </p:sp>
      <p:sp>
        <p:nvSpPr>
          <p:cNvPr id="4" name="Päivämäärän paikkamerkki 3">
            <a:extLst>
              <a:ext uri="{FF2B5EF4-FFF2-40B4-BE49-F238E27FC236}">
                <a16:creationId xmlns:a16="http://schemas.microsoft.com/office/drawing/2014/main" id="{E44E6159-ECF2-D498-7C3F-90FF97ED1E2B}"/>
              </a:ext>
            </a:extLst>
          </p:cNvPr>
          <p:cNvSpPr>
            <a:spLocks noGrp="1"/>
          </p:cNvSpPr>
          <p:nvPr>
            <p:ph type="dt" sz="half" idx="10"/>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BAE6F401-8C23-4AD3-94D9-ECD1B46D1969}" type="datetime1">
              <a:rPr kumimoji="0" lang="fi-FI" sz="8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13.3.2024</a:t>
            </a:fld>
            <a:endParaRPr kumimoji="0" lang="en-FI" sz="8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5" name="Dian numeron paikkamerkki 4">
            <a:extLst>
              <a:ext uri="{FF2B5EF4-FFF2-40B4-BE49-F238E27FC236}">
                <a16:creationId xmlns:a16="http://schemas.microsoft.com/office/drawing/2014/main" id="{9404F941-4833-11A0-C444-FB58E937F5B3}"/>
              </a:ext>
            </a:extLst>
          </p:cNvPr>
          <p:cNvSpPr>
            <a:spLocks noGrp="1"/>
          </p:cNvSpPr>
          <p:nvPr>
            <p:ph type="sldNum"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1CEFACB-7DA3-4681-A2B7-96892D925249}" type="slidenum">
              <a:rPr kumimoji="0" lang="en-FI" sz="800" b="1"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21</a:t>
            </a:fld>
            <a:endParaRPr kumimoji="0" lang="en-FI" sz="800" b="1"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793110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773864B-FEC1-8C4F-3695-2B235CD84038}"/>
              </a:ext>
            </a:extLst>
          </p:cNvPr>
          <p:cNvSpPr>
            <a:spLocks noGrp="1"/>
          </p:cNvSpPr>
          <p:nvPr>
            <p:ph type="title"/>
          </p:nvPr>
        </p:nvSpPr>
        <p:spPr/>
        <p:txBody>
          <a:bodyPr/>
          <a:lstStyle/>
          <a:p>
            <a:r>
              <a:rPr lang="fi-FI" dirty="0"/>
              <a:t>Opettajan työkokonaisuus, opetusvelvollisuus työaika</a:t>
            </a:r>
          </a:p>
        </p:txBody>
      </p:sp>
      <p:sp>
        <p:nvSpPr>
          <p:cNvPr id="3" name="Sisällön paikkamerkki 2">
            <a:extLst>
              <a:ext uri="{FF2B5EF4-FFF2-40B4-BE49-F238E27FC236}">
                <a16:creationId xmlns:a16="http://schemas.microsoft.com/office/drawing/2014/main" id="{D006CF0B-4FED-EE4A-61BC-5949BE7EF38B}"/>
              </a:ext>
            </a:extLst>
          </p:cNvPr>
          <p:cNvSpPr>
            <a:spLocks noGrp="1"/>
          </p:cNvSpPr>
          <p:nvPr>
            <p:ph idx="1"/>
          </p:nvPr>
        </p:nvSpPr>
        <p:spPr/>
        <p:txBody>
          <a:bodyPr/>
          <a:lstStyle/>
          <a:p>
            <a:pPr marL="0" indent="0">
              <a:buNone/>
            </a:pPr>
            <a:r>
              <a:rPr lang="fi-FI" dirty="0"/>
              <a:t>Työaikalajit opetusvelvollisuustyöaikajärjestelmässä:</a:t>
            </a:r>
          </a:p>
          <a:p>
            <a:pPr marL="0" indent="0">
              <a:buNone/>
            </a:pPr>
            <a:endParaRPr lang="fi-FI" dirty="0"/>
          </a:p>
          <a:p>
            <a:pPr>
              <a:buFont typeface="Wingdings" panose="05000000000000000000" pitchFamily="2" charset="2"/>
              <a:buChar char="ü"/>
            </a:pPr>
            <a:r>
              <a:rPr lang="fi-FI" dirty="0"/>
              <a:t>Oppitunnit (+ niiden valmistelu- ja jälkityö)</a:t>
            </a:r>
          </a:p>
          <a:p>
            <a:pPr>
              <a:buFont typeface="Wingdings" panose="05000000000000000000" pitchFamily="2" charset="2"/>
              <a:buChar char="ü"/>
            </a:pPr>
            <a:r>
              <a:rPr lang="fi-FI" dirty="0"/>
              <a:t>Opettajatyöpäivät eli vesot</a:t>
            </a:r>
          </a:p>
          <a:p>
            <a:pPr>
              <a:buFont typeface="Wingdings" panose="05000000000000000000" pitchFamily="2" charset="2"/>
              <a:buChar char="ü"/>
            </a:pPr>
            <a:r>
              <a:rPr lang="fi-FI" b="1" dirty="0"/>
              <a:t>Yhteissuunnittelutyöaika</a:t>
            </a:r>
            <a:endParaRPr lang="fi-FI" dirty="0"/>
          </a:p>
          <a:p>
            <a:pPr>
              <a:buFont typeface="Wingdings" panose="05000000000000000000" pitchFamily="2" charset="2"/>
              <a:buChar char="ü"/>
            </a:pPr>
            <a:r>
              <a:rPr lang="fi-FI" dirty="0"/>
              <a:t>Erikseen korvattavat tehtävät (esim. AV- välineiden tai musiikkiesitysten hoitotyö, luokanvalvojan tehtävä, lukioresurssista korvatut tehtävät)</a:t>
            </a:r>
          </a:p>
          <a:p>
            <a:pPr marL="0" indent="0">
              <a:buNone/>
            </a:pPr>
            <a:endParaRPr lang="fi-FI" dirty="0"/>
          </a:p>
          <a:p>
            <a:pPr marL="0" indent="0">
              <a:buNone/>
            </a:pPr>
            <a:endParaRPr lang="fi-FI" dirty="0"/>
          </a:p>
        </p:txBody>
      </p:sp>
    </p:spTree>
    <p:extLst>
      <p:ext uri="{BB962C8B-B14F-4D97-AF65-F5344CB8AC3E}">
        <p14:creationId xmlns:p14="http://schemas.microsoft.com/office/powerpoint/2010/main" val="733184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94F3EDBE-58DA-C893-4390-AD442B55F46B}"/>
              </a:ext>
            </a:extLst>
          </p:cNvPr>
          <p:cNvSpPr>
            <a:spLocks noGrp="1"/>
          </p:cNvSpPr>
          <p:nvPr>
            <p:ph type="dt" sz="half" idx="10"/>
          </p:nvPr>
        </p:nvSpPr>
        <p:spPr/>
        <p:txBody>
          <a:bodyPr/>
          <a:lstStyle/>
          <a:p>
            <a:pPr>
              <a:defRPr/>
            </a:pPr>
            <a:fld id="{88E8F5B3-268F-4F41-9E57-7813E9AC1915}" type="datetime1">
              <a:rPr lang="fi-FI" smtClean="0"/>
              <a:pPr>
                <a:defRPr/>
              </a:pPr>
              <a:t>13.3.2024</a:t>
            </a:fld>
            <a:endParaRPr lang="en-FI" dirty="0"/>
          </a:p>
        </p:txBody>
      </p:sp>
      <p:sp>
        <p:nvSpPr>
          <p:cNvPr id="3" name="Dian numeron paikkamerkki 2">
            <a:extLst>
              <a:ext uri="{FF2B5EF4-FFF2-40B4-BE49-F238E27FC236}">
                <a16:creationId xmlns:a16="http://schemas.microsoft.com/office/drawing/2014/main" id="{2CCD74A8-DAC0-6561-A9E2-C1D33AA45AAF}"/>
              </a:ext>
            </a:extLst>
          </p:cNvPr>
          <p:cNvSpPr>
            <a:spLocks noGrp="1"/>
          </p:cNvSpPr>
          <p:nvPr>
            <p:ph type="sldNum" sz="quarter" idx="11"/>
          </p:nvPr>
        </p:nvSpPr>
        <p:spPr/>
        <p:txBody>
          <a:bodyPr/>
          <a:lstStyle/>
          <a:p>
            <a:pPr>
              <a:defRPr/>
            </a:pPr>
            <a:fld id="{813DC092-64FD-425A-BFAF-344846BB863F}" type="slidenum">
              <a:rPr lang="en-FI" smtClean="0"/>
              <a:pPr>
                <a:defRPr/>
              </a:pPr>
              <a:t>23</a:t>
            </a:fld>
            <a:endParaRPr lang="en-FI" dirty="0"/>
          </a:p>
        </p:txBody>
      </p:sp>
      <p:pic>
        <p:nvPicPr>
          <p:cNvPr id="5" name="Kuva 4" descr="Kuva, joka sisältää kohteen teksti, kuvakaappaus, Fontti, diagrammi&#10;&#10;Kuvaus luotu automaattisesti">
            <a:extLst>
              <a:ext uri="{FF2B5EF4-FFF2-40B4-BE49-F238E27FC236}">
                <a16:creationId xmlns:a16="http://schemas.microsoft.com/office/drawing/2014/main" id="{C38F7FC2-53E7-7ED0-6214-AD25136AE40B}"/>
              </a:ext>
            </a:extLst>
          </p:cNvPr>
          <p:cNvPicPr>
            <a:picLocks noChangeAspect="1"/>
          </p:cNvPicPr>
          <p:nvPr/>
        </p:nvPicPr>
        <p:blipFill>
          <a:blip r:embed="rId2"/>
          <a:stretch>
            <a:fillRect/>
          </a:stretch>
        </p:blipFill>
        <p:spPr>
          <a:xfrm>
            <a:off x="899886" y="638628"/>
            <a:ext cx="7344228" cy="4005943"/>
          </a:xfrm>
          <a:prstGeom prst="rect">
            <a:avLst/>
          </a:prstGeom>
        </p:spPr>
      </p:pic>
    </p:spTree>
    <p:extLst>
      <p:ext uri="{BB962C8B-B14F-4D97-AF65-F5344CB8AC3E}">
        <p14:creationId xmlns:p14="http://schemas.microsoft.com/office/powerpoint/2010/main" val="39687947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E73DE13-240B-4BE5-492E-0BEAC0DCE5B0}"/>
              </a:ext>
            </a:extLst>
          </p:cNvPr>
          <p:cNvSpPr>
            <a:spLocks noGrp="1"/>
          </p:cNvSpPr>
          <p:nvPr>
            <p:ph type="title"/>
          </p:nvPr>
        </p:nvSpPr>
        <p:spPr/>
        <p:txBody>
          <a:bodyPr/>
          <a:lstStyle/>
          <a:p>
            <a:r>
              <a:rPr lang="fi-FI" b="1" dirty="0"/>
              <a:t>Kunnan peruskoulut (OVTES): Yhteissuunnittelutyöaika</a:t>
            </a:r>
            <a:endParaRPr lang="fi-FI" dirty="0"/>
          </a:p>
        </p:txBody>
      </p:sp>
      <p:sp>
        <p:nvSpPr>
          <p:cNvPr id="3" name="Sisällön paikkamerkki 2">
            <a:extLst>
              <a:ext uri="{FF2B5EF4-FFF2-40B4-BE49-F238E27FC236}">
                <a16:creationId xmlns:a16="http://schemas.microsoft.com/office/drawing/2014/main" id="{3EC03310-610A-7470-C50B-121FA23A3292}"/>
              </a:ext>
            </a:extLst>
          </p:cNvPr>
          <p:cNvSpPr>
            <a:spLocks noGrp="1"/>
          </p:cNvSpPr>
          <p:nvPr>
            <p:ph idx="1"/>
          </p:nvPr>
        </p:nvSpPr>
        <p:spPr>
          <a:xfrm>
            <a:off x="415436" y="1723743"/>
            <a:ext cx="8313127" cy="3231316"/>
          </a:xfrm>
        </p:spPr>
        <p:txBody>
          <a:bodyPr/>
          <a:lstStyle/>
          <a:p>
            <a:pPr marL="0" indent="0">
              <a:buNone/>
            </a:pPr>
            <a:r>
              <a:rPr lang="fi-FI" b="1" dirty="0"/>
              <a:t>Yhteissuunnittelutyöajan kokonaismäärä lukuvuoden aikana on enintään </a:t>
            </a:r>
            <a:r>
              <a:rPr lang="fi-FI" b="1" dirty="0">
                <a:solidFill>
                  <a:srgbClr val="FF0000"/>
                </a:solidFill>
              </a:rPr>
              <a:t>120 tuntia.</a:t>
            </a:r>
            <a:r>
              <a:rPr lang="fi-FI" dirty="0">
                <a:solidFill>
                  <a:srgbClr val="FF0000"/>
                </a:solidFill>
              </a:rPr>
              <a:t> </a:t>
            </a:r>
            <a:r>
              <a:rPr lang="fi-FI" dirty="0"/>
              <a:t>Yhteissuunnittelutyöajan vuotuinen suunnittelu ei voi lisätä lukuvuoden opettajatyöpäivien määrää. Yhteissuunnitteluajan käyttöä suunniteltaessa tulee huomioida, että työaika riittää suunnitelluille tehtäville</a:t>
            </a:r>
            <a:r>
              <a:rPr lang="fi-FI" b="1" dirty="0"/>
              <a:t>. </a:t>
            </a:r>
            <a:r>
              <a:rPr lang="fi-FI" b="1" dirty="0">
                <a:solidFill>
                  <a:schemeClr val="tx1"/>
                </a:solidFill>
              </a:rPr>
              <a:t>Lisätty ohjeistus, jonka perusteella yhteissuunnitteluajan käyttöä suunniteltaessa tulee huomioida, että sitä käytetään mahdollisuuksien mukaan tasaisesti koko lukuvuoden työaikana</a:t>
            </a:r>
            <a:r>
              <a:rPr lang="fi-FI" dirty="0">
                <a:solidFill>
                  <a:schemeClr val="tx1"/>
                </a:solidFill>
              </a:rPr>
              <a:t>. </a:t>
            </a:r>
            <a:endParaRPr lang="fi-FI" b="1" dirty="0">
              <a:solidFill>
                <a:srgbClr val="00A0E0"/>
              </a:solidFill>
            </a:endParaRPr>
          </a:p>
          <a:p>
            <a:pPr marL="0" indent="0">
              <a:buNone/>
            </a:pPr>
            <a:r>
              <a:rPr lang="fi-FI" b="1" dirty="0">
                <a:solidFill>
                  <a:srgbClr val="00A0E0"/>
                </a:solidFill>
              </a:rPr>
              <a:t>Mihin ys-aika tarkoitettu käytettäväksi?</a:t>
            </a:r>
          </a:p>
          <a:p>
            <a:pPr marL="0" indent="0">
              <a:buNone/>
            </a:pPr>
            <a:r>
              <a:rPr lang="fi-FI" dirty="0"/>
              <a:t>Opettajalle määrättyjen viikoittaisten opetus- ja muiden tehtävien lisäksi opettajan tulee osallistua koulussa opetuksen yhteissuunnitteluun, aine- ja asiaryhmittäisiin neuvonpitoihin, kodin ja koulun väliseen yhteistyöhön sekä opetuksen suunnitteluun ja koulun toiminnan kehittämiseen liittyvien tehtävien tekemiseen. </a:t>
            </a:r>
          </a:p>
          <a:p>
            <a:pPr marL="0" indent="0">
              <a:buNone/>
            </a:pPr>
            <a:endParaRPr lang="fi-FI" b="1" dirty="0"/>
          </a:p>
        </p:txBody>
      </p:sp>
      <p:sp>
        <p:nvSpPr>
          <p:cNvPr id="4" name="Päivämäärän paikkamerkki 3">
            <a:extLst>
              <a:ext uri="{FF2B5EF4-FFF2-40B4-BE49-F238E27FC236}">
                <a16:creationId xmlns:a16="http://schemas.microsoft.com/office/drawing/2014/main" id="{49AEE031-7490-C708-FFDA-F9810F82967A}"/>
              </a:ext>
            </a:extLst>
          </p:cNvPr>
          <p:cNvSpPr>
            <a:spLocks noGrp="1"/>
          </p:cNvSpPr>
          <p:nvPr>
            <p:ph type="dt" sz="half" idx="10"/>
          </p:nvPr>
        </p:nvSpPr>
        <p:spPr/>
        <p:txBody>
          <a:bodyPr/>
          <a:lstStyle/>
          <a:p>
            <a:pPr>
              <a:defRPr/>
            </a:pPr>
            <a:fld id="{3A32C0E8-5D39-479D-A6BC-57F37751B110}" type="datetime1">
              <a:rPr lang="fi-FI" smtClean="0"/>
              <a:pPr>
                <a:defRPr/>
              </a:pPr>
              <a:t>13.3.2024</a:t>
            </a:fld>
            <a:endParaRPr lang="en-FI" dirty="0"/>
          </a:p>
        </p:txBody>
      </p:sp>
      <p:sp>
        <p:nvSpPr>
          <p:cNvPr id="5" name="Dian numeron paikkamerkki 4">
            <a:extLst>
              <a:ext uri="{FF2B5EF4-FFF2-40B4-BE49-F238E27FC236}">
                <a16:creationId xmlns:a16="http://schemas.microsoft.com/office/drawing/2014/main" id="{E8E0200C-A64D-1664-0B10-377780258C1E}"/>
              </a:ext>
            </a:extLst>
          </p:cNvPr>
          <p:cNvSpPr>
            <a:spLocks noGrp="1"/>
          </p:cNvSpPr>
          <p:nvPr>
            <p:ph type="sldNum" sz="quarter" idx="11"/>
          </p:nvPr>
        </p:nvSpPr>
        <p:spPr/>
        <p:txBody>
          <a:bodyPr/>
          <a:lstStyle/>
          <a:p>
            <a:pPr>
              <a:defRPr/>
            </a:pPr>
            <a:fld id="{3AC86B5D-05A7-4890-B703-51CFEA938082}" type="slidenum">
              <a:rPr lang="en-FI" smtClean="0"/>
              <a:pPr>
                <a:defRPr/>
              </a:pPr>
              <a:t>24</a:t>
            </a:fld>
            <a:endParaRPr lang="en-FI" dirty="0"/>
          </a:p>
        </p:txBody>
      </p:sp>
    </p:spTree>
    <p:extLst>
      <p:ext uri="{BB962C8B-B14F-4D97-AF65-F5344CB8AC3E}">
        <p14:creationId xmlns:p14="http://schemas.microsoft.com/office/powerpoint/2010/main" val="5431261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FDB120C-0374-433C-80EE-FF77702DE048}"/>
              </a:ext>
            </a:extLst>
          </p:cNvPr>
          <p:cNvSpPr>
            <a:spLocks noGrp="1"/>
          </p:cNvSpPr>
          <p:nvPr>
            <p:ph type="title"/>
          </p:nvPr>
        </p:nvSpPr>
        <p:spPr>
          <a:xfrm>
            <a:off x="618893" y="483042"/>
            <a:ext cx="7747868" cy="679836"/>
          </a:xfrm>
        </p:spPr>
        <p:txBody>
          <a:bodyPr/>
          <a:lstStyle/>
          <a:p>
            <a:r>
              <a:rPr lang="fi-FI" b="1" dirty="0">
                <a:cs typeface="Calibri Light"/>
              </a:rPr>
              <a:t>Muuta tärkeää</a:t>
            </a:r>
            <a:endParaRPr lang="fi-FI" b="1" dirty="0"/>
          </a:p>
        </p:txBody>
      </p:sp>
      <p:sp>
        <p:nvSpPr>
          <p:cNvPr id="3" name="Sisällön paikkamerkki 2">
            <a:extLst>
              <a:ext uri="{FF2B5EF4-FFF2-40B4-BE49-F238E27FC236}">
                <a16:creationId xmlns:a16="http://schemas.microsoft.com/office/drawing/2014/main" id="{7B38701F-8F25-4E2D-9FE1-447C7D025756}"/>
              </a:ext>
            </a:extLst>
          </p:cNvPr>
          <p:cNvSpPr>
            <a:spLocks noGrp="1"/>
          </p:cNvSpPr>
          <p:nvPr>
            <p:ph idx="1"/>
          </p:nvPr>
        </p:nvSpPr>
        <p:spPr>
          <a:xfrm>
            <a:off x="618892" y="1303020"/>
            <a:ext cx="7810124" cy="3534650"/>
          </a:xfrm>
        </p:spPr>
        <p:txBody>
          <a:bodyPr vert="horz" wrap="square" lIns="68580" tIns="34290" rIns="68580" bIns="34290" numCol="1" rtlCol="0" anchor="t" anchorCtr="0" compatLnSpc="1">
            <a:prstTxWarp prst="textNoShape">
              <a:avLst/>
            </a:prstTxWarp>
            <a:normAutofit/>
          </a:bodyPr>
          <a:lstStyle/>
          <a:p>
            <a:pPr marL="0" indent="0">
              <a:buNone/>
            </a:pPr>
            <a:r>
              <a:rPr lang="fi-FI" b="1" dirty="0">
                <a:cs typeface="Calibri"/>
              </a:rPr>
              <a:t>- Palkat syksy 2023</a:t>
            </a:r>
          </a:p>
          <a:p>
            <a:pPr marL="0" indent="0">
              <a:buNone/>
            </a:pPr>
            <a:r>
              <a:rPr lang="fi-FI" b="1" dirty="0">
                <a:cs typeface="Calibri"/>
              </a:rPr>
              <a:t>- Vuosisidonnainen lisä</a:t>
            </a:r>
            <a:endParaRPr lang="fi-FI" dirty="0">
              <a:cs typeface="Calibri"/>
            </a:endParaRPr>
          </a:p>
          <a:p>
            <a:pPr marL="0" indent="0">
              <a:buNone/>
            </a:pPr>
            <a:r>
              <a:rPr lang="fi-FI" dirty="0"/>
              <a:t>Oikeus vuosisidonnaiseen lisään tai työkokemuslisään alkaa palvelusajan täyttymistä seuraavan kalenterikuukauden alusta. Vuosisidonnaisen lisän ehtona on, sitä haetaan kirjallisesti viimeistään kahden vuoden kuluessa, kun oikeus vuosisidonnaiseen lisään on syntynyt. Jos hakemus on esitetty myöhemmin, vuosisidonnainen lisä myönnetään takautuvasti yhden vuoden ajalta.</a:t>
            </a:r>
          </a:p>
          <a:p>
            <a:pPr marL="0" indent="0">
              <a:buNone/>
            </a:pPr>
            <a:r>
              <a:rPr lang="fi-FI" dirty="0">
                <a:cs typeface="Calibri"/>
              </a:rPr>
              <a:t>- </a:t>
            </a:r>
            <a:r>
              <a:rPr lang="fi-FI" b="1" dirty="0">
                <a:cs typeface="Calibri"/>
              </a:rPr>
              <a:t>Ys -ajan seuraaminen esim. vipu sovellus</a:t>
            </a:r>
          </a:p>
          <a:p>
            <a:pPr marL="0" indent="0">
              <a:buNone/>
            </a:pPr>
            <a:endParaRPr lang="fi-FI" dirty="0">
              <a:cs typeface="Calibri"/>
            </a:endParaRPr>
          </a:p>
          <a:p>
            <a:pPr marL="0" indent="0">
              <a:buNone/>
            </a:pPr>
            <a:r>
              <a:rPr lang="fi-FI">
                <a:cs typeface="Calibri"/>
              </a:rPr>
              <a:t>	neuvonta.</a:t>
            </a:r>
            <a:r>
              <a:rPr lang="fi-FI" dirty="0">
                <a:cs typeface="Calibri"/>
              </a:rPr>
              <a:t>heko@kuopio.fi</a:t>
            </a:r>
          </a:p>
          <a:p>
            <a:pPr marL="0" indent="0">
              <a:buNone/>
            </a:pPr>
            <a:endParaRPr lang="fi-FI" dirty="0">
              <a:cs typeface="Calibri"/>
            </a:endParaRPr>
          </a:p>
        </p:txBody>
      </p:sp>
      <p:pic>
        <p:nvPicPr>
          <p:cNvPr id="5" name="Kuva 4"/>
          <p:cNvPicPr>
            <a:picLocks noChangeAspect="1"/>
          </p:cNvPicPr>
          <p:nvPr/>
        </p:nvPicPr>
        <p:blipFill>
          <a:blip r:embed="rId2"/>
          <a:stretch>
            <a:fillRect/>
          </a:stretch>
        </p:blipFill>
        <p:spPr>
          <a:xfrm>
            <a:off x="5527964" y="3639064"/>
            <a:ext cx="2279072" cy="1198605"/>
          </a:xfrm>
          <a:prstGeom prst="rect">
            <a:avLst/>
          </a:prstGeom>
        </p:spPr>
      </p:pic>
    </p:spTree>
    <p:extLst>
      <p:ext uri="{BB962C8B-B14F-4D97-AF65-F5344CB8AC3E}">
        <p14:creationId xmlns:p14="http://schemas.microsoft.com/office/powerpoint/2010/main" val="5907366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89BBBE9-F3DE-A8CF-DA51-F06DF822F01E}"/>
              </a:ext>
            </a:extLst>
          </p:cNvPr>
          <p:cNvSpPr>
            <a:spLocks noGrp="1"/>
          </p:cNvSpPr>
          <p:nvPr>
            <p:ph type="title"/>
          </p:nvPr>
        </p:nvSpPr>
        <p:spPr/>
        <p:txBody>
          <a:bodyPr/>
          <a:lstStyle/>
          <a:p>
            <a:r>
              <a:rPr lang="fi-FI" dirty="0"/>
              <a:t>Ajankohtaista</a:t>
            </a:r>
          </a:p>
        </p:txBody>
      </p:sp>
      <p:sp>
        <p:nvSpPr>
          <p:cNvPr id="3" name="Sisällön paikkamerkki 2">
            <a:extLst>
              <a:ext uri="{FF2B5EF4-FFF2-40B4-BE49-F238E27FC236}">
                <a16:creationId xmlns:a16="http://schemas.microsoft.com/office/drawing/2014/main" id="{D30169B6-B68B-D9CA-7245-E7B73FACE843}"/>
              </a:ext>
            </a:extLst>
          </p:cNvPr>
          <p:cNvSpPr>
            <a:spLocks noGrp="1"/>
          </p:cNvSpPr>
          <p:nvPr>
            <p:ph idx="1"/>
          </p:nvPr>
        </p:nvSpPr>
        <p:spPr/>
        <p:txBody>
          <a:bodyPr/>
          <a:lstStyle/>
          <a:p>
            <a:endParaRPr lang="fi-FI" sz="1800" dirty="0">
              <a:effectLst/>
              <a:latin typeface="Calibri" panose="020F0502020204030204" pitchFamily="34" charset="0"/>
              <a:ea typeface="Times New Roman" panose="02020603050405020304" pitchFamily="18" charset="0"/>
            </a:endParaRPr>
          </a:p>
          <a:p>
            <a:r>
              <a:rPr lang="fi-FI" sz="1800" dirty="0">
                <a:effectLst/>
                <a:latin typeface="Calibri" panose="020F0502020204030204" pitchFamily="34" charset="0"/>
                <a:ea typeface="Calibri" panose="020F0502020204030204" pitchFamily="34" charset="0"/>
              </a:rPr>
              <a:t>Kaupungin talous</a:t>
            </a:r>
          </a:p>
          <a:p>
            <a:r>
              <a:rPr lang="fi-FI" dirty="0">
                <a:latin typeface="Calibri" panose="020F0502020204030204" pitchFamily="34" charset="0"/>
                <a:ea typeface="Calibri" panose="020F0502020204030204" pitchFamily="34" charset="0"/>
              </a:rPr>
              <a:t>Kevään samansisältöiset koulutukset Tyhy-pareille:</a:t>
            </a:r>
          </a:p>
          <a:p>
            <a:pPr marL="0" indent="0">
              <a:buNone/>
            </a:pPr>
            <a:r>
              <a:rPr lang="fi-FI" dirty="0">
                <a:latin typeface="Calibri" panose="020F0502020204030204" pitchFamily="34" charset="0"/>
                <a:ea typeface="Calibri" panose="020F0502020204030204" pitchFamily="34" charset="0"/>
              </a:rPr>
              <a:t>   </a:t>
            </a:r>
            <a:r>
              <a:rPr lang="fi-FI" b="1" dirty="0">
                <a:latin typeface="Calibri" panose="020F0502020204030204" pitchFamily="34" charset="0"/>
                <a:ea typeface="Calibri" panose="020F0502020204030204" pitchFamily="34" charset="0"/>
              </a:rPr>
              <a:t>ke 10.4. </a:t>
            </a:r>
            <a:r>
              <a:rPr lang="fi-FI" dirty="0">
                <a:latin typeface="Calibri" panose="020F0502020204030204" pitchFamily="34" charset="0"/>
                <a:ea typeface="Calibri" panose="020F0502020204030204" pitchFamily="34" charset="0"/>
              </a:rPr>
              <a:t>klo 12.30-15.30 ja </a:t>
            </a:r>
            <a:r>
              <a:rPr lang="fi-FI" b="1" dirty="0">
                <a:latin typeface="Calibri" panose="020F0502020204030204" pitchFamily="34" charset="0"/>
                <a:ea typeface="Calibri" panose="020F0502020204030204" pitchFamily="34" charset="0"/>
              </a:rPr>
              <a:t>to 18.4. </a:t>
            </a:r>
            <a:r>
              <a:rPr lang="fi-FI" dirty="0">
                <a:latin typeface="Calibri" panose="020F0502020204030204" pitchFamily="34" charset="0"/>
                <a:ea typeface="Calibri" panose="020F0502020204030204" pitchFamily="34" charset="0"/>
              </a:rPr>
              <a:t>klo 12.30-15.30</a:t>
            </a:r>
            <a:endParaRPr lang="fi-FI" sz="1800" dirty="0">
              <a:effectLst/>
              <a:latin typeface="Calibri" panose="020F0502020204030204" pitchFamily="34" charset="0"/>
              <a:ea typeface="Calibri" panose="020F0502020204030204" pitchFamily="34" charset="0"/>
            </a:endParaRPr>
          </a:p>
          <a:p>
            <a:r>
              <a:rPr lang="fi-FI" dirty="0">
                <a:latin typeface="Calibri" panose="020F0502020204030204" pitchFamily="34" charset="0"/>
                <a:ea typeface="Calibri" panose="020F0502020204030204" pitchFamily="34" charset="0"/>
              </a:rPr>
              <a:t>Kevätkarkelo 8.5.2024</a:t>
            </a:r>
          </a:p>
          <a:p>
            <a:r>
              <a:rPr lang="fi-FI" dirty="0">
                <a:latin typeface="Calibri" panose="020F0502020204030204" pitchFamily="34" charset="0"/>
                <a:ea typeface="Calibri" panose="020F0502020204030204" pitchFamily="34" charset="0"/>
              </a:rPr>
              <a:t>Keskustelua</a:t>
            </a:r>
            <a:endParaRPr lang="fi-FI" sz="1800" dirty="0">
              <a:effectLst/>
              <a:latin typeface="Calibri" panose="020F0502020204030204" pitchFamily="34" charset="0"/>
              <a:ea typeface="Calibri" panose="020F0502020204030204" pitchFamily="34" charset="0"/>
            </a:endParaRPr>
          </a:p>
          <a:p>
            <a:endParaRPr lang="fi-FI" sz="1800" dirty="0">
              <a:effectLst/>
              <a:latin typeface="Calibri" panose="020F0502020204030204" pitchFamily="34" charset="0"/>
              <a:ea typeface="Calibri" panose="020F0502020204030204" pitchFamily="34" charset="0"/>
            </a:endParaRPr>
          </a:p>
          <a:p>
            <a:endParaRPr lang="fi-FI" dirty="0"/>
          </a:p>
        </p:txBody>
      </p:sp>
    </p:spTree>
    <p:extLst>
      <p:ext uri="{BB962C8B-B14F-4D97-AF65-F5344CB8AC3E}">
        <p14:creationId xmlns:p14="http://schemas.microsoft.com/office/powerpoint/2010/main" val="2348022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967DEC2-34B4-4D40-9D83-AD8694E0A5AD}"/>
              </a:ext>
            </a:extLst>
          </p:cNvPr>
          <p:cNvSpPr>
            <a:spLocks noGrp="1"/>
          </p:cNvSpPr>
          <p:nvPr>
            <p:ph type="title"/>
          </p:nvPr>
        </p:nvSpPr>
        <p:spPr>
          <a:xfrm>
            <a:off x="758757" y="512859"/>
            <a:ext cx="7608003" cy="602312"/>
          </a:xfrm>
        </p:spPr>
        <p:txBody>
          <a:bodyPr>
            <a:normAutofit/>
          </a:bodyPr>
          <a:lstStyle/>
          <a:p>
            <a:r>
              <a:rPr lang="fi-FI" sz="2700" dirty="0">
                <a:ea typeface="+mj-lt"/>
                <a:cs typeface="+mj-lt"/>
              </a:rPr>
              <a:t>Luottamusmiehet</a:t>
            </a:r>
            <a:endParaRPr lang="fi-FI" sz="2700" dirty="0">
              <a:cs typeface="Calibri Light"/>
            </a:endParaRPr>
          </a:p>
        </p:txBody>
      </p:sp>
      <p:sp>
        <p:nvSpPr>
          <p:cNvPr id="3" name="Sisällön paikkamerkki 2">
            <a:extLst>
              <a:ext uri="{FF2B5EF4-FFF2-40B4-BE49-F238E27FC236}">
                <a16:creationId xmlns:a16="http://schemas.microsoft.com/office/drawing/2014/main" id="{282C5344-DA4B-4AF5-BD8A-86A5FE74D0CA}"/>
              </a:ext>
            </a:extLst>
          </p:cNvPr>
          <p:cNvSpPr>
            <a:spLocks noGrp="1"/>
          </p:cNvSpPr>
          <p:nvPr>
            <p:ph idx="1"/>
          </p:nvPr>
        </p:nvSpPr>
        <p:spPr>
          <a:xfrm>
            <a:off x="758758" y="1268016"/>
            <a:ext cx="8069093" cy="3474218"/>
          </a:xfrm>
        </p:spPr>
        <p:txBody>
          <a:bodyPr vert="horz" wrap="square" lIns="68580" tIns="34290" rIns="68580" bIns="34290" numCol="1" rtlCol="0" anchor="t" anchorCtr="0" compatLnSpc="1">
            <a:prstTxWarp prst="textNoShape">
              <a:avLst/>
            </a:prstTxWarp>
            <a:normAutofit/>
          </a:bodyPr>
          <a:lstStyle/>
          <a:p>
            <a:pPr marL="0" indent="0">
              <a:buNone/>
            </a:pPr>
            <a:endParaRPr lang="fi-FI" sz="1650" dirty="0">
              <a:ea typeface="+mn-lt"/>
              <a:cs typeface="+mn-lt"/>
            </a:endParaRPr>
          </a:p>
          <a:p>
            <a:pPr marL="0" indent="0">
              <a:buNone/>
            </a:pPr>
            <a:r>
              <a:rPr lang="fi-FI" dirty="0">
                <a:ea typeface="+mn-lt"/>
                <a:cs typeface="+mn-lt"/>
              </a:rPr>
              <a:t>1.8.2023 - 31.7.2026</a:t>
            </a:r>
          </a:p>
          <a:p>
            <a:pPr marL="0" indent="0">
              <a:buNone/>
            </a:pPr>
            <a:endParaRPr lang="fi-FI" dirty="0">
              <a:ea typeface="+mn-lt"/>
              <a:cs typeface="+mn-lt"/>
            </a:endParaRPr>
          </a:p>
          <a:p>
            <a:pPr marL="0" indent="0">
              <a:buNone/>
            </a:pPr>
            <a:r>
              <a:rPr lang="fi-FI" sz="1650" dirty="0">
                <a:ea typeface="+mn-lt"/>
                <a:cs typeface="+mn-lt"/>
              </a:rPr>
              <a:t>Pääluottamusmies lehtori Ilkka Kokkonen, OAJ:n toimisto</a:t>
            </a:r>
          </a:p>
          <a:p>
            <a:pPr marL="0" indent="0">
              <a:buNone/>
            </a:pPr>
            <a:r>
              <a:rPr lang="fi-FI" sz="1650" dirty="0">
                <a:ea typeface="+mn-lt"/>
                <a:cs typeface="+mn-lt"/>
              </a:rPr>
              <a:t>Varapääluottamusmies lehtori Tiina Karjalainen, Kallaveden lukio</a:t>
            </a:r>
          </a:p>
          <a:p>
            <a:pPr marL="0" indent="0">
              <a:buNone/>
            </a:pPr>
            <a:r>
              <a:rPr lang="fi-FI" sz="1650" dirty="0">
                <a:ea typeface="+mn-lt"/>
                <a:cs typeface="+mn-lt"/>
              </a:rPr>
              <a:t>Luottamusmies luokanopettaja Minna Parviainen, Jynkän koulu</a:t>
            </a:r>
          </a:p>
          <a:p>
            <a:pPr marL="0" indent="0">
              <a:buNone/>
            </a:pPr>
            <a:r>
              <a:rPr lang="fi-FI" sz="1650" dirty="0">
                <a:ea typeface="+mn-lt"/>
                <a:cs typeface="+mn-lt"/>
              </a:rPr>
              <a:t>Luottamusmies rehtori Esko Valikainen, Vehmasmäen koulu</a:t>
            </a:r>
          </a:p>
          <a:p>
            <a:pPr marL="0" indent="0">
              <a:buNone/>
            </a:pPr>
            <a:r>
              <a:rPr lang="fi-FI" sz="1650" dirty="0">
                <a:ea typeface="+mn-lt"/>
                <a:cs typeface="+mn-lt"/>
              </a:rPr>
              <a:t>Luottamusmies lehtori Janne Timonen, Juankosken koulu/lukio</a:t>
            </a:r>
          </a:p>
          <a:p>
            <a:pPr marL="0" indent="0">
              <a:buNone/>
            </a:pPr>
            <a:endParaRPr lang="fi-FI" dirty="0">
              <a:cs typeface="Calibri"/>
            </a:endParaRPr>
          </a:p>
          <a:p>
            <a:endParaRPr lang="fi-FI" dirty="0">
              <a:cs typeface="Calibri"/>
            </a:endParaRPr>
          </a:p>
        </p:txBody>
      </p:sp>
    </p:spTree>
    <p:extLst>
      <p:ext uri="{BB962C8B-B14F-4D97-AF65-F5344CB8AC3E}">
        <p14:creationId xmlns:p14="http://schemas.microsoft.com/office/powerpoint/2010/main" val="90499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22960" y="247135"/>
            <a:ext cx="7543800" cy="951470"/>
          </a:xfrm>
        </p:spPr>
        <p:txBody>
          <a:bodyPr>
            <a:normAutofit/>
          </a:bodyPr>
          <a:lstStyle/>
          <a:p>
            <a:r>
              <a:rPr lang="fi-FI" sz="2800" dirty="0"/>
              <a:t>Tietopaketti</a:t>
            </a:r>
            <a:br>
              <a:rPr lang="fi-FI" sz="2800" dirty="0"/>
            </a:br>
            <a:r>
              <a:rPr lang="fi-FI" sz="2800" dirty="0"/>
              <a:t>https://www.oajkuopio.fi/palvelussuhdetietoa</a:t>
            </a:r>
          </a:p>
        </p:txBody>
      </p:sp>
      <p:pic>
        <p:nvPicPr>
          <p:cNvPr id="4" name="Sisällön paikkamerkki 3"/>
          <p:cNvPicPr>
            <a:picLocks noGrp="1" noChangeAspect="1"/>
          </p:cNvPicPr>
          <p:nvPr>
            <p:ph idx="1"/>
          </p:nvPr>
        </p:nvPicPr>
        <p:blipFill>
          <a:blip r:embed="rId2"/>
          <a:stretch>
            <a:fillRect/>
          </a:stretch>
        </p:blipFill>
        <p:spPr>
          <a:xfrm>
            <a:off x="882595" y="1366807"/>
            <a:ext cx="2814761" cy="3260852"/>
          </a:xfrm>
          <a:prstGeom prst="rect">
            <a:avLst/>
          </a:prstGeom>
        </p:spPr>
      </p:pic>
      <p:pic>
        <p:nvPicPr>
          <p:cNvPr id="5" name="Kuva 4"/>
          <p:cNvPicPr>
            <a:picLocks noChangeAspect="1"/>
          </p:cNvPicPr>
          <p:nvPr/>
        </p:nvPicPr>
        <p:blipFill>
          <a:blip r:embed="rId3"/>
          <a:stretch>
            <a:fillRect/>
          </a:stretch>
        </p:blipFill>
        <p:spPr>
          <a:xfrm>
            <a:off x="4240033" y="1717483"/>
            <a:ext cx="4126727" cy="2910177"/>
          </a:xfrm>
          <a:prstGeom prst="rect">
            <a:avLst/>
          </a:prstGeom>
        </p:spPr>
      </p:pic>
    </p:spTree>
    <p:extLst>
      <p:ext uri="{BB962C8B-B14F-4D97-AF65-F5344CB8AC3E}">
        <p14:creationId xmlns:p14="http://schemas.microsoft.com/office/powerpoint/2010/main" val="1554935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94D609D-ED02-B2AF-17FA-7192E41AAD44}"/>
              </a:ext>
            </a:extLst>
          </p:cNvPr>
          <p:cNvSpPr>
            <a:spLocks noGrp="1"/>
          </p:cNvSpPr>
          <p:nvPr>
            <p:ph type="title"/>
          </p:nvPr>
        </p:nvSpPr>
        <p:spPr/>
        <p:txBody>
          <a:bodyPr/>
          <a:lstStyle/>
          <a:p>
            <a:r>
              <a:rPr lang="fi-FI" dirty="0"/>
              <a:t>Yhteistoimintasopimus 2023</a:t>
            </a:r>
          </a:p>
        </p:txBody>
      </p:sp>
      <p:pic>
        <p:nvPicPr>
          <p:cNvPr id="5" name="Sisällön paikkamerkki 4">
            <a:extLst>
              <a:ext uri="{FF2B5EF4-FFF2-40B4-BE49-F238E27FC236}">
                <a16:creationId xmlns:a16="http://schemas.microsoft.com/office/drawing/2014/main" id="{13916CF1-B883-9D42-F66F-0B025010DDF0}"/>
              </a:ext>
            </a:extLst>
          </p:cNvPr>
          <p:cNvPicPr>
            <a:picLocks noGrp="1" noChangeAspect="1"/>
          </p:cNvPicPr>
          <p:nvPr>
            <p:ph sz="half" idx="1"/>
          </p:nvPr>
        </p:nvPicPr>
        <p:blipFill>
          <a:blip r:embed="rId2"/>
          <a:stretch>
            <a:fillRect/>
          </a:stretch>
        </p:blipFill>
        <p:spPr>
          <a:xfrm>
            <a:off x="943438" y="1369219"/>
            <a:ext cx="3256625" cy="3263504"/>
          </a:xfrm>
          <a:prstGeom prst="rect">
            <a:avLst/>
          </a:prstGeom>
        </p:spPr>
      </p:pic>
      <p:pic>
        <p:nvPicPr>
          <p:cNvPr id="6" name="Sisällön paikkamerkki 4">
            <a:extLst>
              <a:ext uri="{FF2B5EF4-FFF2-40B4-BE49-F238E27FC236}">
                <a16:creationId xmlns:a16="http://schemas.microsoft.com/office/drawing/2014/main" id="{98013879-4EED-EF6F-BBEE-FB62291785F9}"/>
              </a:ext>
            </a:extLst>
          </p:cNvPr>
          <p:cNvPicPr>
            <a:picLocks noGrp="1" noChangeAspect="1"/>
          </p:cNvPicPr>
          <p:nvPr>
            <p:ph sz="half" idx="2"/>
          </p:nvPr>
        </p:nvPicPr>
        <p:blipFill>
          <a:blip r:embed="rId3"/>
          <a:stretch>
            <a:fillRect/>
          </a:stretch>
        </p:blipFill>
        <p:spPr>
          <a:xfrm>
            <a:off x="4629150" y="1454278"/>
            <a:ext cx="3886200" cy="3093386"/>
          </a:xfrm>
        </p:spPr>
      </p:pic>
    </p:spTree>
    <p:extLst>
      <p:ext uri="{BB962C8B-B14F-4D97-AF65-F5344CB8AC3E}">
        <p14:creationId xmlns:p14="http://schemas.microsoft.com/office/powerpoint/2010/main" val="3482043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840B447-5996-077E-3CF5-4D72CAE308FA}"/>
              </a:ext>
            </a:extLst>
          </p:cNvPr>
          <p:cNvSpPr>
            <a:spLocks noGrp="1"/>
          </p:cNvSpPr>
          <p:nvPr>
            <p:ph type="title"/>
          </p:nvPr>
        </p:nvSpPr>
        <p:spPr/>
        <p:txBody>
          <a:bodyPr/>
          <a:lstStyle/>
          <a:p>
            <a:r>
              <a:rPr lang="fi-FI" dirty="0"/>
              <a:t>Historia, paikallinen sopiminen</a:t>
            </a:r>
          </a:p>
        </p:txBody>
      </p:sp>
      <p:pic>
        <p:nvPicPr>
          <p:cNvPr id="6" name="Sisällön paikkamerkki 5">
            <a:extLst>
              <a:ext uri="{FF2B5EF4-FFF2-40B4-BE49-F238E27FC236}">
                <a16:creationId xmlns:a16="http://schemas.microsoft.com/office/drawing/2014/main" id="{937B0D06-D473-3A77-7675-E13ABDCD31A7}"/>
              </a:ext>
            </a:extLst>
          </p:cNvPr>
          <p:cNvPicPr>
            <a:picLocks noGrp="1" noChangeAspect="1"/>
          </p:cNvPicPr>
          <p:nvPr>
            <p:ph idx="1"/>
          </p:nvPr>
        </p:nvPicPr>
        <p:blipFill>
          <a:blip r:embed="rId2"/>
          <a:stretch>
            <a:fillRect/>
          </a:stretch>
        </p:blipFill>
        <p:spPr>
          <a:xfrm>
            <a:off x="457200" y="1620532"/>
            <a:ext cx="8229600" cy="2734651"/>
          </a:xfrm>
        </p:spPr>
      </p:pic>
      <p:sp>
        <p:nvSpPr>
          <p:cNvPr id="4" name="Alatunnisteen paikkamerkki 3">
            <a:extLst>
              <a:ext uri="{FF2B5EF4-FFF2-40B4-BE49-F238E27FC236}">
                <a16:creationId xmlns:a16="http://schemas.microsoft.com/office/drawing/2014/main" id="{3AFBC464-15F3-88C7-DCED-4E4A14ADB8C1}"/>
              </a:ext>
            </a:extLst>
          </p:cNvPr>
          <p:cNvSpPr>
            <a:spLocks noGrp="1"/>
          </p:cNvSpPr>
          <p:nvPr>
            <p:ph type="ftr" sz="quarter" idx="3"/>
          </p:nvPr>
        </p:nvSpPr>
        <p:spPr>
          <a:xfrm>
            <a:off x="2860057" y="4764105"/>
            <a:ext cx="3502643" cy="273844"/>
          </a:xfrm>
          <a:prstGeom prst="rect">
            <a:avLst/>
          </a:prstGeom>
        </p:spPr>
        <p:txBody>
          <a:bodyPr vert="horz" lIns="68580" tIns="34290" rIns="68580" bIns="34290" rtlCol="0" anchor="b"/>
          <a:lstStyle>
            <a:defPPr>
              <a:defRPr lang="fi-FI"/>
            </a:defPPr>
            <a:lvl1pPr algn="ctr" defTabSz="342900" rtl="0" fontAlgn="auto">
              <a:spcBef>
                <a:spcPts val="0"/>
              </a:spcBef>
              <a:spcAft>
                <a:spcPts val="0"/>
              </a:spcAft>
              <a:defRPr sz="900" kern="1200">
                <a:solidFill>
                  <a:schemeClr val="tx1">
                    <a:tint val="75000"/>
                  </a:schemeClr>
                </a:solidFill>
                <a:latin typeface="+mn-lt"/>
                <a:ea typeface="+mn-ea"/>
                <a:cs typeface="+mn-cs"/>
              </a:defRPr>
            </a:lvl1pPr>
            <a:lvl2pPr marL="342900" algn="l" defTabSz="342900" rtl="0" fontAlgn="base">
              <a:spcBef>
                <a:spcPct val="0"/>
              </a:spcBef>
              <a:spcAft>
                <a:spcPct val="0"/>
              </a:spcAft>
              <a:defRPr kern="1200">
                <a:solidFill>
                  <a:schemeClr val="tx1"/>
                </a:solidFill>
                <a:latin typeface="Arial" charset="0"/>
                <a:ea typeface="ＭＳ Ｐゴシック" charset="-128"/>
                <a:cs typeface="+mn-cs"/>
              </a:defRPr>
            </a:lvl2pPr>
            <a:lvl3pPr marL="685800" algn="l" defTabSz="342900" rtl="0" fontAlgn="base">
              <a:spcBef>
                <a:spcPct val="0"/>
              </a:spcBef>
              <a:spcAft>
                <a:spcPct val="0"/>
              </a:spcAft>
              <a:defRPr kern="1200">
                <a:solidFill>
                  <a:schemeClr val="tx1"/>
                </a:solidFill>
                <a:latin typeface="Arial" charset="0"/>
                <a:ea typeface="ＭＳ Ｐゴシック" charset="-128"/>
                <a:cs typeface="+mn-cs"/>
              </a:defRPr>
            </a:lvl3pPr>
            <a:lvl4pPr marL="1028700" algn="l" defTabSz="342900" rtl="0" fontAlgn="base">
              <a:spcBef>
                <a:spcPct val="0"/>
              </a:spcBef>
              <a:spcAft>
                <a:spcPct val="0"/>
              </a:spcAft>
              <a:defRPr kern="1200">
                <a:solidFill>
                  <a:schemeClr val="tx1"/>
                </a:solidFill>
                <a:latin typeface="Arial" charset="0"/>
                <a:ea typeface="ＭＳ Ｐゴシック" charset="-128"/>
                <a:cs typeface="+mn-cs"/>
              </a:defRPr>
            </a:lvl4pPr>
            <a:lvl5pPr marL="1371600" algn="l" defTabSz="342900" rtl="0" fontAlgn="base">
              <a:spcBef>
                <a:spcPct val="0"/>
              </a:spcBef>
              <a:spcAft>
                <a:spcPct val="0"/>
              </a:spcAft>
              <a:defRPr kern="1200">
                <a:solidFill>
                  <a:schemeClr val="tx1"/>
                </a:solidFill>
                <a:latin typeface="Arial" charset="0"/>
                <a:ea typeface="ＭＳ Ｐゴシック" charset="-128"/>
                <a:cs typeface="+mn-cs"/>
              </a:defRPr>
            </a:lvl5pPr>
            <a:lvl6pPr marL="1714500" algn="l" defTabSz="685800" rtl="0" eaLnBrk="1" latinLnBrk="0" hangingPunct="1">
              <a:defRPr kern="1200">
                <a:solidFill>
                  <a:schemeClr val="tx1"/>
                </a:solidFill>
                <a:latin typeface="Arial" charset="0"/>
                <a:ea typeface="ＭＳ Ｐゴシック" charset="-128"/>
                <a:cs typeface="+mn-cs"/>
              </a:defRPr>
            </a:lvl6pPr>
            <a:lvl7pPr marL="2057400" algn="l" defTabSz="685800" rtl="0" eaLnBrk="1" latinLnBrk="0" hangingPunct="1">
              <a:defRPr kern="1200">
                <a:solidFill>
                  <a:schemeClr val="tx1"/>
                </a:solidFill>
                <a:latin typeface="Arial" charset="0"/>
                <a:ea typeface="ＭＳ Ｐゴシック" charset="-128"/>
                <a:cs typeface="+mn-cs"/>
              </a:defRPr>
            </a:lvl7pPr>
            <a:lvl8pPr marL="2400300" algn="l" defTabSz="685800" rtl="0" eaLnBrk="1" latinLnBrk="0" hangingPunct="1">
              <a:defRPr kern="1200">
                <a:solidFill>
                  <a:schemeClr val="tx1"/>
                </a:solidFill>
                <a:latin typeface="Arial" charset="0"/>
                <a:ea typeface="ＭＳ Ｐゴシック" charset="-128"/>
                <a:cs typeface="+mn-cs"/>
              </a:defRPr>
            </a:lvl8pPr>
            <a:lvl9pPr marL="2743200" algn="l" defTabSz="685800" rtl="0" eaLnBrk="1" latinLnBrk="0" hangingPunct="1">
              <a:defRPr kern="1200">
                <a:solidFill>
                  <a:schemeClr val="tx1"/>
                </a:solidFill>
                <a:latin typeface="Arial" charset="0"/>
                <a:ea typeface="ＭＳ Ｐゴシック" charset="-128"/>
                <a:cs typeface="+mn-cs"/>
              </a:defRPr>
            </a:lvl9pPr>
          </a:lstStyle>
          <a:p>
            <a:pPr>
              <a:defRPr/>
            </a:pPr>
            <a:endParaRPr lang="fi-FI" dirty="0"/>
          </a:p>
        </p:txBody>
      </p:sp>
    </p:spTree>
    <p:extLst>
      <p:ext uri="{BB962C8B-B14F-4D97-AF65-F5344CB8AC3E}">
        <p14:creationId xmlns:p14="http://schemas.microsoft.com/office/powerpoint/2010/main" val="2570187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8276F9E-2E8E-488C-86F1-4B38CFDC1439}"/>
              </a:ext>
            </a:extLst>
          </p:cNvPr>
          <p:cNvSpPr>
            <a:spLocks noGrp="1"/>
          </p:cNvSpPr>
          <p:nvPr>
            <p:ph type="title"/>
          </p:nvPr>
        </p:nvSpPr>
        <p:spPr/>
        <p:txBody>
          <a:bodyPr/>
          <a:lstStyle/>
          <a:p>
            <a:r>
              <a:rPr lang="fi-FI" b="1" dirty="0"/>
              <a:t>Palkka-ohjelma</a:t>
            </a:r>
          </a:p>
        </p:txBody>
      </p:sp>
      <p:sp>
        <p:nvSpPr>
          <p:cNvPr id="3" name="Sisällön paikkamerkki 2">
            <a:extLst>
              <a:ext uri="{FF2B5EF4-FFF2-40B4-BE49-F238E27FC236}">
                <a16:creationId xmlns:a16="http://schemas.microsoft.com/office/drawing/2014/main" id="{1AA6DAEE-0874-4336-A85D-862695DAC17A}"/>
              </a:ext>
            </a:extLst>
          </p:cNvPr>
          <p:cNvSpPr>
            <a:spLocks noGrp="1"/>
          </p:cNvSpPr>
          <p:nvPr>
            <p:ph idx="1"/>
          </p:nvPr>
        </p:nvSpPr>
        <p:spPr/>
        <p:txBody>
          <a:bodyPr/>
          <a:lstStyle/>
          <a:p>
            <a:r>
              <a:rPr lang="fi-FI" dirty="0"/>
              <a:t>1.6.2023 1,2% paikallinen erä,+0,3% </a:t>
            </a:r>
          </a:p>
          <a:p>
            <a:r>
              <a:rPr lang="fi-FI" dirty="0"/>
              <a:t>1.2.2024 0,4% keskitetty erä</a:t>
            </a:r>
          </a:p>
          <a:p>
            <a:r>
              <a:rPr lang="fi-FI" dirty="0"/>
              <a:t>1.6.2024 0,6% paikallinen erä</a:t>
            </a:r>
          </a:p>
          <a:p>
            <a:r>
              <a:rPr lang="fi-FI" dirty="0"/>
              <a:t>1.6.2025 0,8% paikallinen erä</a:t>
            </a:r>
          </a:p>
          <a:p>
            <a:r>
              <a:rPr lang="fi-FI" dirty="0"/>
              <a:t>2026 – 2027 0,8% ja 1,2% paikalliset erät</a:t>
            </a:r>
          </a:p>
          <a:p>
            <a:r>
              <a:rPr lang="fi-FI" b="1" dirty="0"/>
              <a:t>Kustannusvaikutus 5,1%</a:t>
            </a:r>
          </a:p>
          <a:p>
            <a:r>
              <a:rPr lang="fi-FI" dirty="0"/>
              <a:t>Yksi paikallisista eristä voidaan sopia keskustasolla jaettavaksi</a:t>
            </a:r>
          </a:p>
          <a:p>
            <a:pPr marL="0" indent="0">
              <a:buNone/>
            </a:pPr>
            <a:endParaRPr lang="fi-FI" dirty="0"/>
          </a:p>
        </p:txBody>
      </p:sp>
    </p:spTree>
    <p:extLst>
      <p:ext uri="{BB962C8B-B14F-4D97-AF65-F5344CB8AC3E}">
        <p14:creationId xmlns:p14="http://schemas.microsoft.com/office/powerpoint/2010/main" val="2528132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tsikko 13">
            <a:extLst>
              <a:ext uri="{FF2B5EF4-FFF2-40B4-BE49-F238E27FC236}">
                <a16:creationId xmlns:a16="http://schemas.microsoft.com/office/drawing/2014/main" id="{EBA5B1DC-9BE1-E154-B3F0-3F1219A4873B}"/>
              </a:ext>
            </a:extLst>
          </p:cNvPr>
          <p:cNvSpPr>
            <a:spLocks noGrp="1"/>
          </p:cNvSpPr>
          <p:nvPr>
            <p:ph type="title"/>
          </p:nvPr>
        </p:nvSpPr>
        <p:spPr>
          <a:xfrm>
            <a:off x="415436" y="633045"/>
            <a:ext cx="8313127" cy="598155"/>
          </a:xfrm>
        </p:spPr>
        <p:txBody>
          <a:bodyPr/>
          <a:lstStyle/>
          <a:p>
            <a:r>
              <a:rPr lang="fi-FI" dirty="0"/>
              <a:t>Sopimuskorotukset 2023 – 2024</a:t>
            </a:r>
            <a:br>
              <a:rPr lang="fi-FI" dirty="0"/>
            </a:br>
            <a:endParaRPr lang="fi-FI" dirty="0"/>
          </a:p>
        </p:txBody>
      </p:sp>
      <p:graphicFrame>
        <p:nvGraphicFramePr>
          <p:cNvPr id="17" name="Sisällön paikkamerkki 16">
            <a:extLst>
              <a:ext uri="{FF2B5EF4-FFF2-40B4-BE49-F238E27FC236}">
                <a16:creationId xmlns:a16="http://schemas.microsoft.com/office/drawing/2014/main" id="{64B23DCE-5F5F-A79C-B244-BBCDB01FB785}"/>
              </a:ext>
            </a:extLst>
          </p:cNvPr>
          <p:cNvGraphicFramePr>
            <a:graphicFrameLocks noGrp="1"/>
          </p:cNvGraphicFramePr>
          <p:nvPr>
            <p:ph idx="1"/>
          </p:nvPr>
        </p:nvGraphicFramePr>
        <p:xfrm>
          <a:off x="550862" y="1577340"/>
          <a:ext cx="7893050" cy="2737488"/>
        </p:xfrm>
        <a:graphic>
          <a:graphicData uri="http://schemas.openxmlformats.org/drawingml/2006/table">
            <a:tbl>
              <a:tblPr/>
              <a:tblGrid>
                <a:gridCol w="645676">
                  <a:extLst>
                    <a:ext uri="{9D8B030D-6E8A-4147-A177-3AD203B41FA5}">
                      <a16:colId xmlns:a16="http://schemas.microsoft.com/office/drawing/2014/main" val="570600060"/>
                    </a:ext>
                  </a:extLst>
                </a:gridCol>
                <a:gridCol w="2424577">
                  <a:extLst>
                    <a:ext uri="{9D8B030D-6E8A-4147-A177-3AD203B41FA5}">
                      <a16:colId xmlns:a16="http://schemas.microsoft.com/office/drawing/2014/main" val="1897757507"/>
                    </a:ext>
                  </a:extLst>
                </a:gridCol>
                <a:gridCol w="1607599">
                  <a:extLst>
                    <a:ext uri="{9D8B030D-6E8A-4147-A177-3AD203B41FA5}">
                      <a16:colId xmlns:a16="http://schemas.microsoft.com/office/drawing/2014/main" val="3828778587"/>
                    </a:ext>
                  </a:extLst>
                </a:gridCol>
                <a:gridCol w="1607599">
                  <a:extLst>
                    <a:ext uri="{9D8B030D-6E8A-4147-A177-3AD203B41FA5}">
                      <a16:colId xmlns:a16="http://schemas.microsoft.com/office/drawing/2014/main" val="575234263"/>
                    </a:ext>
                  </a:extLst>
                </a:gridCol>
                <a:gridCol w="1607599">
                  <a:extLst>
                    <a:ext uri="{9D8B030D-6E8A-4147-A177-3AD203B41FA5}">
                      <a16:colId xmlns:a16="http://schemas.microsoft.com/office/drawing/2014/main" val="1739133200"/>
                    </a:ext>
                  </a:extLst>
                </a:gridCol>
              </a:tblGrid>
              <a:tr h="251723">
                <a:tc>
                  <a:txBody>
                    <a:bodyPr/>
                    <a:lstStyle/>
                    <a:p>
                      <a:pPr algn="ctr" fontAlgn="b"/>
                      <a:r>
                        <a:rPr lang="fi-FI" sz="1100" b="1"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fi-FI" sz="1100" b="1"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fi-FI" sz="1100" b="1" i="0" u="none" strike="noStrike">
                          <a:solidFill>
                            <a:srgbClr val="000000"/>
                          </a:solidFill>
                          <a:effectLst/>
                          <a:latin typeface="Calibri" panose="020F0502020204030204" pitchFamily="34" charset="0"/>
                        </a:rPr>
                        <a:t>KVTES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fi-FI" sz="1100" b="1" i="0" u="none" strike="noStrike">
                          <a:solidFill>
                            <a:srgbClr val="000000"/>
                          </a:solidFill>
                          <a:effectLst/>
                          <a:latin typeface="Calibri" panose="020F0502020204030204" pitchFamily="34" charset="0"/>
                        </a:rPr>
                        <a:t>OVTES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fi-FI" sz="1100" b="1" i="0" u="none" strike="noStrike">
                          <a:solidFill>
                            <a:srgbClr val="000000"/>
                          </a:solidFill>
                          <a:effectLst/>
                          <a:latin typeface="Calibri" panose="020F0502020204030204" pitchFamily="34" charset="0"/>
                        </a:rPr>
                        <a:t>TS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835527575"/>
                  </a:ext>
                </a:extLst>
              </a:tr>
              <a:tr h="251723">
                <a:tc>
                  <a:txBody>
                    <a:bodyPr/>
                    <a:lstStyle/>
                    <a:p>
                      <a:pPr algn="r" fontAlgn="b"/>
                      <a:r>
                        <a:rPr lang="fi-FI" sz="1100" b="0" i="0" u="none" strike="noStrike">
                          <a:solidFill>
                            <a:srgbClr val="000000"/>
                          </a:solidFill>
                          <a:effectLst/>
                          <a:latin typeface="Calibri" panose="020F0502020204030204" pitchFamily="34" charset="0"/>
                        </a:rPr>
                        <a:t>1.6.2023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i-FI" sz="1100" b="0" i="0" u="none" strike="noStrike">
                          <a:solidFill>
                            <a:srgbClr val="000000"/>
                          </a:solidFill>
                          <a:effectLst/>
                          <a:latin typeface="Calibri" panose="020F0502020204030204" pitchFamily="34" charset="0"/>
                        </a:rPr>
                        <a:t>Yleiskorotus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i-FI" sz="1100" b="0" i="0" u="none" strike="noStrike">
                          <a:solidFill>
                            <a:srgbClr val="000000"/>
                          </a:solidFill>
                          <a:effectLst/>
                          <a:latin typeface="Calibri" panose="020F0502020204030204" pitchFamily="34" charset="0"/>
                        </a:rPr>
                        <a:t>2,20 %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i-FI" sz="1100" b="0" i="0" u="none" strike="noStrike">
                          <a:solidFill>
                            <a:srgbClr val="000000"/>
                          </a:solidFill>
                          <a:effectLst/>
                          <a:latin typeface="Calibri" panose="020F0502020204030204" pitchFamily="34" charset="0"/>
                        </a:rPr>
                        <a:t>2,02 %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i-FI" sz="1100" b="0" i="0" u="none" strike="noStrike">
                          <a:solidFill>
                            <a:srgbClr val="000000"/>
                          </a:solidFill>
                          <a:effectLst/>
                          <a:latin typeface="Calibri" panose="020F0502020204030204" pitchFamily="34" charset="0"/>
                        </a:rPr>
                        <a:t>2,20 %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6666019"/>
                  </a:ext>
                </a:extLst>
              </a:tr>
              <a:tr h="251723">
                <a:tc>
                  <a:txBody>
                    <a:bodyPr/>
                    <a:lstStyle/>
                    <a:p>
                      <a:pPr algn="r" fontAlgn="b"/>
                      <a:r>
                        <a:rPr lang="fi-FI" sz="1100" b="0" i="0" u="none" strike="noStrike">
                          <a:solidFill>
                            <a:srgbClr val="000000"/>
                          </a:solidFill>
                          <a:effectLst/>
                          <a:latin typeface="Calibri" panose="020F0502020204030204" pitchFamily="34" charset="0"/>
                        </a:rPr>
                        <a:t>1.6.2023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i-FI" sz="1100" b="0" i="0" u="none" strike="noStrike">
                          <a:solidFill>
                            <a:srgbClr val="000000"/>
                          </a:solidFill>
                          <a:effectLst/>
                          <a:latin typeface="Calibri" panose="020F0502020204030204" pitchFamily="34" charset="0"/>
                        </a:rPr>
                        <a:t>Paikallinen järjestelyerä</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i-FI" sz="1100" b="0" i="0" u="none" strike="noStrike">
                          <a:solidFill>
                            <a:srgbClr val="000000"/>
                          </a:solidFill>
                          <a:effectLst/>
                          <a:latin typeface="Calibri" panose="020F0502020204030204" pitchFamily="34" charset="0"/>
                        </a:rPr>
                        <a:t>0,4 % + 0,3 %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i-FI" sz="1100" b="0" i="0" u="none" strike="noStrike">
                          <a:solidFill>
                            <a:srgbClr val="000000"/>
                          </a:solidFill>
                          <a:effectLst/>
                          <a:latin typeface="Calibri" panose="020F0502020204030204" pitchFamily="34" charset="0"/>
                        </a:rPr>
                        <a:t>0,4 % + 0,3 %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i-FI" sz="1100" b="0" i="0" u="none" strike="noStrike">
                          <a:solidFill>
                            <a:srgbClr val="000000"/>
                          </a:solidFill>
                          <a:effectLst/>
                          <a:latin typeface="Calibri" panose="020F0502020204030204" pitchFamily="34" charset="0"/>
                        </a:rPr>
                        <a:t>0,4 % + 0,3 %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7677738"/>
                  </a:ext>
                </a:extLst>
              </a:tr>
              <a:tr h="251723">
                <a:tc>
                  <a:txBody>
                    <a:bodyPr/>
                    <a:lstStyle/>
                    <a:p>
                      <a:pPr algn="r" fontAlgn="b"/>
                      <a:r>
                        <a:rPr lang="fi-FI" sz="1100" b="0" i="0" u="none" strike="noStrike">
                          <a:solidFill>
                            <a:srgbClr val="000000"/>
                          </a:solidFill>
                          <a:effectLst/>
                          <a:latin typeface="Calibri" panose="020F0502020204030204" pitchFamily="34" charset="0"/>
                        </a:rPr>
                        <a:t>1.6.2023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i-FI" sz="1100" b="0" i="0" u="none" strike="noStrike">
                          <a:solidFill>
                            <a:srgbClr val="000000"/>
                          </a:solidFill>
                          <a:effectLst/>
                          <a:latin typeface="Calibri" panose="020F0502020204030204" pitchFamily="34" charset="0"/>
                        </a:rPr>
                        <a:t>Kehittämisohjelmaerä (paikallinen erä)</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i-FI" sz="1100" b="0" i="0" u="none" strike="noStrike">
                          <a:solidFill>
                            <a:srgbClr val="000000"/>
                          </a:solidFill>
                          <a:effectLst/>
                          <a:latin typeface="Calibri" panose="020F0502020204030204" pitchFamily="34" charset="0"/>
                        </a:rPr>
                        <a:t>1,20 %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i-FI" sz="1100" b="0" i="0" u="none" strike="noStrike">
                          <a:solidFill>
                            <a:srgbClr val="000000"/>
                          </a:solidFill>
                          <a:effectLst/>
                          <a:latin typeface="Calibri" panose="020F0502020204030204" pitchFamily="34" charset="0"/>
                        </a:rPr>
                        <a:t>1,20 %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i-FI" sz="1100" b="0" i="0" u="none" strike="noStrike">
                          <a:solidFill>
                            <a:srgbClr val="000000"/>
                          </a:solidFill>
                          <a:effectLst/>
                          <a:latin typeface="Calibri" panose="020F0502020204030204" pitchFamily="34" charset="0"/>
                        </a:rPr>
                        <a:t>1,20 %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0419790"/>
                  </a:ext>
                </a:extLst>
              </a:tr>
              <a:tr h="471981">
                <a:tc>
                  <a:txBody>
                    <a:bodyPr/>
                    <a:lstStyle/>
                    <a:p>
                      <a:pPr algn="r" fontAlgn="b"/>
                      <a:r>
                        <a:rPr lang="fi-FI" sz="1100" b="0" i="0" u="none" strike="noStrike">
                          <a:solidFill>
                            <a:srgbClr val="000000"/>
                          </a:solidFill>
                          <a:effectLst/>
                          <a:latin typeface="Calibri" panose="020F0502020204030204" pitchFamily="34" charset="0"/>
                        </a:rPr>
                        <a:t>30.6.2023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i-FI" sz="1100" b="0" i="0" u="none" strike="noStrike">
                          <a:solidFill>
                            <a:srgbClr val="000000"/>
                          </a:solidFill>
                          <a:effectLst/>
                          <a:latin typeface="Calibri" panose="020F0502020204030204" pitchFamily="34" charset="0"/>
                        </a:rPr>
                        <a:t>Kertaerä</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i-FI" sz="1100" b="0" i="0" u="none" strike="noStrike">
                          <a:solidFill>
                            <a:srgbClr val="000000"/>
                          </a:solidFill>
                          <a:effectLst/>
                          <a:latin typeface="Calibri" panose="020F0502020204030204" pitchFamily="34" charset="0"/>
                        </a:rPr>
                        <a:t>467 € (467 €+120 € Liite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i-FI" sz="1100" b="0" i="0" u="none" strike="noStrike">
                          <a:solidFill>
                            <a:srgbClr val="000000"/>
                          </a:solidFill>
                          <a:effectLst/>
                          <a:latin typeface="Calibri" panose="020F0502020204030204" pitchFamily="34" charset="0"/>
                        </a:rPr>
                        <a:t>467 € (467 €+150 € Osio G)</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i-FI" sz="1100" b="0" i="0" u="none" strike="noStrike">
                          <a:solidFill>
                            <a:srgbClr val="000000"/>
                          </a:solidFill>
                          <a:effectLst/>
                          <a:latin typeface="Calibri" panose="020F0502020204030204" pitchFamily="34" charset="0"/>
                        </a:rPr>
                        <a:t>467 €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1712499"/>
                  </a:ext>
                </a:extLst>
              </a:tr>
              <a:tr h="251723">
                <a:tc>
                  <a:txBody>
                    <a:bodyPr/>
                    <a:lstStyle/>
                    <a:p>
                      <a:pPr algn="r" fontAlgn="b"/>
                      <a:r>
                        <a:rPr lang="fi-FI" sz="1100" b="1" i="0" u="none" strike="noStrike">
                          <a:solidFill>
                            <a:srgbClr val="000000"/>
                          </a:solidFill>
                          <a:effectLst/>
                          <a:latin typeface="Calibri" panose="020F0502020204030204" pitchFamily="34" charset="0"/>
                        </a:rPr>
                        <a:t>1.2.2024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fi-FI" sz="1100" b="1" i="0" u="none" strike="noStrike">
                          <a:solidFill>
                            <a:srgbClr val="000000"/>
                          </a:solidFill>
                          <a:effectLst/>
                          <a:latin typeface="Calibri" panose="020F0502020204030204" pitchFamily="34" charset="0"/>
                        </a:rPr>
                        <a:t>Kehittämisohjelmaerä (keskitetty erä)</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fi-FI" sz="1100" b="1" i="0" u="none" strike="noStrike">
                          <a:solidFill>
                            <a:srgbClr val="000000"/>
                          </a:solidFill>
                          <a:effectLst/>
                          <a:latin typeface="Calibri" panose="020F0502020204030204" pitchFamily="34" charset="0"/>
                        </a:rPr>
                        <a:t>0,40 %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fi-FI" sz="1100" b="1" i="0" u="none" strike="noStrike">
                          <a:solidFill>
                            <a:srgbClr val="000000"/>
                          </a:solidFill>
                          <a:effectLst/>
                          <a:latin typeface="Calibri" panose="020F0502020204030204" pitchFamily="34" charset="0"/>
                        </a:rPr>
                        <a:t>0,40 %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fi-FI" sz="1100" b="1" i="0" u="none" strike="noStrike">
                          <a:solidFill>
                            <a:srgbClr val="000000"/>
                          </a:solidFill>
                          <a:effectLst/>
                          <a:latin typeface="Calibri" panose="020F0502020204030204" pitchFamily="34" charset="0"/>
                        </a:rPr>
                        <a:t>0,40 %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4232087876"/>
                  </a:ext>
                </a:extLst>
              </a:tr>
              <a:tr h="251723">
                <a:tc>
                  <a:txBody>
                    <a:bodyPr/>
                    <a:lstStyle/>
                    <a:p>
                      <a:pPr algn="r" fontAlgn="b"/>
                      <a:r>
                        <a:rPr lang="fi-FI" sz="1100" b="1" i="0" u="none" strike="noStrike">
                          <a:solidFill>
                            <a:srgbClr val="000000"/>
                          </a:solidFill>
                          <a:effectLst/>
                          <a:latin typeface="Calibri" panose="020F0502020204030204" pitchFamily="34" charset="0"/>
                        </a:rPr>
                        <a:t>1.5.2024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fi-FI" sz="1100" b="1" i="0" u="none" strike="noStrike">
                          <a:solidFill>
                            <a:srgbClr val="000000"/>
                          </a:solidFill>
                          <a:effectLst/>
                          <a:latin typeface="Calibri" panose="020F0502020204030204" pitchFamily="34" charset="0"/>
                        </a:rPr>
                        <a:t>Yleiskorotus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fi-FI" sz="1100" b="1"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fi-FI" sz="1100" b="1" i="0" u="none" strike="noStrike">
                          <a:solidFill>
                            <a:srgbClr val="000000"/>
                          </a:solidFill>
                          <a:effectLst/>
                          <a:latin typeface="Calibri" panose="020F0502020204030204" pitchFamily="34" charset="0"/>
                        </a:rPr>
                        <a:t>0,77 %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fi-FI" sz="1100" b="1"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816567985"/>
                  </a:ext>
                </a:extLst>
              </a:tr>
              <a:tr h="251723">
                <a:tc>
                  <a:txBody>
                    <a:bodyPr/>
                    <a:lstStyle/>
                    <a:p>
                      <a:pPr algn="r" fontAlgn="b"/>
                      <a:r>
                        <a:rPr lang="fi-FI" sz="1100" b="1" i="0" u="none" strike="noStrike">
                          <a:solidFill>
                            <a:srgbClr val="000000"/>
                          </a:solidFill>
                          <a:effectLst/>
                          <a:latin typeface="Calibri" panose="020F0502020204030204" pitchFamily="34" charset="0"/>
                        </a:rPr>
                        <a:t>1.6.2024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fi-FI" sz="1100" b="1" i="0" u="none" strike="noStrike">
                          <a:solidFill>
                            <a:srgbClr val="000000"/>
                          </a:solidFill>
                          <a:effectLst/>
                          <a:latin typeface="Calibri" panose="020F0502020204030204" pitchFamily="34" charset="0"/>
                        </a:rPr>
                        <a:t>Yleiskorotus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fi-FI" sz="1100" b="1" i="0" u="none" strike="noStrike">
                          <a:solidFill>
                            <a:srgbClr val="000000"/>
                          </a:solidFill>
                          <a:effectLst/>
                          <a:latin typeface="Calibri" panose="020F0502020204030204" pitchFamily="34" charset="0"/>
                        </a:rPr>
                        <a:t>2,27 %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fi-FI" sz="1100" b="1" i="0" u="none" strike="noStrike">
                          <a:solidFill>
                            <a:srgbClr val="000000"/>
                          </a:solidFill>
                          <a:effectLst/>
                          <a:latin typeface="Calibri" panose="020F0502020204030204" pitchFamily="34" charset="0"/>
                        </a:rPr>
                        <a:t>1,50 %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fi-FI" sz="1100" b="1" i="0" u="none" strike="noStrike">
                          <a:solidFill>
                            <a:srgbClr val="000000"/>
                          </a:solidFill>
                          <a:effectLst/>
                          <a:latin typeface="Calibri" panose="020F0502020204030204" pitchFamily="34" charset="0"/>
                        </a:rPr>
                        <a:t>2,27 %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459702683"/>
                  </a:ext>
                </a:extLst>
              </a:tr>
              <a:tr h="251723">
                <a:tc>
                  <a:txBody>
                    <a:bodyPr/>
                    <a:lstStyle/>
                    <a:p>
                      <a:pPr algn="r" fontAlgn="b"/>
                      <a:r>
                        <a:rPr lang="fi-FI" sz="1100" b="1" i="0" u="none" strike="noStrike">
                          <a:solidFill>
                            <a:srgbClr val="000000"/>
                          </a:solidFill>
                          <a:effectLst/>
                          <a:latin typeface="Calibri" panose="020F0502020204030204" pitchFamily="34" charset="0"/>
                        </a:rPr>
                        <a:t>1.6.2024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fi-FI" sz="1100" b="1" i="0" u="none" strike="noStrike">
                          <a:solidFill>
                            <a:srgbClr val="000000"/>
                          </a:solidFill>
                          <a:effectLst/>
                          <a:latin typeface="Calibri" panose="020F0502020204030204" pitchFamily="34" charset="0"/>
                        </a:rPr>
                        <a:t>Paikallinen järjestelyerä</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fi-FI" sz="1100" b="1" i="0" u="none" strike="noStrike">
                          <a:solidFill>
                            <a:srgbClr val="000000"/>
                          </a:solidFill>
                          <a:effectLst/>
                          <a:latin typeface="Calibri" panose="020F0502020204030204" pitchFamily="34" charset="0"/>
                        </a:rPr>
                        <a:t>0,4 % + 0,33 %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fi-FI" sz="1100" b="1" i="0" u="none" strike="noStrike">
                          <a:solidFill>
                            <a:srgbClr val="000000"/>
                          </a:solidFill>
                          <a:effectLst/>
                          <a:latin typeface="Calibri" panose="020F0502020204030204" pitchFamily="34" charset="0"/>
                        </a:rPr>
                        <a:t>0,4 % + 0,33 %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fi-FI" sz="1100" b="1" i="0" u="none" strike="noStrike">
                          <a:solidFill>
                            <a:srgbClr val="000000"/>
                          </a:solidFill>
                          <a:effectLst/>
                          <a:latin typeface="Calibri" panose="020F0502020204030204" pitchFamily="34" charset="0"/>
                        </a:rPr>
                        <a:t>0,4 % + 0,33 %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706403610"/>
                  </a:ext>
                </a:extLst>
              </a:tr>
              <a:tr h="251723">
                <a:tc>
                  <a:txBody>
                    <a:bodyPr/>
                    <a:lstStyle/>
                    <a:p>
                      <a:pPr algn="r" fontAlgn="b"/>
                      <a:r>
                        <a:rPr lang="fi-FI" sz="1100" b="1" i="0" u="none" strike="noStrike">
                          <a:solidFill>
                            <a:srgbClr val="000000"/>
                          </a:solidFill>
                          <a:effectLst/>
                          <a:latin typeface="Calibri" panose="020F0502020204030204" pitchFamily="34" charset="0"/>
                        </a:rPr>
                        <a:t>1.6.2024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fi-FI" sz="1100" b="1" i="0" u="none" strike="noStrike">
                          <a:solidFill>
                            <a:srgbClr val="000000"/>
                          </a:solidFill>
                          <a:effectLst/>
                          <a:latin typeface="Calibri" panose="020F0502020204030204" pitchFamily="34" charset="0"/>
                        </a:rPr>
                        <a:t>Kehittämisohjelmaerä (paikallinen erä)</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fi-FI" sz="1100" b="1" i="0" u="none" strike="noStrike">
                          <a:solidFill>
                            <a:srgbClr val="000000"/>
                          </a:solidFill>
                          <a:effectLst/>
                          <a:latin typeface="Calibri" panose="020F0502020204030204" pitchFamily="34" charset="0"/>
                        </a:rPr>
                        <a:t>0,60 %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fi-FI" sz="1100" b="1" i="0" u="none" strike="noStrike">
                          <a:solidFill>
                            <a:srgbClr val="000000"/>
                          </a:solidFill>
                          <a:effectLst/>
                          <a:latin typeface="Calibri" panose="020F0502020204030204" pitchFamily="34" charset="0"/>
                        </a:rPr>
                        <a:t>0,60 %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fi-FI" sz="1100" b="1" i="0" u="none" strike="noStrike" dirty="0">
                          <a:solidFill>
                            <a:srgbClr val="000000"/>
                          </a:solidFill>
                          <a:effectLst/>
                          <a:latin typeface="Calibri" panose="020F0502020204030204" pitchFamily="34" charset="0"/>
                        </a:rPr>
                        <a:t>0,60 %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911683714"/>
                  </a:ext>
                </a:extLst>
              </a:tr>
            </a:tbl>
          </a:graphicData>
        </a:graphic>
      </p:graphicFrame>
      <p:sp>
        <p:nvSpPr>
          <p:cNvPr id="5" name="Päivämäärän paikkamerkki 4">
            <a:extLst>
              <a:ext uri="{FF2B5EF4-FFF2-40B4-BE49-F238E27FC236}">
                <a16:creationId xmlns:a16="http://schemas.microsoft.com/office/drawing/2014/main" id="{E2C6A855-2EC9-D475-B42E-8F1698CABABE}"/>
              </a:ext>
            </a:extLst>
          </p:cNvPr>
          <p:cNvSpPr>
            <a:spLocks noGrp="1"/>
          </p:cNvSpPr>
          <p:nvPr>
            <p:ph type="dt" sz="half" idx="10"/>
          </p:nvPr>
        </p:nvSpPr>
        <p:spPr/>
        <p:txBody>
          <a:bodyPr/>
          <a:lstStyle/>
          <a:p>
            <a:pPr>
              <a:defRPr/>
            </a:pPr>
            <a:fld id="{8C3D7449-7B70-424F-BB12-ECDEECB2575F}" type="datetime1">
              <a:rPr lang="fi-FI" smtClean="0"/>
              <a:pPr>
                <a:defRPr/>
              </a:pPr>
              <a:t>13.3.2024</a:t>
            </a:fld>
            <a:endParaRPr lang="en-FI"/>
          </a:p>
        </p:txBody>
      </p:sp>
      <p:sp>
        <p:nvSpPr>
          <p:cNvPr id="6" name="Dian numeron paikkamerkki 5">
            <a:extLst>
              <a:ext uri="{FF2B5EF4-FFF2-40B4-BE49-F238E27FC236}">
                <a16:creationId xmlns:a16="http://schemas.microsoft.com/office/drawing/2014/main" id="{7D5EBF90-4FB1-C87C-727A-0AB336A61101}"/>
              </a:ext>
            </a:extLst>
          </p:cNvPr>
          <p:cNvSpPr>
            <a:spLocks noGrp="1"/>
          </p:cNvSpPr>
          <p:nvPr>
            <p:ph type="sldNum" sz="quarter" idx="11"/>
          </p:nvPr>
        </p:nvSpPr>
        <p:spPr/>
        <p:txBody>
          <a:bodyPr/>
          <a:lstStyle/>
          <a:p>
            <a:pPr>
              <a:defRPr/>
            </a:pPr>
            <a:fld id="{8873E046-7A19-4297-963E-C456BE8DE2CF}" type="slidenum">
              <a:rPr lang="en-FI" smtClean="0"/>
              <a:pPr>
                <a:defRPr/>
              </a:pPr>
              <a:t>8</a:t>
            </a:fld>
            <a:endParaRPr lang="en-FI"/>
          </a:p>
        </p:txBody>
      </p:sp>
    </p:spTree>
    <p:extLst>
      <p:ext uri="{BB962C8B-B14F-4D97-AF65-F5344CB8AC3E}">
        <p14:creationId xmlns:p14="http://schemas.microsoft.com/office/powerpoint/2010/main" val="4213777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08D13CD-9BCB-A04E-9FEE-8C5859553993}"/>
              </a:ext>
            </a:extLst>
          </p:cNvPr>
          <p:cNvSpPr>
            <a:spLocks noGrp="1"/>
          </p:cNvSpPr>
          <p:nvPr>
            <p:ph type="title"/>
          </p:nvPr>
        </p:nvSpPr>
        <p:spPr/>
        <p:txBody>
          <a:bodyPr/>
          <a:lstStyle/>
          <a:p>
            <a:r>
              <a:rPr lang="fi-FI" sz="2800" dirty="0">
                <a:latin typeface="Corbel-Bold"/>
              </a:rPr>
              <a:t>Paikallinen j</a:t>
            </a:r>
            <a:r>
              <a:rPr lang="fi-FI" sz="2800" b="1" i="0" u="none" strike="noStrike" baseline="0" dirty="0">
                <a:latin typeface="Corbel-Bold"/>
              </a:rPr>
              <a:t>ärjestelyerä 1,9%</a:t>
            </a:r>
            <a:br>
              <a:rPr lang="fi-FI" sz="3600" b="1" i="0" u="none" strike="noStrike" baseline="0" dirty="0">
                <a:latin typeface="Corbel-Bold"/>
              </a:rPr>
            </a:br>
            <a:endParaRPr lang="fi-FI" dirty="0"/>
          </a:p>
        </p:txBody>
      </p:sp>
      <p:sp>
        <p:nvSpPr>
          <p:cNvPr id="3" name="Sisällön paikkamerkki 2">
            <a:extLst>
              <a:ext uri="{FF2B5EF4-FFF2-40B4-BE49-F238E27FC236}">
                <a16:creationId xmlns:a16="http://schemas.microsoft.com/office/drawing/2014/main" id="{33B9D704-FD6E-57AA-C71B-C7547D792BC4}"/>
              </a:ext>
            </a:extLst>
          </p:cNvPr>
          <p:cNvSpPr>
            <a:spLocks noGrp="1"/>
          </p:cNvSpPr>
          <p:nvPr>
            <p:ph idx="1"/>
          </p:nvPr>
        </p:nvSpPr>
        <p:spPr/>
        <p:txBody>
          <a:bodyPr/>
          <a:lstStyle/>
          <a:p>
            <a:pPr marL="0" indent="0" algn="l">
              <a:buNone/>
            </a:pPr>
            <a:endParaRPr lang="fi-FI" b="1" dirty="0">
              <a:latin typeface="Corbel-Bold"/>
            </a:endParaRPr>
          </a:p>
          <a:p>
            <a:pPr marL="0" indent="0" algn="l">
              <a:buNone/>
            </a:pPr>
            <a:r>
              <a:rPr lang="fi-FI" sz="1800" b="1" i="0" u="none" strike="noStrike" baseline="0" dirty="0">
                <a:latin typeface="Corbel-Bold"/>
              </a:rPr>
              <a:t>Järjestelyerän 2023 kohdentaminen perusopetuksessa:</a:t>
            </a:r>
          </a:p>
          <a:p>
            <a:pPr marL="0" indent="0" algn="l">
              <a:buNone/>
            </a:pPr>
            <a:endParaRPr lang="fi-FI" sz="1800" b="0" i="0" u="none" strike="noStrike" baseline="0" dirty="0">
              <a:latin typeface="Corbel" panose="020B0503020204020204" pitchFamily="34" charset="0"/>
            </a:endParaRPr>
          </a:p>
          <a:p>
            <a:pPr marL="342900" indent="-342900" algn="l">
              <a:buAutoNum type="arabicPeriod"/>
            </a:pPr>
            <a:r>
              <a:rPr lang="fi-FI" sz="2000" b="0" i="0" u="none" strike="noStrike" baseline="0" dirty="0">
                <a:latin typeface="Corbel" panose="020B0503020204020204" pitchFamily="34" charset="0"/>
              </a:rPr>
              <a:t>0,4 %:n erä kohdennetaan henkilökohtaisiin lisiin, TSA </a:t>
            </a:r>
          </a:p>
          <a:p>
            <a:pPr marL="342900" indent="-342900" algn="l">
              <a:buAutoNum type="arabicPeriod"/>
            </a:pPr>
            <a:r>
              <a:rPr lang="fi-FI" sz="2000" b="0" i="0" u="none" strike="noStrike" baseline="0" dirty="0">
                <a:latin typeface="Corbel" panose="020B0503020204020204" pitchFamily="34" charset="0"/>
              </a:rPr>
              <a:t>0,3 %:n erä kohdennetaan koulukohtaisesti käytettäviin tehtäväkohtaisiin TVA- lisiin</a:t>
            </a:r>
          </a:p>
          <a:p>
            <a:pPr marL="342900" indent="-342900" algn="l">
              <a:buAutoNum type="arabicPeriod"/>
            </a:pPr>
            <a:r>
              <a:rPr lang="fi-FI" sz="2000" b="0" i="0" u="none" strike="noStrike" baseline="0" dirty="0">
                <a:latin typeface="Corbel" panose="020B0503020204020204" pitchFamily="34" charset="0"/>
              </a:rPr>
              <a:t>1,2 %:n erä kohdennetaan toistaiseksi voimassa oleviin tehtäväkohtaisiin TVA- lisiin</a:t>
            </a:r>
          </a:p>
          <a:p>
            <a:pPr marL="0" indent="0" algn="l">
              <a:buNone/>
            </a:pPr>
            <a:endParaRPr lang="fi-FI" sz="2000" b="0" i="0" u="none" strike="noStrike" baseline="0" dirty="0">
              <a:latin typeface="Corbel" panose="020B0503020204020204" pitchFamily="34" charset="0"/>
            </a:endParaRPr>
          </a:p>
        </p:txBody>
      </p:sp>
      <p:sp>
        <p:nvSpPr>
          <p:cNvPr id="4" name="Päivämäärän paikkamerkki 3">
            <a:extLst>
              <a:ext uri="{FF2B5EF4-FFF2-40B4-BE49-F238E27FC236}">
                <a16:creationId xmlns:a16="http://schemas.microsoft.com/office/drawing/2014/main" id="{37441EEF-CF65-9565-F1B7-7ED07B6E2D3F}"/>
              </a:ext>
            </a:extLst>
          </p:cNvPr>
          <p:cNvSpPr>
            <a:spLocks noGrp="1"/>
          </p:cNvSpPr>
          <p:nvPr>
            <p:ph type="dt" sz="half" idx="10"/>
          </p:nvPr>
        </p:nvSpPr>
        <p:spPr/>
        <p:txBody>
          <a:bodyPr/>
          <a:lstStyle/>
          <a:p>
            <a:pPr>
              <a:defRPr/>
            </a:pPr>
            <a:fld id="{3A32C0E8-5D39-479D-A6BC-57F37751B110}" type="datetime1">
              <a:rPr lang="fi-FI" smtClean="0"/>
              <a:pPr>
                <a:defRPr/>
              </a:pPr>
              <a:t>13.3.2024</a:t>
            </a:fld>
            <a:endParaRPr lang="en-FI" dirty="0"/>
          </a:p>
        </p:txBody>
      </p:sp>
      <p:sp>
        <p:nvSpPr>
          <p:cNvPr id="5" name="Dian numeron paikkamerkki 4">
            <a:extLst>
              <a:ext uri="{FF2B5EF4-FFF2-40B4-BE49-F238E27FC236}">
                <a16:creationId xmlns:a16="http://schemas.microsoft.com/office/drawing/2014/main" id="{D8F5FC79-0AEF-222C-9E6E-FE8EFC1D0901}"/>
              </a:ext>
            </a:extLst>
          </p:cNvPr>
          <p:cNvSpPr>
            <a:spLocks noGrp="1"/>
          </p:cNvSpPr>
          <p:nvPr>
            <p:ph type="sldNum" sz="quarter" idx="11"/>
          </p:nvPr>
        </p:nvSpPr>
        <p:spPr/>
        <p:txBody>
          <a:bodyPr/>
          <a:lstStyle/>
          <a:p>
            <a:pPr>
              <a:defRPr/>
            </a:pPr>
            <a:fld id="{3AC86B5D-05A7-4890-B703-51CFEA938082}" type="slidenum">
              <a:rPr lang="en-FI" smtClean="0"/>
              <a:pPr>
                <a:defRPr/>
              </a:pPr>
              <a:t>9</a:t>
            </a:fld>
            <a:endParaRPr lang="en-FI" dirty="0"/>
          </a:p>
        </p:txBody>
      </p:sp>
    </p:spTree>
    <p:extLst>
      <p:ext uri="{BB962C8B-B14F-4D97-AF65-F5344CB8AC3E}">
        <p14:creationId xmlns:p14="http://schemas.microsoft.com/office/powerpoint/2010/main" val="1673939220"/>
      </p:ext>
    </p:extLst>
  </p:cSld>
  <p:clrMapOvr>
    <a:masterClrMapping/>
  </p:clrMapOvr>
</p:sld>
</file>

<file path=ppt/theme/theme1.xml><?xml version="1.0" encoding="utf-8"?>
<a:theme xmlns:a="http://schemas.openxmlformats.org/drawingml/2006/main" name="Office-teema">
  <a:themeElements>
    <a:clrScheme name="Kuopio teema 2022">
      <a:dk1>
        <a:srgbClr val="000000"/>
      </a:dk1>
      <a:lt1>
        <a:srgbClr val="FFFFFF"/>
      </a:lt1>
      <a:dk2>
        <a:srgbClr val="275D38"/>
      </a:dk2>
      <a:lt2>
        <a:srgbClr val="F6EB61"/>
      </a:lt2>
      <a:accent1>
        <a:srgbClr val="F277C6"/>
      </a:accent1>
      <a:accent2>
        <a:srgbClr val="240E61"/>
      </a:accent2>
      <a:accent3>
        <a:srgbClr val="FDAA63"/>
      </a:accent3>
      <a:accent4>
        <a:srgbClr val="5971DF"/>
      </a:accent4>
      <a:accent5>
        <a:srgbClr val="CEFF8C"/>
      </a:accent5>
      <a:accent6>
        <a:srgbClr val="E56954"/>
      </a:accent6>
      <a:hlink>
        <a:srgbClr val="5971DF"/>
      </a:hlink>
      <a:folHlink>
        <a:srgbClr val="8030A7"/>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uopio_mallipohja_20221020" id="{2F3C4F5D-A972-48C1-8C6E-AE4A415F6ACF}" vid="{6E0F303A-ABE3-4F40-9CC3-5BAEDDA2B85F}"/>
    </a:ext>
  </a:extLst>
</a:theme>
</file>

<file path=ppt/theme/theme2.xml><?xml version="1.0" encoding="utf-8"?>
<a:theme xmlns:a="http://schemas.openxmlformats.org/drawingml/2006/main" name="Kuopio Office-teema">
  <a:themeElements>
    <a:clrScheme name="Kuopio teema 2022">
      <a:dk1>
        <a:srgbClr val="000000"/>
      </a:dk1>
      <a:lt1>
        <a:srgbClr val="FFFFFF"/>
      </a:lt1>
      <a:dk2>
        <a:srgbClr val="275D38"/>
      </a:dk2>
      <a:lt2>
        <a:srgbClr val="F6EB61"/>
      </a:lt2>
      <a:accent1>
        <a:srgbClr val="F277C6"/>
      </a:accent1>
      <a:accent2>
        <a:srgbClr val="240E61"/>
      </a:accent2>
      <a:accent3>
        <a:srgbClr val="FDAA63"/>
      </a:accent3>
      <a:accent4>
        <a:srgbClr val="5971DF"/>
      </a:accent4>
      <a:accent5>
        <a:srgbClr val="CEFF8C"/>
      </a:accent5>
      <a:accent6>
        <a:srgbClr val="E56954"/>
      </a:accent6>
      <a:hlink>
        <a:srgbClr val="5971DF"/>
      </a:hlink>
      <a:folHlink>
        <a:srgbClr val="8030A7"/>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uopio_mallipohja_20221025.potx" id="{0DB5D6A0-BFAD-4BC9-B04A-6A2A21A34AEE}" vid="{BD01569F-D583-46B1-9120-6163514F144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Kuopio_mallipohja_20221020</Template>
  <TotalTime>309</TotalTime>
  <Words>1886</Words>
  <Application>Microsoft Office PowerPoint</Application>
  <PresentationFormat>Näytössä katseltava esitys (16:9)</PresentationFormat>
  <Paragraphs>304</Paragraphs>
  <Slides>26</Slides>
  <Notes>0</Notes>
  <HiddenSlides>0</HiddenSlides>
  <MMClips>0</MMClips>
  <ScaleCrop>false</ScaleCrop>
  <HeadingPairs>
    <vt:vector size="6" baseType="variant">
      <vt:variant>
        <vt:lpstr>Käytetyt fontit</vt:lpstr>
      </vt:variant>
      <vt:variant>
        <vt:i4>7</vt:i4>
      </vt:variant>
      <vt:variant>
        <vt:lpstr>Teema</vt:lpstr>
      </vt:variant>
      <vt:variant>
        <vt:i4>2</vt:i4>
      </vt:variant>
      <vt:variant>
        <vt:lpstr>Dian otsikot</vt:lpstr>
      </vt:variant>
      <vt:variant>
        <vt:i4>26</vt:i4>
      </vt:variant>
    </vt:vector>
  </HeadingPairs>
  <TitlesOfParts>
    <vt:vector size="35" baseType="lpstr">
      <vt:lpstr>Arial</vt:lpstr>
      <vt:lpstr>Arial Nova</vt:lpstr>
      <vt:lpstr>Calibri</vt:lpstr>
      <vt:lpstr>Corbel</vt:lpstr>
      <vt:lpstr>Corbel-Bold</vt:lpstr>
      <vt:lpstr>System Font Regular</vt:lpstr>
      <vt:lpstr>Wingdings</vt:lpstr>
      <vt:lpstr>Office-teema</vt:lpstr>
      <vt:lpstr>Kuopio Office-teema</vt:lpstr>
      <vt:lpstr>Kouluvierailut kevät 2024  pääluottamusmies työsuojeluvaltuutettu</vt:lpstr>
      <vt:lpstr>Pääluottamusmiehen ja työsuojeluvaltuutetun kouluvierailu</vt:lpstr>
      <vt:lpstr>Luottamusmiehet</vt:lpstr>
      <vt:lpstr>Tietopaketti https://www.oajkuopio.fi/palvelussuhdetietoa</vt:lpstr>
      <vt:lpstr>Yhteistoimintasopimus 2023</vt:lpstr>
      <vt:lpstr>Historia, paikallinen sopiminen</vt:lpstr>
      <vt:lpstr>Palkka-ohjelma</vt:lpstr>
      <vt:lpstr>Sopimuskorotukset 2023 – 2024 </vt:lpstr>
      <vt:lpstr>Paikallinen järjestelyerä 1,9% </vt:lpstr>
      <vt:lpstr>Toistaiseksi voimassa olevat TVA-lisät, perusopetus</vt:lpstr>
      <vt:lpstr>Lukuvuoden 1.8.2023 - 31.7.2024 koulukohtaisten järjestelyerien jakamisessa sovellettavat kriteerit ja soveltamisohjeet: </vt:lpstr>
      <vt:lpstr>Lisää</vt:lpstr>
      <vt:lpstr>Koulu/lukiokohtainen opetustyön vaativuuden arviointi käytännössä </vt:lpstr>
      <vt:lpstr>Korvaava työ</vt:lpstr>
      <vt:lpstr>Toiminta väkivaltatilanteessa</vt:lpstr>
      <vt:lpstr>Toiminta väkivaltatilanteen jälkeen</vt:lpstr>
      <vt:lpstr>Voimakeinoja voi käyttää vain turvallisuuden ylläpitämiseksi</vt:lpstr>
      <vt:lpstr>Väkivalta- tai kiinnipitotilanteissa huomioitavaa </vt:lpstr>
      <vt:lpstr>Työturvallisuus</vt:lpstr>
      <vt:lpstr>Väkivalta- tai kiinnipitotilanteen jälkeen 1/2 </vt:lpstr>
      <vt:lpstr>Väkivalta- tai kiinnipitotilanteen jälkeen 2/2 </vt:lpstr>
      <vt:lpstr>Opettajan työkokonaisuus, opetusvelvollisuus työaika</vt:lpstr>
      <vt:lpstr>PowerPoint-esitys</vt:lpstr>
      <vt:lpstr>Kunnan peruskoulut (OVTES): Yhteissuunnittelutyöaika</vt:lpstr>
      <vt:lpstr>Muuta tärkeää</vt:lpstr>
      <vt:lpstr>Ajankohtaista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Otsikko tulee tähän näin</dc:title>
  <dc:creator>Nevalainen Soile Marika</dc:creator>
  <cp:lastModifiedBy>Kimmo Hoffren</cp:lastModifiedBy>
  <cp:revision>5</cp:revision>
  <dcterms:created xsi:type="dcterms:W3CDTF">2022-10-20T06:20:48Z</dcterms:created>
  <dcterms:modified xsi:type="dcterms:W3CDTF">2024-03-13T06:48:43Z</dcterms:modified>
</cp:coreProperties>
</file>