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1" r:id="rId1"/>
  </p:sldMasterIdLst>
  <p:sldIdLst>
    <p:sldId id="256" r:id="rId2"/>
    <p:sldId id="257" r:id="rId3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naps.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6AD8D91A-A2EE-4B54-B3C6-F6C67903BA9C}" type="datetime1">
              <a:rPr lang="en-US" smtClean="0"/>
              <a:pPr/>
              <a:t>11/8/2015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9C93-F56F-46AB-9EB8-53614A95B15F}" type="datetime1">
              <a:rPr lang="en-US" smtClean="0"/>
              <a:pPr/>
              <a:t>11/8/2015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0D3E6-EF16-4488-94A4-211508FE4682}" type="datetime1">
              <a:rPr lang="en-US" smtClean="0"/>
              <a:pPr/>
              <a:t>11/8/2015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FB3B-20DA-4D0E-BF16-8262B7156612}" type="datetime1">
              <a:rPr lang="en-US" smtClean="0"/>
              <a:pPr/>
              <a:t>11/8/2015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Muokkaa perustyylejä naps.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8C273C2C-6BD0-40EC-8D8D-4D51F089C5EB}" type="datetime1">
              <a:rPr lang="en-US" smtClean="0"/>
              <a:pPr/>
              <a:t>11/8/2015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Vedä kuva paikkamerkkiin tai lisää napsauttamalla kuvaketta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2D377F5C-EDA7-4864-9756-35769B0E62CF}" type="datetime1">
              <a:rPr lang="en-US" smtClean="0"/>
              <a:pPr/>
              <a:t>11/8/2015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 kuvatekstin pääll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Vedä kuva paikkamerkkiin tai lisää napsauttamalla kuvaketta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9C93-F56F-46AB-9EB8-53614A95B15F}" type="datetime1">
              <a:rPr lang="en-US" smtClean="0"/>
              <a:pPr/>
              <a:t>11/8/2015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kuva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B99C93-F56F-46AB-9EB8-53614A95B15F}" type="datetime1">
              <a:rPr lang="en-US" smtClean="0"/>
              <a:pPr/>
              <a:t>11/8/2015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i-FI" smtClean="0"/>
              <a:t>Vedä kuva paikkamerkkiin tai lisää napsauttamalla kuvaketta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i-FI" smtClean="0"/>
              <a:t>Vedä kuva paikkamerkkiin tai lisää napsauttamalla kuvaketta</a:t>
            </a:r>
            <a:endParaRPr/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B99C93-F56F-46AB-9EB8-53614A95B15F}" type="datetime1">
              <a:rPr lang="en-US" smtClean="0"/>
              <a:pPr/>
              <a:t>11/8/2015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i-FI" smtClean="0"/>
              <a:t>Vedä kuva paikkamerkkiin tai lisää napsauttamalla kuvaketta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i-FI" smtClean="0"/>
              <a:t>Vedä kuva paikkamerkkiin tai lisää napsauttamalla kuvaketta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i-FI" smtClean="0"/>
              <a:t>Vedä kuva paikkamerkkiin tai lisää napsauttamalla kuvaketta</a:t>
            </a:r>
            <a:endParaRPr/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a ja kuvateksti, vaihtoeh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Vedä kuva paikkamerkkiin tai lisää napsauttamalla kuvaketta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88B99C93-F56F-46AB-9EB8-53614A95B15F}" type="datetime1">
              <a:rPr lang="en-US" smtClean="0"/>
              <a:pPr/>
              <a:t>11/8/2015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i-FI" smtClean="0"/>
              <a:t>Vedä kuva paikkamerkkiin tai lisää napsauttamalla kuvaketta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i-FI" smtClean="0"/>
              <a:t>Vedä kuva paikkamerkkiin tai lisää napsauttamalla kuvaketta</a:t>
            </a:r>
            <a:endParaRPr/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785C6-EBAF-49D5-AD4D-BABF4DFAAD59}" type="datetime1">
              <a:rPr lang="en-US" smtClean="0"/>
              <a:pPr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9A7B8-0EC4-44C9-AFEF-25E144F11C06}" type="datetime1">
              <a:rPr lang="en-US" smtClean="0"/>
              <a:pPr/>
              <a:t>11/8/2015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4122-9A3A-4FD8-98B8-22631F32846C}" type="datetime1">
              <a:rPr lang="en-US" smtClean="0"/>
              <a:pPr/>
              <a:t>11/8/2015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sisältö, vaihtoeh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9C93-F56F-46AB-9EB8-53614A95B15F}" type="datetime1">
              <a:rPr lang="en-US" smtClean="0"/>
              <a:pPr/>
              <a:t>11/8/2015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mtClean="0"/>
              <a:t>Muokkaa tekstin perustyylejä napsauttamalla</a:t>
            </a:r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dia, jossa on 2 kuv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naps.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88B99C93-F56F-46AB-9EB8-53614A95B15F}" type="datetime1">
              <a:rPr lang="en-US" smtClean="0"/>
              <a:pPr/>
              <a:t>11/8/2015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i-FI" smtClean="0"/>
              <a:t>Vedä kuva paikkamerkkiin tai lisää napsauttamalla kuvaketta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fi-FI" smtClean="0"/>
              <a:t>Vedä kuva paikkamerkkiin tai lisää napsauttamalla kuvaketta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82BB47B5-C739-4DAE-AACD-CC58CA843AC4}" type="datetime1">
              <a:rPr lang="en-US" smtClean="0"/>
              <a:pPr/>
              <a:t>11/8/2015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AE48-94E6-46E0-BE32-5F0716DE9115}" type="datetime1">
              <a:rPr lang="en-US" smtClean="0"/>
              <a:pPr/>
              <a:t>11/8/2015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4C285-8BCE-48FC-97D9-E2837AF38351}" type="datetime1">
              <a:rPr lang="en-US" smtClean="0"/>
              <a:pPr/>
              <a:t>11/8/2015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sisältökohdetta, ylä ja a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9C93-F56F-46AB-9EB8-53614A95B15F}" type="datetime1">
              <a:rPr lang="en-US" smtClean="0"/>
              <a:pPr/>
              <a:t>11/8/2015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B99C93-F56F-46AB-9EB8-53614A95B15F}" type="datetime1">
              <a:rPr lang="en-US" smtClean="0"/>
              <a:pPr/>
              <a:t>11/8/2015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fi-FI" smtClean="0"/>
              <a:t>Muokkaa perustyylejä naps.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8B99C93-F56F-46AB-9EB8-53614A95B15F}" type="datetime1">
              <a:rPr lang="en-US" smtClean="0"/>
              <a:pPr/>
              <a:t>11/8/2015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  <p:sldLayoutId id="2147483853" r:id="rId12"/>
    <p:sldLayoutId id="2147483854" r:id="rId13"/>
    <p:sldLayoutId id="2147483855" r:id="rId14"/>
    <p:sldLayoutId id="2147483856" r:id="rId15"/>
    <p:sldLayoutId id="2147483857" r:id="rId16"/>
    <p:sldLayoutId id="2147483858" r:id="rId17"/>
    <p:sldLayoutId id="2147483859" r:id="rId18"/>
    <p:sldLayoutId id="2147483860" r:id="rId19"/>
    <p:sldLayoutId id="2147483861" r:id="rId20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660262"/>
          </a:xfrm>
        </p:spPr>
        <p:txBody>
          <a:bodyPr>
            <a:normAutofit fontScale="90000"/>
          </a:bodyPr>
          <a:lstStyle/>
          <a:p>
            <a:r>
              <a:rPr lang="fi-FI" dirty="0" smtClean="0"/>
              <a:t>Kuopio 3.valmennuspäivä</a:t>
            </a:r>
            <a:endParaRPr lang="fi-FI" dirty="0"/>
          </a:p>
        </p:txBody>
      </p:sp>
      <p:sp>
        <p:nvSpPr>
          <p:cNvPr id="2" name="Alaotsikko 1"/>
          <p:cNvSpPr>
            <a:spLocks noGrp="1"/>
          </p:cNvSpPr>
          <p:nvPr>
            <p:ph type="subTitle" idx="1"/>
          </p:nvPr>
        </p:nvSpPr>
        <p:spPr>
          <a:xfrm>
            <a:off x="3488990" y="5153537"/>
            <a:ext cx="5350210" cy="1157615"/>
          </a:xfrm>
        </p:spPr>
        <p:txBody>
          <a:bodyPr>
            <a:normAutofit fontScale="85000" lnSpcReduction="20000"/>
          </a:bodyPr>
          <a:lstStyle/>
          <a:p>
            <a:r>
              <a:rPr lang="fi-FI" sz="1600" dirty="0" smtClean="0"/>
              <a:t>MA 16.11.2015 klo 9.00 – 15.00 KESKUSTA</a:t>
            </a:r>
          </a:p>
          <a:p>
            <a:r>
              <a:rPr lang="fi-FI" sz="1600" dirty="0" smtClean="0"/>
              <a:t>TI 17.11.2015 klo 9.00 – 15.00 POHJOINEN</a:t>
            </a:r>
          </a:p>
          <a:p>
            <a:r>
              <a:rPr lang="fi-FI" sz="1600" dirty="0" smtClean="0"/>
              <a:t>KE 18.11.2015 klo 8.30 – 14.30 ETELÄINEN</a:t>
            </a:r>
          </a:p>
          <a:p>
            <a:r>
              <a:rPr lang="fi-FI" sz="1600" dirty="0" smtClean="0"/>
              <a:t>HUOM!!</a:t>
            </a:r>
          </a:p>
          <a:p>
            <a:r>
              <a:rPr lang="fi-FI" sz="1600" dirty="0" smtClean="0">
                <a:solidFill>
                  <a:srgbClr val="FF0000"/>
                </a:solidFill>
              </a:rPr>
              <a:t>KAHVIT MA –TI KLO 8.30 JA KE 8.00 ALKAEN</a:t>
            </a:r>
            <a:endParaRPr lang="fi-FI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120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98474" y="861356"/>
            <a:ext cx="7556313" cy="526480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i-FI" sz="1400" dirty="0" smtClean="0">
                <a:latin typeface="Verdana"/>
                <a:cs typeface="Verdana"/>
              </a:rPr>
              <a:t> </a:t>
            </a:r>
            <a:r>
              <a:rPr lang="fi-FI" sz="1400" b="1" dirty="0" smtClean="0">
                <a:latin typeface="Verdana"/>
                <a:cs typeface="Verdana"/>
              </a:rPr>
              <a:t>VUOSILUOKKAKOKONAISUUDET</a:t>
            </a:r>
            <a:endParaRPr lang="fi-FI" sz="1400" b="1" dirty="0">
              <a:latin typeface="Verdana"/>
              <a:cs typeface="Verdana"/>
            </a:endParaRPr>
          </a:p>
          <a:p>
            <a:pPr lvl="0"/>
            <a:r>
              <a:rPr lang="fi-FI" sz="1400" dirty="0" smtClean="0">
                <a:latin typeface="Verdana"/>
                <a:cs typeface="Verdana"/>
              </a:rPr>
              <a:t> </a:t>
            </a:r>
            <a:r>
              <a:rPr lang="fi-FI" sz="1400" dirty="0">
                <a:latin typeface="Verdana"/>
                <a:cs typeface="Verdana"/>
              </a:rPr>
              <a:t>1-2, 3-6 ja 7-9 </a:t>
            </a:r>
          </a:p>
          <a:p>
            <a:pPr lvl="0"/>
            <a:r>
              <a:rPr lang="fi-FI" sz="1400" dirty="0">
                <a:latin typeface="Verdana"/>
                <a:cs typeface="Verdana"/>
              </a:rPr>
              <a:t>siirtymät ja päätösvaihe</a:t>
            </a:r>
          </a:p>
          <a:p>
            <a:pPr lvl="0"/>
            <a:r>
              <a:rPr lang="fi-FI" sz="1400" dirty="0">
                <a:latin typeface="Verdana"/>
                <a:cs typeface="Verdana"/>
              </a:rPr>
              <a:t>koululaiseksi kasvaminen, oppijana kehittyminen, </a:t>
            </a:r>
            <a:r>
              <a:rPr lang="fi-FI" sz="1400" dirty="0" smtClean="0">
                <a:latin typeface="Verdana"/>
                <a:cs typeface="Verdana"/>
              </a:rPr>
              <a:t> </a:t>
            </a:r>
            <a:r>
              <a:rPr lang="fi-FI" sz="1400" dirty="0">
                <a:latin typeface="Verdana"/>
                <a:cs typeface="Verdana"/>
              </a:rPr>
              <a:t>yhteisön jäseneksi </a:t>
            </a:r>
            <a:r>
              <a:rPr lang="fi-FI" sz="1400" dirty="0" smtClean="0">
                <a:latin typeface="Verdana"/>
                <a:cs typeface="Verdana"/>
              </a:rPr>
              <a:t>kasvaminen</a:t>
            </a:r>
            <a:r>
              <a:rPr lang="fi-FI" sz="1400" dirty="0">
                <a:latin typeface="Verdana"/>
                <a:cs typeface="Verdana"/>
              </a:rPr>
              <a:t> </a:t>
            </a:r>
            <a:endParaRPr lang="fi-FI" sz="1400" dirty="0" smtClean="0">
              <a:latin typeface="Verdana"/>
              <a:cs typeface="Verdana"/>
            </a:endParaRPr>
          </a:p>
          <a:p>
            <a:pPr marL="0" lvl="0" indent="0">
              <a:buNone/>
            </a:pPr>
            <a:r>
              <a:rPr lang="fi-FI" sz="1400" b="1" dirty="0" smtClean="0">
                <a:latin typeface="Verdana"/>
                <a:cs typeface="Verdana"/>
              </a:rPr>
              <a:t>OPPIMISTA </a:t>
            </a:r>
            <a:r>
              <a:rPr lang="fi-FI" sz="1400" b="1" dirty="0">
                <a:latin typeface="Verdana"/>
                <a:cs typeface="Verdana"/>
              </a:rPr>
              <a:t>TUKEVA ARVIOINTIKULTTUURI</a:t>
            </a:r>
          </a:p>
          <a:p>
            <a:r>
              <a:rPr lang="fi-FI" sz="1400" dirty="0" smtClean="0">
                <a:latin typeface="Verdana"/>
                <a:cs typeface="Verdana"/>
              </a:rPr>
              <a:t>Opintojen </a:t>
            </a:r>
            <a:r>
              <a:rPr lang="fi-FI" sz="1400" dirty="0">
                <a:latin typeface="Verdana"/>
                <a:cs typeface="Verdana"/>
              </a:rPr>
              <a:t>aikainen arviointi = formatiivinen arviointi</a:t>
            </a:r>
          </a:p>
          <a:p>
            <a:r>
              <a:rPr lang="fi-FI" sz="1400" dirty="0" smtClean="0">
                <a:latin typeface="Verdana"/>
                <a:cs typeface="Verdana"/>
              </a:rPr>
              <a:t>Opitun </a:t>
            </a:r>
            <a:r>
              <a:rPr lang="fi-FI" sz="1400" dirty="0">
                <a:latin typeface="Verdana"/>
                <a:cs typeface="Verdana"/>
              </a:rPr>
              <a:t>arviointi = summatiivinen arviointi</a:t>
            </a:r>
          </a:p>
          <a:p>
            <a:pPr marL="0" indent="0">
              <a:buNone/>
            </a:pPr>
            <a:r>
              <a:rPr lang="fi-FI" sz="1400" b="1" dirty="0" smtClean="0">
                <a:latin typeface="Verdana"/>
                <a:cs typeface="Verdana"/>
              </a:rPr>
              <a:t>ARVIOINNIN </a:t>
            </a:r>
            <a:r>
              <a:rPr lang="fi-FI" sz="1400" b="1" dirty="0">
                <a:latin typeface="Verdana"/>
                <a:cs typeface="Verdana"/>
              </a:rPr>
              <a:t>KOHTEET</a:t>
            </a:r>
          </a:p>
          <a:p>
            <a:pPr lvl="0"/>
            <a:r>
              <a:rPr lang="fi-FI" sz="1400" dirty="0">
                <a:latin typeface="Verdana"/>
                <a:cs typeface="Verdana"/>
              </a:rPr>
              <a:t>oppiminen</a:t>
            </a:r>
          </a:p>
          <a:p>
            <a:pPr lvl="0"/>
            <a:r>
              <a:rPr lang="fi-FI" sz="1400" dirty="0">
                <a:latin typeface="Verdana"/>
                <a:cs typeface="Verdana"/>
              </a:rPr>
              <a:t>työskentely</a:t>
            </a:r>
          </a:p>
          <a:p>
            <a:pPr lvl="0"/>
            <a:r>
              <a:rPr lang="fi-FI" sz="1400" dirty="0" smtClean="0">
                <a:latin typeface="Verdana"/>
                <a:cs typeface="Verdana"/>
              </a:rPr>
              <a:t>käyttäytyminen</a:t>
            </a:r>
            <a:r>
              <a:rPr lang="fi-FI" sz="1400" dirty="0">
                <a:latin typeface="Verdana"/>
                <a:cs typeface="Verdana"/>
              </a:rPr>
              <a:t> </a:t>
            </a:r>
            <a:endParaRPr lang="fi-FI" sz="1400" dirty="0" smtClean="0">
              <a:latin typeface="Verdana"/>
              <a:cs typeface="Verdana"/>
            </a:endParaRPr>
          </a:p>
          <a:p>
            <a:pPr marL="0" lvl="0" indent="0">
              <a:buNone/>
            </a:pPr>
            <a:r>
              <a:rPr lang="fi-FI" sz="1600" b="1" dirty="0" smtClean="0">
                <a:solidFill>
                  <a:srgbClr val="FF0000"/>
                </a:solidFill>
                <a:latin typeface="Verdana"/>
                <a:cs typeface="Verdana"/>
              </a:rPr>
              <a:t>HUOM! OTTAKAA KOKO OPS 2014 PERUSTEET MUKAAN!</a:t>
            </a:r>
            <a:endParaRPr lang="fi-FI" sz="1600" b="1" dirty="0">
              <a:solidFill>
                <a:srgbClr val="FF0000"/>
              </a:solidFill>
              <a:latin typeface="Verdana"/>
              <a:cs typeface="Verdana"/>
            </a:endParaRPr>
          </a:p>
          <a:p>
            <a:pPr marL="0" indent="0">
              <a:buNone/>
            </a:pPr>
            <a:endParaRPr lang="fi-FI" sz="1400" b="1" dirty="0">
              <a:latin typeface="Verdana"/>
              <a:cs typeface="Verdana"/>
            </a:endParaRPr>
          </a:p>
        </p:txBody>
      </p:sp>
      <p:sp>
        <p:nvSpPr>
          <p:cNvPr id="4" name="Tekstiruutu 3"/>
          <p:cNvSpPr txBox="1"/>
          <p:nvPr/>
        </p:nvSpPr>
        <p:spPr>
          <a:xfrm>
            <a:off x="788307" y="467176"/>
            <a:ext cx="4368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b="1" dirty="0" smtClean="0"/>
              <a:t>3. VALMENNUSPÄIVÄN TEEMAT:</a:t>
            </a:r>
            <a:endParaRPr lang="fi-FI" sz="2000" b="1" dirty="0"/>
          </a:p>
        </p:txBody>
      </p:sp>
    </p:spTree>
    <p:extLst>
      <p:ext uri="{BB962C8B-B14F-4D97-AF65-F5344CB8AC3E}">
        <p14:creationId xmlns:p14="http://schemas.microsoft.com/office/powerpoint/2010/main" val="2273351929"/>
      </p:ext>
    </p:extLst>
  </p:cSld>
  <p:clrMapOvr>
    <a:masterClrMapping/>
  </p:clrMapOvr>
</p:sld>
</file>

<file path=ppt/theme/theme1.xml><?xml version="1.0" encoding="utf-8"?>
<a:theme xmlns:a="http://schemas.openxmlformats.org/drawingml/2006/main" name="Etu">
  <a:themeElements>
    <a:clrScheme name="Etu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Etu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Etu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Etu.thmx</Template>
  <TotalTime>11</TotalTime>
  <Words>60</Words>
  <Application>Microsoft Office PowerPoint</Application>
  <PresentationFormat>Näytössä katseltava diaesitys (4:3)</PresentationFormat>
  <Paragraphs>19</Paragraphs>
  <Slides>2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3" baseType="lpstr">
      <vt:lpstr>Etu</vt:lpstr>
      <vt:lpstr>Kuopio 3.valmennuspäivä</vt:lpstr>
      <vt:lpstr>PowerPoint-esitys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Kuopio 3.valmennuspäivä</dc:title>
  <dc:creator>Ronda Training</dc:creator>
  <cp:lastModifiedBy>Riitta Cederberg</cp:lastModifiedBy>
  <cp:revision>2</cp:revision>
  <dcterms:created xsi:type="dcterms:W3CDTF">2015-10-22T19:06:02Z</dcterms:created>
  <dcterms:modified xsi:type="dcterms:W3CDTF">2015-11-08T01:27:50Z</dcterms:modified>
</cp:coreProperties>
</file>