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microsoft.com/office/2006/relationships/ui/userCustomization" Target="userCustomization/customUI.xml"/><Relationship Id="rId1" Type="http://schemas.openxmlformats.org/officeDocument/2006/relationships/officeDocument" Target="ppt/presentation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84" r:id="rId1"/>
  </p:sldMasterIdLst>
  <p:notesMasterIdLst>
    <p:notesMasterId r:id="rId6"/>
  </p:notesMasterIdLst>
  <p:handoutMasterIdLst>
    <p:handoutMasterId r:id="rId7"/>
  </p:handoutMasterIdLst>
  <p:sldIdLst>
    <p:sldId id="264" r:id="rId2"/>
    <p:sldId id="320" r:id="rId3"/>
    <p:sldId id="339" r:id="rId4"/>
    <p:sldId id="340" r:id="rId5"/>
  </p:sldIdLst>
  <p:sldSz cx="9144000" cy="6858000" type="screen4x3"/>
  <p:notesSz cx="6669088" cy="9926638"/>
  <p:defaultTextStyle>
    <a:defPPr>
      <a:defRPr lang="fi-FI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F2DE63D5-997A-4646-A377-4702673A728D}">
  <a:tblStyle styleId="{5C22544A-7EE6-4342-B048-85BDC9FD1C3A}" styleName="Normaali tyyli 2 - Korostu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Normaali tyyli 2 - Korostu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2DE63D5-997A-4646-A377-4702673A728D}" styleName="Vaalea tyyli 2 - Korostus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234" y="5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0" d="100"/>
          <a:sy n="80" d="100"/>
        </p:scale>
        <p:origin x="-2106" y="-84"/>
      </p:cViewPr>
      <p:guideLst>
        <p:guide orient="horz" pos="3126"/>
        <p:guide pos="21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027B6F-6554-43F8-AA2C-4A4FE0E18E2E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i-FI"/>
        </a:p>
      </dgm:t>
    </dgm:pt>
    <dgm:pt modelId="{A31C9899-DFBD-4543-98EA-F5404464E86C}">
      <dgm:prSet phldrT="[Teksti]" custT="1"/>
      <dgm:spPr>
        <a:solidFill>
          <a:srgbClr val="C00000"/>
        </a:solidFill>
      </dgm:spPr>
      <dgm:t>
        <a:bodyPr/>
        <a:lstStyle/>
        <a:p>
          <a:r>
            <a:rPr lang="fi-FI" sz="1800" dirty="0" smtClean="0"/>
            <a:t>Orientaatio </a:t>
          </a:r>
        </a:p>
        <a:p>
          <a:r>
            <a:rPr lang="fi-FI" sz="1800" dirty="0" smtClean="0"/>
            <a:t>Kevät 2013</a:t>
          </a:r>
          <a:endParaRPr lang="fi-FI" sz="1800" dirty="0"/>
        </a:p>
      </dgm:t>
    </dgm:pt>
    <dgm:pt modelId="{E72D4CBE-E3FC-4F65-8B2C-CBA28CC1EF10}" type="parTrans" cxnId="{D10655BD-4BEB-4AA7-AD87-91D7CB55B33C}">
      <dgm:prSet/>
      <dgm:spPr/>
      <dgm:t>
        <a:bodyPr/>
        <a:lstStyle/>
        <a:p>
          <a:endParaRPr lang="fi-FI"/>
        </a:p>
      </dgm:t>
    </dgm:pt>
    <dgm:pt modelId="{BF4FEF4D-3E92-44B2-BA87-0EF3604BDFD0}" type="sibTrans" cxnId="{D10655BD-4BEB-4AA7-AD87-91D7CB55B33C}">
      <dgm:prSet/>
      <dgm:spPr>
        <a:solidFill>
          <a:schemeClr val="accent2"/>
        </a:solidFill>
      </dgm:spPr>
      <dgm:t>
        <a:bodyPr/>
        <a:lstStyle/>
        <a:p>
          <a:endParaRPr lang="fi-FI"/>
        </a:p>
      </dgm:t>
    </dgm:pt>
    <dgm:pt modelId="{B1A188E6-7A3B-49C6-A87C-2422674246B7}">
      <dgm:prSet phldrT="[Teksti]" custT="1"/>
      <dgm:spPr>
        <a:solidFill>
          <a:srgbClr val="C00000"/>
        </a:solidFill>
      </dgm:spPr>
      <dgm:t>
        <a:bodyPr/>
        <a:lstStyle/>
        <a:p>
          <a:pPr marL="0" marR="0" indent="0" defTabSz="4000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fi-FI" sz="1100" dirty="0" smtClean="0"/>
            <a:t>Esiopetuksen perusteluonnoksen kommentointi (9/2013)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dirty="0" smtClean="0"/>
            <a:t>Toimintakulttuuri</a:t>
          </a:r>
        </a:p>
        <a:p>
          <a:pPr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dirty="0" smtClean="0"/>
            <a:t> Painotukset / linjaukset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i-FI" sz="1100" dirty="0" smtClean="0"/>
            <a:t>Syksy 2013</a:t>
          </a:r>
        </a:p>
      </dgm:t>
    </dgm:pt>
    <dgm:pt modelId="{85E70369-607E-4C1F-A528-F76FA271297B}" type="parTrans" cxnId="{1E029D34-8E77-472F-BBF8-D7C1FB13F7CE}">
      <dgm:prSet/>
      <dgm:spPr/>
      <dgm:t>
        <a:bodyPr/>
        <a:lstStyle/>
        <a:p>
          <a:endParaRPr lang="fi-FI"/>
        </a:p>
      </dgm:t>
    </dgm:pt>
    <dgm:pt modelId="{16E60238-D0BC-421A-A731-1FF4DD3FB612}" type="sibTrans" cxnId="{1E029D34-8E77-472F-BBF8-D7C1FB13F7CE}">
      <dgm:prSet/>
      <dgm:spPr>
        <a:solidFill>
          <a:schemeClr val="accent2"/>
        </a:solidFill>
      </dgm:spPr>
      <dgm:t>
        <a:bodyPr/>
        <a:lstStyle/>
        <a:p>
          <a:endParaRPr lang="fi-FI"/>
        </a:p>
      </dgm:t>
    </dgm:pt>
    <dgm:pt modelId="{96EB178B-5108-4CA8-8B10-6EB6395FB48D}">
      <dgm:prSet phldrT="[Teksti]" custT="1"/>
      <dgm:spPr>
        <a:solidFill>
          <a:srgbClr val="C00000"/>
        </a:solidFill>
      </dgm:spPr>
      <dgm:t>
        <a:bodyPr/>
        <a:lstStyle/>
        <a:p>
          <a:r>
            <a:rPr lang="fi-FI" sz="1100" dirty="0" smtClean="0"/>
            <a:t>Tuki sekä oppilas- ja opiskelijahuolto</a:t>
          </a:r>
        </a:p>
        <a:p>
          <a:r>
            <a:rPr lang="fi-FI" sz="1100" dirty="0" smtClean="0"/>
            <a:t>(perusteiden luvut 7-8) </a:t>
          </a:r>
        </a:p>
        <a:p>
          <a:r>
            <a:rPr lang="fi-FI" sz="1100" dirty="0" smtClean="0"/>
            <a:t>Syksy 2013</a:t>
          </a:r>
        </a:p>
      </dgm:t>
    </dgm:pt>
    <dgm:pt modelId="{D2F96D1B-6AB9-48F8-BBFE-2B908165A60C}" type="parTrans" cxnId="{B7B91E7A-CDFD-4CF9-B6B7-1993B40A10DE}">
      <dgm:prSet/>
      <dgm:spPr/>
      <dgm:t>
        <a:bodyPr/>
        <a:lstStyle/>
        <a:p>
          <a:endParaRPr lang="fi-FI"/>
        </a:p>
      </dgm:t>
    </dgm:pt>
    <dgm:pt modelId="{8DAD9BD1-A0F2-43A7-B2E3-8A287E752EBB}" type="sibTrans" cxnId="{B7B91E7A-CDFD-4CF9-B6B7-1993B40A10DE}">
      <dgm:prSet/>
      <dgm:spPr>
        <a:solidFill>
          <a:schemeClr val="accent2"/>
        </a:solidFill>
      </dgm:spPr>
      <dgm:t>
        <a:bodyPr/>
        <a:lstStyle/>
        <a:p>
          <a:endParaRPr lang="fi-FI"/>
        </a:p>
      </dgm:t>
    </dgm:pt>
    <dgm:pt modelId="{F539EE8E-0AD7-418F-8EE9-2E778994E03E}">
      <dgm:prSet phldrT="[Teksti]" custT="1"/>
      <dgm:spPr>
        <a:solidFill>
          <a:srgbClr val="C00000"/>
        </a:solidFill>
      </dgm:spPr>
      <dgm:t>
        <a:bodyPr/>
        <a:lstStyle/>
        <a:p>
          <a:r>
            <a:rPr lang="fi-FI" sz="1100" dirty="0" smtClean="0"/>
            <a:t>Perus- ja lisäopetuksen luonnoksen kommentointi kevät 2014</a:t>
          </a:r>
        </a:p>
        <a:p>
          <a:r>
            <a:rPr lang="fi-FI" sz="1100" b="0" u="none" dirty="0" smtClean="0"/>
            <a:t>Viralliset lausunnot perusteista syksy2014</a:t>
          </a:r>
        </a:p>
        <a:p>
          <a:r>
            <a:rPr lang="fi-FI" sz="1100" b="1" u="sng" dirty="0" smtClean="0"/>
            <a:t>Päätös perusteista </a:t>
          </a:r>
          <a:r>
            <a:rPr lang="fi-FI" sz="1100" b="1" dirty="0" smtClean="0"/>
            <a:t>12/2014</a:t>
          </a:r>
          <a:endParaRPr lang="fi-FI" sz="1100" dirty="0"/>
        </a:p>
      </dgm:t>
    </dgm:pt>
    <dgm:pt modelId="{6323F4EB-2457-4D50-90D9-8AE501E85F1D}" type="parTrans" cxnId="{ADDD2C5D-5E42-4883-9A42-70344ABD291A}">
      <dgm:prSet/>
      <dgm:spPr/>
      <dgm:t>
        <a:bodyPr/>
        <a:lstStyle/>
        <a:p>
          <a:endParaRPr lang="fi-FI"/>
        </a:p>
      </dgm:t>
    </dgm:pt>
    <dgm:pt modelId="{41D46FF5-C925-4CAB-B041-CFC52E70E36E}" type="sibTrans" cxnId="{ADDD2C5D-5E42-4883-9A42-70344ABD291A}">
      <dgm:prSet/>
      <dgm:spPr>
        <a:solidFill>
          <a:schemeClr val="accent2"/>
        </a:solidFill>
      </dgm:spPr>
      <dgm:t>
        <a:bodyPr/>
        <a:lstStyle/>
        <a:p>
          <a:endParaRPr lang="fi-FI"/>
        </a:p>
      </dgm:t>
    </dgm:pt>
    <dgm:pt modelId="{DF7A61E0-916E-4F7E-8E8E-D28E0686D217}">
      <dgm:prSet phldrT="[Teksti]" custT="1"/>
      <dgm:spPr>
        <a:solidFill>
          <a:srgbClr val="C00000"/>
        </a:solidFill>
      </dgm:spPr>
      <dgm:t>
        <a:bodyPr/>
        <a:lstStyle/>
        <a:p>
          <a:r>
            <a:rPr lang="fi-FI" sz="1100" b="1" dirty="0" smtClean="0"/>
            <a:t>- </a:t>
          </a:r>
          <a:r>
            <a:rPr lang="fi-FI" sz="1100" b="0" dirty="0" smtClean="0"/>
            <a:t>Huoltajien </a:t>
          </a:r>
          <a:r>
            <a:rPr lang="fi-FI" sz="1100" b="0" dirty="0" err="1" smtClean="0"/>
            <a:t>osallistaminen</a:t>
          </a:r>
          <a:r>
            <a:rPr lang="fi-FI" sz="1100" b="0" dirty="0" smtClean="0"/>
            <a:t>, mm. sähköinen huoltajakysely syksyllä 2014</a:t>
          </a:r>
        </a:p>
        <a:p>
          <a:r>
            <a:rPr lang="fi-FI" sz="1100" b="0" dirty="0" smtClean="0"/>
            <a:t>- Oppilaiden </a:t>
          </a:r>
          <a:r>
            <a:rPr lang="fi-FI" sz="1100" b="0" dirty="0" err="1" smtClean="0"/>
            <a:t>osallistaminen</a:t>
          </a:r>
          <a:endParaRPr lang="fi-FI" sz="1100" b="0" dirty="0" smtClean="0"/>
        </a:p>
        <a:p>
          <a:r>
            <a:rPr lang="fi-FI" sz="1100" b="0" dirty="0" smtClean="0"/>
            <a:t>- Sidosryhmien </a:t>
          </a:r>
          <a:r>
            <a:rPr lang="fi-FI" sz="1100" b="0" dirty="0" err="1" smtClean="0"/>
            <a:t>osallistaminen</a:t>
          </a:r>
          <a:endParaRPr lang="fi-FI" sz="1100" b="0" dirty="0" smtClean="0"/>
        </a:p>
      </dgm:t>
    </dgm:pt>
    <dgm:pt modelId="{E9632B1C-C817-4663-8855-459C538D9D1D}" type="parTrans" cxnId="{136857A5-093D-40D2-AF5F-BADE90AE62CB}">
      <dgm:prSet/>
      <dgm:spPr/>
      <dgm:t>
        <a:bodyPr/>
        <a:lstStyle/>
        <a:p>
          <a:endParaRPr lang="fi-FI"/>
        </a:p>
      </dgm:t>
    </dgm:pt>
    <dgm:pt modelId="{3E7D764B-6824-4546-9434-439770C22C94}" type="sibTrans" cxnId="{136857A5-093D-40D2-AF5F-BADE90AE62CB}">
      <dgm:prSet/>
      <dgm:spPr>
        <a:solidFill>
          <a:schemeClr val="accent2"/>
        </a:solidFill>
      </dgm:spPr>
      <dgm:t>
        <a:bodyPr/>
        <a:lstStyle/>
        <a:p>
          <a:endParaRPr lang="fi-FI"/>
        </a:p>
      </dgm:t>
    </dgm:pt>
    <dgm:pt modelId="{EDAD7E6C-1EB7-463F-BDAE-4BA799B9D84E}">
      <dgm:prSet phldrT="[Teksti]"/>
      <dgm:spPr>
        <a:solidFill>
          <a:srgbClr val="C00000"/>
        </a:solidFill>
        <a:ln>
          <a:solidFill>
            <a:schemeClr val="accent1"/>
          </a:solidFill>
        </a:ln>
      </dgm:spPr>
      <dgm:t>
        <a:bodyPr/>
        <a:lstStyle/>
        <a:p>
          <a:r>
            <a:rPr lang="fi-FI" b="1" dirty="0" smtClean="0"/>
            <a:t>Seudullinen </a:t>
          </a:r>
          <a:r>
            <a:rPr lang="fi-FI" b="1" dirty="0" err="1" smtClean="0"/>
            <a:t>OPS-työ</a:t>
          </a:r>
          <a:r>
            <a:rPr lang="fi-FI" b="1" dirty="0" smtClean="0"/>
            <a:t> </a:t>
          </a:r>
        </a:p>
        <a:p>
          <a:r>
            <a:rPr lang="fi-FI" dirty="0" smtClean="0"/>
            <a:t>- </a:t>
          </a:r>
          <a:r>
            <a:rPr lang="fi-FI" dirty="0" err="1" smtClean="0"/>
            <a:t>Ops-koulutukset</a:t>
          </a:r>
          <a:r>
            <a:rPr lang="fi-FI" dirty="0" smtClean="0"/>
            <a:t>, opettajapäivät</a:t>
          </a:r>
        </a:p>
        <a:p>
          <a:r>
            <a:rPr lang="fi-FI" dirty="0" smtClean="0"/>
            <a:t>- Työryhmätyöskentely </a:t>
          </a:r>
        </a:p>
        <a:p>
          <a:r>
            <a:rPr lang="fi-FI" dirty="0" smtClean="0"/>
            <a:t>kevät ja syksy 2015 </a:t>
          </a:r>
        </a:p>
        <a:p>
          <a:r>
            <a:rPr lang="fi-FI" dirty="0" smtClean="0"/>
            <a:t>- Seudulliset sisältötyöryhmät</a:t>
          </a:r>
        </a:p>
        <a:p>
          <a:r>
            <a:rPr lang="fi-FI" dirty="0" smtClean="0">
              <a:sym typeface="Wingdings" panose="05000000000000000000" pitchFamily="2" charset="2"/>
            </a:rPr>
            <a:t></a:t>
          </a:r>
          <a:r>
            <a:rPr lang="fi-FI" dirty="0" smtClean="0"/>
            <a:t> Koulukohtainen </a:t>
          </a:r>
          <a:r>
            <a:rPr lang="fi-FI" dirty="0" err="1" smtClean="0"/>
            <a:t>ops-työ</a:t>
          </a:r>
          <a:r>
            <a:rPr lang="fi-FI" dirty="0" smtClean="0"/>
            <a:t>; toimintakulttuuri, oppimiskäsitys</a:t>
          </a:r>
          <a:endParaRPr lang="fi-FI" dirty="0"/>
        </a:p>
      </dgm:t>
    </dgm:pt>
    <dgm:pt modelId="{4CD39AFE-4118-41B3-8987-DE42CEDE49C8}" type="parTrans" cxnId="{849D46EE-9A45-404D-AF8A-C4DF7FDACCEF}">
      <dgm:prSet/>
      <dgm:spPr/>
      <dgm:t>
        <a:bodyPr/>
        <a:lstStyle/>
        <a:p>
          <a:endParaRPr lang="fi-FI"/>
        </a:p>
      </dgm:t>
    </dgm:pt>
    <dgm:pt modelId="{670B42F1-411B-4FF4-BB1D-C5D50F57D56B}" type="sibTrans" cxnId="{849D46EE-9A45-404D-AF8A-C4DF7FDACCEF}">
      <dgm:prSet/>
      <dgm:spPr>
        <a:solidFill>
          <a:schemeClr val="accent2"/>
        </a:solidFill>
      </dgm:spPr>
      <dgm:t>
        <a:bodyPr/>
        <a:lstStyle/>
        <a:p>
          <a:endParaRPr lang="fi-FI"/>
        </a:p>
      </dgm:t>
    </dgm:pt>
    <dgm:pt modelId="{1F1CD122-D52D-4193-A6C4-80F860860B09}">
      <dgm:prSet phldrT="[Teksti]" custT="1"/>
      <dgm:spPr>
        <a:solidFill>
          <a:srgbClr val="C00000"/>
        </a:solidFill>
      </dgm:spPr>
      <dgm:t>
        <a:bodyPr/>
        <a:lstStyle/>
        <a:p>
          <a:r>
            <a:rPr lang="fi-FI" sz="1100" dirty="0" smtClean="0"/>
            <a:t>Lautakunnat:</a:t>
          </a:r>
        </a:p>
        <a:p>
          <a:r>
            <a:rPr lang="fi-FI" sz="1100" dirty="0" smtClean="0"/>
            <a:t>- Arvokeskustelu 2014-15</a:t>
          </a:r>
        </a:p>
        <a:p>
          <a:r>
            <a:rPr lang="fi-FI" sz="1100" dirty="0" smtClean="0"/>
            <a:t>- Tuntijako keväällä 2015</a:t>
          </a:r>
        </a:p>
        <a:p>
          <a:r>
            <a:rPr lang="fi-FI" sz="1100" dirty="0" err="1" smtClean="0"/>
            <a:t>-Painotuslinjaukset</a:t>
          </a:r>
          <a:r>
            <a:rPr lang="fi-FI" sz="1100" dirty="0" smtClean="0"/>
            <a:t> 2015</a:t>
          </a:r>
        </a:p>
        <a:p>
          <a:r>
            <a:rPr lang="fi-FI" sz="1100" dirty="0" smtClean="0"/>
            <a:t>- Paikalliset </a:t>
          </a:r>
          <a:r>
            <a:rPr lang="fi-FI" sz="1100" dirty="0" err="1" smtClean="0"/>
            <a:t>OPS:t</a:t>
          </a:r>
          <a:r>
            <a:rPr lang="fi-FI" sz="1100" dirty="0" smtClean="0"/>
            <a:t> hyväksyttäväksi keväällä 2016</a:t>
          </a:r>
          <a:endParaRPr lang="fi-FI" sz="1100" dirty="0"/>
        </a:p>
      </dgm:t>
    </dgm:pt>
    <dgm:pt modelId="{3AA4EB17-1602-404C-A82C-73B4B15BB4A1}" type="parTrans" cxnId="{C1B4C50F-88D8-495E-97B8-7C9C6D334650}">
      <dgm:prSet/>
      <dgm:spPr/>
      <dgm:t>
        <a:bodyPr/>
        <a:lstStyle/>
        <a:p>
          <a:endParaRPr lang="fi-FI"/>
        </a:p>
      </dgm:t>
    </dgm:pt>
    <dgm:pt modelId="{82E6FF5E-D847-4EAA-AAD1-091217FBEA33}" type="sibTrans" cxnId="{C1B4C50F-88D8-495E-97B8-7C9C6D334650}">
      <dgm:prSet/>
      <dgm:spPr>
        <a:solidFill>
          <a:schemeClr val="accent2"/>
        </a:solidFill>
      </dgm:spPr>
      <dgm:t>
        <a:bodyPr/>
        <a:lstStyle/>
        <a:p>
          <a:endParaRPr lang="fi-FI"/>
        </a:p>
      </dgm:t>
    </dgm:pt>
    <dgm:pt modelId="{066D8C9A-D021-428A-ABE3-4AF8557D1137}">
      <dgm:prSet phldrT="[Teksti]" custT="1"/>
      <dgm:spPr>
        <a:solidFill>
          <a:srgbClr val="C00000"/>
        </a:solidFill>
      </dgm:spPr>
      <dgm:t>
        <a:bodyPr/>
        <a:lstStyle/>
        <a:p>
          <a:r>
            <a:rPr lang="fi-FI" sz="1100" dirty="0" smtClean="0"/>
            <a:t>Opetus paikallisen </a:t>
          </a:r>
          <a:r>
            <a:rPr lang="fi-FI" sz="1100" dirty="0" err="1" smtClean="0"/>
            <a:t>OPS:n</a:t>
          </a:r>
          <a:r>
            <a:rPr lang="fi-FI" sz="1100" dirty="0" smtClean="0"/>
            <a:t> pohjalta</a:t>
          </a:r>
        </a:p>
        <a:p>
          <a:r>
            <a:rPr lang="fi-FI" sz="1100" dirty="0" smtClean="0"/>
            <a:t>0-6 luokat 1.8.2016 alkaen, 7-9 luokilla perusteiden 1-12 luvut käyttöön</a:t>
          </a:r>
          <a:endParaRPr lang="fi-FI" sz="1100" dirty="0"/>
        </a:p>
      </dgm:t>
    </dgm:pt>
    <dgm:pt modelId="{2CA080C2-2C5E-4A0E-8D7D-33AAEF4B3C69}" type="parTrans" cxnId="{687D06B3-A589-4475-98EE-58331F624411}">
      <dgm:prSet/>
      <dgm:spPr/>
      <dgm:t>
        <a:bodyPr/>
        <a:lstStyle/>
        <a:p>
          <a:endParaRPr lang="fi-FI"/>
        </a:p>
      </dgm:t>
    </dgm:pt>
    <dgm:pt modelId="{81A72CA3-41F6-4012-8C2A-8541627AB848}" type="sibTrans" cxnId="{687D06B3-A589-4475-98EE-58331F624411}">
      <dgm:prSet/>
      <dgm:spPr>
        <a:solidFill>
          <a:schemeClr val="accent2"/>
        </a:solidFill>
      </dgm:spPr>
      <dgm:t>
        <a:bodyPr/>
        <a:lstStyle/>
        <a:p>
          <a:endParaRPr lang="fi-FI"/>
        </a:p>
      </dgm:t>
    </dgm:pt>
    <dgm:pt modelId="{5FF573FD-E65A-4197-BF44-E70C50B57BE7}">
      <dgm:prSet phldrT="[Teksti]" custT="1"/>
      <dgm:spPr>
        <a:solidFill>
          <a:srgbClr val="C00000"/>
        </a:solidFill>
      </dgm:spPr>
      <dgm:t>
        <a:bodyPr/>
        <a:lstStyle/>
        <a:p>
          <a:r>
            <a:rPr lang="fi-FI" sz="1100" dirty="0" smtClean="0"/>
            <a:t>Mahdolliset koulukohtaiset tarkennukset</a:t>
          </a:r>
        </a:p>
        <a:p>
          <a:r>
            <a:rPr lang="fi-FI" sz="1100" dirty="0" smtClean="0"/>
            <a:t>Lv 2016-2019</a:t>
          </a:r>
          <a:endParaRPr lang="fi-FI" sz="1100" dirty="0"/>
        </a:p>
      </dgm:t>
    </dgm:pt>
    <dgm:pt modelId="{499E9F76-E479-44CC-A4AA-095DBA400611}" type="parTrans" cxnId="{6BE25B9C-0BE2-4EE8-ABF0-065F6783BF3D}">
      <dgm:prSet/>
      <dgm:spPr/>
      <dgm:t>
        <a:bodyPr/>
        <a:lstStyle/>
        <a:p>
          <a:endParaRPr lang="fi-FI"/>
        </a:p>
      </dgm:t>
    </dgm:pt>
    <dgm:pt modelId="{C9E1A6FB-D0E9-427F-89C7-19C4519638E8}" type="sibTrans" cxnId="{6BE25B9C-0BE2-4EE8-ABF0-065F6783BF3D}">
      <dgm:prSet/>
      <dgm:spPr/>
      <dgm:t>
        <a:bodyPr/>
        <a:lstStyle/>
        <a:p>
          <a:endParaRPr lang="fi-FI"/>
        </a:p>
      </dgm:t>
    </dgm:pt>
    <dgm:pt modelId="{D74DAE2C-9F5E-46ED-BDB5-C726F3EBFFC0}" type="pres">
      <dgm:prSet presAssocID="{C8027B6F-6554-43F8-AA2C-4A4FE0E18E2E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fi-FI"/>
        </a:p>
      </dgm:t>
    </dgm:pt>
    <dgm:pt modelId="{E155A90E-369C-4A25-BC6D-AAA39FFB9A61}" type="pres">
      <dgm:prSet presAssocID="{A31C9899-DFBD-4543-98EA-F5404464E86C}" presName="compNode" presStyleCnt="0"/>
      <dgm:spPr/>
    </dgm:pt>
    <dgm:pt modelId="{B6BC1712-4E60-42CE-8452-1D89E0B8ECDD}" type="pres">
      <dgm:prSet presAssocID="{A31C9899-DFBD-4543-98EA-F5404464E86C}" presName="dummyConnPt" presStyleCnt="0"/>
      <dgm:spPr/>
    </dgm:pt>
    <dgm:pt modelId="{7A9F5697-B326-4EA0-AAAC-0B9365F8C23A}" type="pres">
      <dgm:prSet presAssocID="{A31C9899-DFBD-4543-98EA-F5404464E86C}" presName="node" presStyleLbl="node1" presStyleIdx="0" presStyleCnt="9" custLinFactNeighborX="-2224" custLinFactNeighborY="-11740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49DC7EDC-DAE9-4825-B4CB-CAE23D35CC1B}" type="pres">
      <dgm:prSet presAssocID="{BF4FEF4D-3E92-44B2-BA87-0EF3604BDFD0}" presName="sibTrans" presStyleLbl="bgSibTrans2D1" presStyleIdx="0" presStyleCnt="8"/>
      <dgm:spPr/>
      <dgm:t>
        <a:bodyPr/>
        <a:lstStyle/>
        <a:p>
          <a:endParaRPr lang="fi-FI"/>
        </a:p>
      </dgm:t>
    </dgm:pt>
    <dgm:pt modelId="{B68E07BD-AE82-4238-8601-F03DFF8B1647}" type="pres">
      <dgm:prSet presAssocID="{B1A188E6-7A3B-49C6-A87C-2422674246B7}" presName="compNode" presStyleCnt="0"/>
      <dgm:spPr/>
    </dgm:pt>
    <dgm:pt modelId="{A261E5B9-B6AA-41D5-B4EE-EA1325C725C0}" type="pres">
      <dgm:prSet presAssocID="{B1A188E6-7A3B-49C6-A87C-2422674246B7}" presName="dummyConnPt" presStyleCnt="0"/>
      <dgm:spPr/>
    </dgm:pt>
    <dgm:pt modelId="{74C5499E-9356-420C-9D51-CC85DCD43675}" type="pres">
      <dgm:prSet presAssocID="{B1A188E6-7A3B-49C6-A87C-2422674246B7}" presName="node" presStyleLbl="node1" presStyleIdx="1" presStyleCnt="9" custLinFactNeighborX="85" custLinFactNeighborY="3212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845C9E02-5F01-4090-8E9C-E5C0FD7B84B9}" type="pres">
      <dgm:prSet presAssocID="{16E60238-D0BC-421A-A731-1FF4DD3FB612}" presName="sibTrans" presStyleLbl="bgSibTrans2D1" presStyleIdx="1" presStyleCnt="8"/>
      <dgm:spPr/>
      <dgm:t>
        <a:bodyPr/>
        <a:lstStyle/>
        <a:p>
          <a:endParaRPr lang="fi-FI"/>
        </a:p>
      </dgm:t>
    </dgm:pt>
    <dgm:pt modelId="{F9B813FB-D3A2-4E8B-93FA-7043C4D137BB}" type="pres">
      <dgm:prSet presAssocID="{96EB178B-5108-4CA8-8B10-6EB6395FB48D}" presName="compNode" presStyleCnt="0"/>
      <dgm:spPr/>
    </dgm:pt>
    <dgm:pt modelId="{F2E3C0CD-7B08-4C16-A9C8-A56DD01FCCD0}" type="pres">
      <dgm:prSet presAssocID="{96EB178B-5108-4CA8-8B10-6EB6395FB48D}" presName="dummyConnPt" presStyleCnt="0"/>
      <dgm:spPr/>
    </dgm:pt>
    <dgm:pt modelId="{AF7B2028-A89A-4BCA-B49A-9B6B493BA39F}" type="pres">
      <dgm:prSet presAssocID="{96EB178B-5108-4CA8-8B10-6EB6395FB48D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063B0FDE-0712-4CC1-B74E-AE1704CE0006}" type="pres">
      <dgm:prSet presAssocID="{8DAD9BD1-A0F2-43A7-B2E3-8A287E752EBB}" presName="sibTrans" presStyleLbl="bgSibTrans2D1" presStyleIdx="2" presStyleCnt="8"/>
      <dgm:spPr/>
      <dgm:t>
        <a:bodyPr/>
        <a:lstStyle/>
        <a:p>
          <a:endParaRPr lang="fi-FI"/>
        </a:p>
      </dgm:t>
    </dgm:pt>
    <dgm:pt modelId="{4E53FBA6-C0D6-46D2-8EB1-A31D79652A47}" type="pres">
      <dgm:prSet presAssocID="{F539EE8E-0AD7-418F-8EE9-2E778994E03E}" presName="compNode" presStyleCnt="0"/>
      <dgm:spPr/>
    </dgm:pt>
    <dgm:pt modelId="{0DD1C1D7-AC93-4897-9DE9-78BB6B127C7C}" type="pres">
      <dgm:prSet presAssocID="{F539EE8E-0AD7-418F-8EE9-2E778994E03E}" presName="dummyConnPt" presStyleCnt="0"/>
      <dgm:spPr/>
    </dgm:pt>
    <dgm:pt modelId="{234F75D9-6A02-467C-ADF2-A46EE268FBC9}" type="pres">
      <dgm:prSet presAssocID="{F539EE8E-0AD7-418F-8EE9-2E778994E03E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2793D2F4-8177-4647-9E08-4EB92BA49C89}" type="pres">
      <dgm:prSet presAssocID="{41D46FF5-C925-4CAB-B041-CFC52E70E36E}" presName="sibTrans" presStyleLbl="bgSibTrans2D1" presStyleIdx="3" presStyleCnt="8"/>
      <dgm:spPr/>
      <dgm:t>
        <a:bodyPr/>
        <a:lstStyle/>
        <a:p>
          <a:endParaRPr lang="fi-FI"/>
        </a:p>
      </dgm:t>
    </dgm:pt>
    <dgm:pt modelId="{9BABA40E-81E2-436F-8720-6DB9273C3605}" type="pres">
      <dgm:prSet presAssocID="{DF7A61E0-916E-4F7E-8E8E-D28E0686D217}" presName="compNode" presStyleCnt="0"/>
      <dgm:spPr/>
    </dgm:pt>
    <dgm:pt modelId="{03FB3645-5519-4791-BA3E-F3FD1D1BCA12}" type="pres">
      <dgm:prSet presAssocID="{DF7A61E0-916E-4F7E-8E8E-D28E0686D217}" presName="dummyConnPt" presStyleCnt="0"/>
      <dgm:spPr/>
    </dgm:pt>
    <dgm:pt modelId="{4F5BF6E2-EA5C-4E3E-9BAE-B1B7FB65C440}" type="pres">
      <dgm:prSet presAssocID="{DF7A61E0-916E-4F7E-8E8E-D28E0686D217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C713C8A1-302E-41F1-A81B-39712244C7A8}" type="pres">
      <dgm:prSet presAssocID="{3E7D764B-6824-4546-9434-439770C22C94}" presName="sibTrans" presStyleLbl="bgSibTrans2D1" presStyleIdx="4" presStyleCnt="8"/>
      <dgm:spPr/>
      <dgm:t>
        <a:bodyPr/>
        <a:lstStyle/>
        <a:p>
          <a:endParaRPr lang="fi-FI"/>
        </a:p>
      </dgm:t>
    </dgm:pt>
    <dgm:pt modelId="{3A8F845E-1296-42DE-A8E5-F6E3BAF4ED5C}" type="pres">
      <dgm:prSet presAssocID="{EDAD7E6C-1EB7-463F-BDAE-4BA799B9D84E}" presName="compNode" presStyleCnt="0"/>
      <dgm:spPr/>
    </dgm:pt>
    <dgm:pt modelId="{0D2AF89A-B22C-4EDA-BEFE-B6CF43C00809}" type="pres">
      <dgm:prSet presAssocID="{EDAD7E6C-1EB7-463F-BDAE-4BA799B9D84E}" presName="dummyConnPt" presStyleCnt="0"/>
      <dgm:spPr/>
    </dgm:pt>
    <dgm:pt modelId="{A4D209ED-1CE5-4FE5-AAFC-9A2629FACB16}" type="pres">
      <dgm:prSet presAssocID="{EDAD7E6C-1EB7-463F-BDAE-4BA799B9D84E}" presName="node" presStyleLbl="node1" presStyleIdx="5" presStyleCnt="9" custScaleX="114627" custScaleY="116765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7DD88735-C4A7-4378-A82C-763063F85951}" type="pres">
      <dgm:prSet presAssocID="{670B42F1-411B-4FF4-BB1D-C5D50F57D56B}" presName="sibTrans" presStyleLbl="bgSibTrans2D1" presStyleIdx="5" presStyleCnt="8"/>
      <dgm:spPr/>
      <dgm:t>
        <a:bodyPr/>
        <a:lstStyle/>
        <a:p>
          <a:endParaRPr lang="fi-FI"/>
        </a:p>
      </dgm:t>
    </dgm:pt>
    <dgm:pt modelId="{94249F7A-EFFD-4BD0-A36A-5DF4D45B0803}" type="pres">
      <dgm:prSet presAssocID="{1F1CD122-D52D-4193-A6C4-80F860860B09}" presName="compNode" presStyleCnt="0"/>
      <dgm:spPr/>
    </dgm:pt>
    <dgm:pt modelId="{4F27B0B5-E6CB-4145-9D7D-5D758929F00F}" type="pres">
      <dgm:prSet presAssocID="{1F1CD122-D52D-4193-A6C4-80F860860B09}" presName="dummyConnPt" presStyleCnt="0"/>
      <dgm:spPr/>
    </dgm:pt>
    <dgm:pt modelId="{F5A3F88D-6796-458D-BB9A-2F770FB9B411}" type="pres">
      <dgm:prSet presAssocID="{1F1CD122-D52D-4193-A6C4-80F860860B09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B7DCF9EB-D8B2-447F-8BD3-1601C2EF85B5}" type="pres">
      <dgm:prSet presAssocID="{82E6FF5E-D847-4EAA-AAD1-091217FBEA33}" presName="sibTrans" presStyleLbl="bgSibTrans2D1" presStyleIdx="6" presStyleCnt="8"/>
      <dgm:spPr/>
      <dgm:t>
        <a:bodyPr/>
        <a:lstStyle/>
        <a:p>
          <a:endParaRPr lang="fi-FI"/>
        </a:p>
      </dgm:t>
    </dgm:pt>
    <dgm:pt modelId="{F625B537-560B-49F2-AB8A-4A4E02966E24}" type="pres">
      <dgm:prSet presAssocID="{066D8C9A-D021-428A-ABE3-4AF8557D1137}" presName="compNode" presStyleCnt="0"/>
      <dgm:spPr/>
    </dgm:pt>
    <dgm:pt modelId="{158CEFC5-D47E-43E1-AF2E-6B2B8F1DC0E7}" type="pres">
      <dgm:prSet presAssocID="{066D8C9A-D021-428A-ABE3-4AF8557D1137}" presName="dummyConnPt" presStyleCnt="0"/>
      <dgm:spPr/>
    </dgm:pt>
    <dgm:pt modelId="{EC0C5B57-AD4C-447B-97F1-61103A5926F7}" type="pres">
      <dgm:prSet presAssocID="{066D8C9A-D021-428A-ABE3-4AF8557D1137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  <dgm:pt modelId="{D616837A-6F98-4111-B520-E634858D8020}" type="pres">
      <dgm:prSet presAssocID="{81A72CA3-41F6-4012-8C2A-8541627AB848}" presName="sibTrans" presStyleLbl="bgSibTrans2D1" presStyleIdx="7" presStyleCnt="8"/>
      <dgm:spPr/>
      <dgm:t>
        <a:bodyPr/>
        <a:lstStyle/>
        <a:p>
          <a:endParaRPr lang="fi-FI"/>
        </a:p>
      </dgm:t>
    </dgm:pt>
    <dgm:pt modelId="{8F39890B-B86A-47A5-82C1-076B336142BE}" type="pres">
      <dgm:prSet presAssocID="{5FF573FD-E65A-4197-BF44-E70C50B57BE7}" presName="compNode" presStyleCnt="0"/>
      <dgm:spPr/>
    </dgm:pt>
    <dgm:pt modelId="{5C89F61A-3F26-4766-A288-DF1E1856F250}" type="pres">
      <dgm:prSet presAssocID="{5FF573FD-E65A-4197-BF44-E70C50B57BE7}" presName="dummyConnPt" presStyleCnt="0"/>
      <dgm:spPr/>
    </dgm:pt>
    <dgm:pt modelId="{6254FAE1-36F0-43A4-B015-B184BCCAD496}" type="pres">
      <dgm:prSet presAssocID="{5FF573FD-E65A-4197-BF44-E70C50B57BE7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i-FI"/>
        </a:p>
      </dgm:t>
    </dgm:pt>
  </dgm:ptLst>
  <dgm:cxnLst>
    <dgm:cxn modelId="{72FF5FFD-9E8D-46AA-BDD8-869A0555A138}" type="presOf" srcId="{BF4FEF4D-3E92-44B2-BA87-0EF3604BDFD0}" destId="{49DC7EDC-DAE9-4825-B4CB-CAE23D35CC1B}" srcOrd="0" destOrd="0" presId="urn:microsoft.com/office/officeart/2005/8/layout/bProcess4"/>
    <dgm:cxn modelId="{65FB76B2-9E57-47DD-A3FA-EAA3837CD49A}" type="presOf" srcId="{5FF573FD-E65A-4197-BF44-E70C50B57BE7}" destId="{6254FAE1-36F0-43A4-B015-B184BCCAD496}" srcOrd="0" destOrd="0" presId="urn:microsoft.com/office/officeart/2005/8/layout/bProcess4"/>
    <dgm:cxn modelId="{43E9561E-23EB-4A4E-A4B7-E1B5451DF934}" type="presOf" srcId="{066D8C9A-D021-428A-ABE3-4AF8557D1137}" destId="{EC0C5B57-AD4C-447B-97F1-61103A5926F7}" srcOrd="0" destOrd="0" presId="urn:microsoft.com/office/officeart/2005/8/layout/bProcess4"/>
    <dgm:cxn modelId="{DB4C898F-BA58-4EAF-893C-1602A162F858}" type="presOf" srcId="{81A72CA3-41F6-4012-8C2A-8541627AB848}" destId="{D616837A-6F98-4111-B520-E634858D8020}" srcOrd="0" destOrd="0" presId="urn:microsoft.com/office/officeart/2005/8/layout/bProcess4"/>
    <dgm:cxn modelId="{D10655BD-4BEB-4AA7-AD87-91D7CB55B33C}" srcId="{C8027B6F-6554-43F8-AA2C-4A4FE0E18E2E}" destId="{A31C9899-DFBD-4543-98EA-F5404464E86C}" srcOrd="0" destOrd="0" parTransId="{E72D4CBE-E3FC-4F65-8B2C-CBA28CC1EF10}" sibTransId="{BF4FEF4D-3E92-44B2-BA87-0EF3604BDFD0}"/>
    <dgm:cxn modelId="{75DAA0F5-7462-45CE-98BF-633D8B2FDA40}" type="presOf" srcId="{41D46FF5-C925-4CAB-B041-CFC52E70E36E}" destId="{2793D2F4-8177-4647-9E08-4EB92BA49C89}" srcOrd="0" destOrd="0" presId="urn:microsoft.com/office/officeart/2005/8/layout/bProcess4"/>
    <dgm:cxn modelId="{B7B91E7A-CDFD-4CF9-B6B7-1993B40A10DE}" srcId="{C8027B6F-6554-43F8-AA2C-4A4FE0E18E2E}" destId="{96EB178B-5108-4CA8-8B10-6EB6395FB48D}" srcOrd="2" destOrd="0" parTransId="{D2F96D1B-6AB9-48F8-BBFE-2B908165A60C}" sibTransId="{8DAD9BD1-A0F2-43A7-B2E3-8A287E752EBB}"/>
    <dgm:cxn modelId="{849D46EE-9A45-404D-AF8A-C4DF7FDACCEF}" srcId="{C8027B6F-6554-43F8-AA2C-4A4FE0E18E2E}" destId="{EDAD7E6C-1EB7-463F-BDAE-4BA799B9D84E}" srcOrd="5" destOrd="0" parTransId="{4CD39AFE-4118-41B3-8987-DE42CEDE49C8}" sibTransId="{670B42F1-411B-4FF4-BB1D-C5D50F57D56B}"/>
    <dgm:cxn modelId="{293EC391-F8A7-4F2D-B66C-6E8EB542E9F4}" type="presOf" srcId="{670B42F1-411B-4FF4-BB1D-C5D50F57D56B}" destId="{7DD88735-C4A7-4378-A82C-763063F85951}" srcOrd="0" destOrd="0" presId="urn:microsoft.com/office/officeart/2005/8/layout/bProcess4"/>
    <dgm:cxn modelId="{D7ADDA15-4917-4B5A-BD17-8BA16CCE6CB5}" type="presOf" srcId="{96EB178B-5108-4CA8-8B10-6EB6395FB48D}" destId="{AF7B2028-A89A-4BCA-B49A-9B6B493BA39F}" srcOrd="0" destOrd="0" presId="urn:microsoft.com/office/officeart/2005/8/layout/bProcess4"/>
    <dgm:cxn modelId="{6BE25B9C-0BE2-4EE8-ABF0-065F6783BF3D}" srcId="{C8027B6F-6554-43F8-AA2C-4A4FE0E18E2E}" destId="{5FF573FD-E65A-4197-BF44-E70C50B57BE7}" srcOrd="8" destOrd="0" parTransId="{499E9F76-E479-44CC-A4AA-095DBA400611}" sibTransId="{C9E1A6FB-D0E9-427F-89C7-19C4519638E8}"/>
    <dgm:cxn modelId="{403F1C1C-997F-48F8-82B3-410180740F25}" type="presOf" srcId="{F539EE8E-0AD7-418F-8EE9-2E778994E03E}" destId="{234F75D9-6A02-467C-ADF2-A46EE268FBC9}" srcOrd="0" destOrd="0" presId="urn:microsoft.com/office/officeart/2005/8/layout/bProcess4"/>
    <dgm:cxn modelId="{E0E07B62-6F85-4EBC-90E0-ED5044EA9B5A}" type="presOf" srcId="{DF7A61E0-916E-4F7E-8E8E-D28E0686D217}" destId="{4F5BF6E2-EA5C-4E3E-9BAE-B1B7FB65C440}" srcOrd="0" destOrd="0" presId="urn:microsoft.com/office/officeart/2005/8/layout/bProcess4"/>
    <dgm:cxn modelId="{687D06B3-A589-4475-98EE-58331F624411}" srcId="{C8027B6F-6554-43F8-AA2C-4A4FE0E18E2E}" destId="{066D8C9A-D021-428A-ABE3-4AF8557D1137}" srcOrd="7" destOrd="0" parTransId="{2CA080C2-2C5E-4A0E-8D7D-33AAEF4B3C69}" sibTransId="{81A72CA3-41F6-4012-8C2A-8541627AB848}"/>
    <dgm:cxn modelId="{1E029D34-8E77-472F-BBF8-D7C1FB13F7CE}" srcId="{C8027B6F-6554-43F8-AA2C-4A4FE0E18E2E}" destId="{B1A188E6-7A3B-49C6-A87C-2422674246B7}" srcOrd="1" destOrd="0" parTransId="{85E70369-607E-4C1F-A528-F76FA271297B}" sibTransId="{16E60238-D0BC-421A-A731-1FF4DD3FB612}"/>
    <dgm:cxn modelId="{BC5439C8-3E5A-4BB9-88FA-711B710BBB80}" type="presOf" srcId="{EDAD7E6C-1EB7-463F-BDAE-4BA799B9D84E}" destId="{A4D209ED-1CE5-4FE5-AAFC-9A2629FACB16}" srcOrd="0" destOrd="0" presId="urn:microsoft.com/office/officeart/2005/8/layout/bProcess4"/>
    <dgm:cxn modelId="{207732DD-F81C-4FD8-9185-C7D0D0A9FFCC}" type="presOf" srcId="{16E60238-D0BC-421A-A731-1FF4DD3FB612}" destId="{845C9E02-5F01-4090-8E9C-E5C0FD7B84B9}" srcOrd="0" destOrd="0" presId="urn:microsoft.com/office/officeart/2005/8/layout/bProcess4"/>
    <dgm:cxn modelId="{ADDD2C5D-5E42-4883-9A42-70344ABD291A}" srcId="{C8027B6F-6554-43F8-AA2C-4A4FE0E18E2E}" destId="{F539EE8E-0AD7-418F-8EE9-2E778994E03E}" srcOrd="3" destOrd="0" parTransId="{6323F4EB-2457-4D50-90D9-8AE501E85F1D}" sibTransId="{41D46FF5-C925-4CAB-B041-CFC52E70E36E}"/>
    <dgm:cxn modelId="{FD412B14-9585-4FEC-90F2-98685309C6C9}" type="presOf" srcId="{C8027B6F-6554-43F8-AA2C-4A4FE0E18E2E}" destId="{D74DAE2C-9F5E-46ED-BDB5-C726F3EBFFC0}" srcOrd="0" destOrd="0" presId="urn:microsoft.com/office/officeart/2005/8/layout/bProcess4"/>
    <dgm:cxn modelId="{0B26B146-0F61-4ED5-A768-E05D0FF97A72}" type="presOf" srcId="{3E7D764B-6824-4546-9434-439770C22C94}" destId="{C713C8A1-302E-41F1-A81B-39712244C7A8}" srcOrd="0" destOrd="0" presId="urn:microsoft.com/office/officeart/2005/8/layout/bProcess4"/>
    <dgm:cxn modelId="{C1B4C50F-88D8-495E-97B8-7C9C6D334650}" srcId="{C8027B6F-6554-43F8-AA2C-4A4FE0E18E2E}" destId="{1F1CD122-D52D-4193-A6C4-80F860860B09}" srcOrd="6" destOrd="0" parTransId="{3AA4EB17-1602-404C-A82C-73B4B15BB4A1}" sibTransId="{82E6FF5E-D847-4EAA-AAD1-091217FBEA33}"/>
    <dgm:cxn modelId="{3C1720F7-8E86-45F5-92A8-7B679B1EFB4B}" type="presOf" srcId="{B1A188E6-7A3B-49C6-A87C-2422674246B7}" destId="{74C5499E-9356-420C-9D51-CC85DCD43675}" srcOrd="0" destOrd="0" presId="urn:microsoft.com/office/officeart/2005/8/layout/bProcess4"/>
    <dgm:cxn modelId="{B91E605F-917D-40EE-A0AC-72772699FA13}" type="presOf" srcId="{8DAD9BD1-A0F2-43A7-B2E3-8A287E752EBB}" destId="{063B0FDE-0712-4CC1-B74E-AE1704CE0006}" srcOrd="0" destOrd="0" presId="urn:microsoft.com/office/officeart/2005/8/layout/bProcess4"/>
    <dgm:cxn modelId="{DCA4F892-5C73-40D6-839F-BDAED9FA7EAD}" type="presOf" srcId="{82E6FF5E-D847-4EAA-AAD1-091217FBEA33}" destId="{B7DCF9EB-D8B2-447F-8BD3-1601C2EF85B5}" srcOrd="0" destOrd="0" presId="urn:microsoft.com/office/officeart/2005/8/layout/bProcess4"/>
    <dgm:cxn modelId="{136857A5-093D-40D2-AF5F-BADE90AE62CB}" srcId="{C8027B6F-6554-43F8-AA2C-4A4FE0E18E2E}" destId="{DF7A61E0-916E-4F7E-8E8E-D28E0686D217}" srcOrd="4" destOrd="0" parTransId="{E9632B1C-C817-4663-8855-459C538D9D1D}" sibTransId="{3E7D764B-6824-4546-9434-439770C22C94}"/>
    <dgm:cxn modelId="{FD6FBEF9-560F-4E3C-BE12-7D98F854D476}" type="presOf" srcId="{A31C9899-DFBD-4543-98EA-F5404464E86C}" destId="{7A9F5697-B326-4EA0-AAAC-0B9365F8C23A}" srcOrd="0" destOrd="0" presId="urn:microsoft.com/office/officeart/2005/8/layout/bProcess4"/>
    <dgm:cxn modelId="{29E419C0-CCF9-4BD2-B135-3F58E3B510D2}" type="presOf" srcId="{1F1CD122-D52D-4193-A6C4-80F860860B09}" destId="{F5A3F88D-6796-458D-BB9A-2F770FB9B411}" srcOrd="0" destOrd="0" presId="urn:microsoft.com/office/officeart/2005/8/layout/bProcess4"/>
    <dgm:cxn modelId="{94A7883C-7A21-491C-A0CC-DB215693EF44}" type="presParOf" srcId="{D74DAE2C-9F5E-46ED-BDB5-C726F3EBFFC0}" destId="{E155A90E-369C-4A25-BC6D-AAA39FFB9A61}" srcOrd="0" destOrd="0" presId="urn:microsoft.com/office/officeart/2005/8/layout/bProcess4"/>
    <dgm:cxn modelId="{1E6143B2-E058-4CC3-92CD-332306BE7D78}" type="presParOf" srcId="{E155A90E-369C-4A25-BC6D-AAA39FFB9A61}" destId="{B6BC1712-4E60-42CE-8452-1D89E0B8ECDD}" srcOrd="0" destOrd="0" presId="urn:microsoft.com/office/officeart/2005/8/layout/bProcess4"/>
    <dgm:cxn modelId="{76C74B82-3C4A-4272-9060-2A4EFDB4F745}" type="presParOf" srcId="{E155A90E-369C-4A25-BC6D-AAA39FFB9A61}" destId="{7A9F5697-B326-4EA0-AAAC-0B9365F8C23A}" srcOrd="1" destOrd="0" presId="urn:microsoft.com/office/officeart/2005/8/layout/bProcess4"/>
    <dgm:cxn modelId="{1D03DEB1-5FFD-44EF-8280-0990997CD193}" type="presParOf" srcId="{D74DAE2C-9F5E-46ED-BDB5-C726F3EBFFC0}" destId="{49DC7EDC-DAE9-4825-B4CB-CAE23D35CC1B}" srcOrd="1" destOrd="0" presId="urn:microsoft.com/office/officeart/2005/8/layout/bProcess4"/>
    <dgm:cxn modelId="{D0093633-7871-43D1-B097-4C1169A03CB5}" type="presParOf" srcId="{D74DAE2C-9F5E-46ED-BDB5-C726F3EBFFC0}" destId="{B68E07BD-AE82-4238-8601-F03DFF8B1647}" srcOrd="2" destOrd="0" presId="urn:microsoft.com/office/officeart/2005/8/layout/bProcess4"/>
    <dgm:cxn modelId="{53C9CF43-751A-42D2-AFC9-DB4EA2F53D4B}" type="presParOf" srcId="{B68E07BD-AE82-4238-8601-F03DFF8B1647}" destId="{A261E5B9-B6AA-41D5-B4EE-EA1325C725C0}" srcOrd="0" destOrd="0" presId="urn:microsoft.com/office/officeart/2005/8/layout/bProcess4"/>
    <dgm:cxn modelId="{1A5AD0D7-20BB-472A-9374-C95D940C38F3}" type="presParOf" srcId="{B68E07BD-AE82-4238-8601-F03DFF8B1647}" destId="{74C5499E-9356-420C-9D51-CC85DCD43675}" srcOrd="1" destOrd="0" presId="urn:microsoft.com/office/officeart/2005/8/layout/bProcess4"/>
    <dgm:cxn modelId="{53731D00-11E2-4B81-B3AC-59AEACD6EA6F}" type="presParOf" srcId="{D74DAE2C-9F5E-46ED-BDB5-C726F3EBFFC0}" destId="{845C9E02-5F01-4090-8E9C-E5C0FD7B84B9}" srcOrd="3" destOrd="0" presId="urn:microsoft.com/office/officeart/2005/8/layout/bProcess4"/>
    <dgm:cxn modelId="{6E6141D9-603F-4642-93C9-17B746A2FA8C}" type="presParOf" srcId="{D74DAE2C-9F5E-46ED-BDB5-C726F3EBFFC0}" destId="{F9B813FB-D3A2-4E8B-93FA-7043C4D137BB}" srcOrd="4" destOrd="0" presId="urn:microsoft.com/office/officeart/2005/8/layout/bProcess4"/>
    <dgm:cxn modelId="{EF58E034-525B-44D7-8908-A5A866CA988D}" type="presParOf" srcId="{F9B813FB-D3A2-4E8B-93FA-7043C4D137BB}" destId="{F2E3C0CD-7B08-4C16-A9C8-A56DD01FCCD0}" srcOrd="0" destOrd="0" presId="urn:microsoft.com/office/officeart/2005/8/layout/bProcess4"/>
    <dgm:cxn modelId="{B150B468-876A-4498-96A3-548BE70D282C}" type="presParOf" srcId="{F9B813FB-D3A2-4E8B-93FA-7043C4D137BB}" destId="{AF7B2028-A89A-4BCA-B49A-9B6B493BA39F}" srcOrd="1" destOrd="0" presId="urn:microsoft.com/office/officeart/2005/8/layout/bProcess4"/>
    <dgm:cxn modelId="{E3A6F567-CAD4-40F7-A115-7DEE3434A1ED}" type="presParOf" srcId="{D74DAE2C-9F5E-46ED-BDB5-C726F3EBFFC0}" destId="{063B0FDE-0712-4CC1-B74E-AE1704CE0006}" srcOrd="5" destOrd="0" presId="urn:microsoft.com/office/officeart/2005/8/layout/bProcess4"/>
    <dgm:cxn modelId="{77575204-EB26-4C4F-BB34-5BBAA81FEED9}" type="presParOf" srcId="{D74DAE2C-9F5E-46ED-BDB5-C726F3EBFFC0}" destId="{4E53FBA6-C0D6-46D2-8EB1-A31D79652A47}" srcOrd="6" destOrd="0" presId="urn:microsoft.com/office/officeart/2005/8/layout/bProcess4"/>
    <dgm:cxn modelId="{BE10D8C3-E884-438A-AA68-958D41A68000}" type="presParOf" srcId="{4E53FBA6-C0D6-46D2-8EB1-A31D79652A47}" destId="{0DD1C1D7-AC93-4897-9DE9-78BB6B127C7C}" srcOrd="0" destOrd="0" presId="urn:microsoft.com/office/officeart/2005/8/layout/bProcess4"/>
    <dgm:cxn modelId="{F37E3712-A2C3-4AC3-84F8-974122D9F9DE}" type="presParOf" srcId="{4E53FBA6-C0D6-46D2-8EB1-A31D79652A47}" destId="{234F75D9-6A02-467C-ADF2-A46EE268FBC9}" srcOrd="1" destOrd="0" presId="urn:microsoft.com/office/officeart/2005/8/layout/bProcess4"/>
    <dgm:cxn modelId="{1F8E5362-2F99-4D27-B0DF-158475B1A950}" type="presParOf" srcId="{D74DAE2C-9F5E-46ED-BDB5-C726F3EBFFC0}" destId="{2793D2F4-8177-4647-9E08-4EB92BA49C89}" srcOrd="7" destOrd="0" presId="urn:microsoft.com/office/officeart/2005/8/layout/bProcess4"/>
    <dgm:cxn modelId="{521351EF-7980-437C-B0C4-FE8292B6994C}" type="presParOf" srcId="{D74DAE2C-9F5E-46ED-BDB5-C726F3EBFFC0}" destId="{9BABA40E-81E2-436F-8720-6DB9273C3605}" srcOrd="8" destOrd="0" presId="urn:microsoft.com/office/officeart/2005/8/layout/bProcess4"/>
    <dgm:cxn modelId="{BAA20A15-5FCB-46F8-850F-7BD12C718C92}" type="presParOf" srcId="{9BABA40E-81E2-436F-8720-6DB9273C3605}" destId="{03FB3645-5519-4791-BA3E-F3FD1D1BCA12}" srcOrd="0" destOrd="0" presId="urn:microsoft.com/office/officeart/2005/8/layout/bProcess4"/>
    <dgm:cxn modelId="{8CF76152-3080-44A6-B632-7B1421354F21}" type="presParOf" srcId="{9BABA40E-81E2-436F-8720-6DB9273C3605}" destId="{4F5BF6E2-EA5C-4E3E-9BAE-B1B7FB65C440}" srcOrd="1" destOrd="0" presId="urn:microsoft.com/office/officeart/2005/8/layout/bProcess4"/>
    <dgm:cxn modelId="{139E464F-D6DD-4AAA-AE74-6660803CA0C9}" type="presParOf" srcId="{D74DAE2C-9F5E-46ED-BDB5-C726F3EBFFC0}" destId="{C713C8A1-302E-41F1-A81B-39712244C7A8}" srcOrd="9" destOrd="0" presId="urn:microsoft.com/office/officeart/2005/8/layout/bProcess4"/>
    <dgm:cxn modelId="{B469D24D-2094-4868-95BD-08952CCF0A20}" type="presParOf" srcId="{D74DAE2C-9F5E-46ED-BDB5-C726F3EBFFC0}" destId="{3A8F845E-1296-42DE-A8E5-F6E3BAF4ED5C}" srcOrd="10" destOrd="0" presId="urn:microsoft.com/office/officeart/2005/8/layout/bProcess4"/>
    <dgm:cxn modelId="{D7F0637B-51DF-4F35-B414-48D09C951087}" type="presParOf" srcId="{3A8F845E-1296-42DE-A8E5-F6E3BAF4ED5C}" destId="{0D2AF89A-B22C-4EDA-BEFE-B6CF43C00809}" srcOrd="0" destOrd="0" presId="urn:microsoft.com/office/officeart/2005/8/layout/bProcess4"/>
    <dgm:cxn modelId="{126C0885-FD76-477E-A9B3-02F8031548D6}" type="presParOf" srcId="{3A8F845E-1296-42DE-A8E5-F6E3BAF4ED5C}" destId="{A4D209ED-1CE5-4FE5-AAFC-9A2629FACB16}" srcOrd="1" destOrd="0" presId="urn:microsoft.com/office/officeart/2005/8/layout/bProcess4"/>
    <dgm:cxn modelId="{C46F5763-2323-4C7B-AC73-03423BA2B4F9}" type="presParOf" srcId="{D74DAE2C-9F5E-46ED-BDB5-C726F3EBFFC0}" destId="{7DD88735-C4A7-4378-A82C-763063F85951}" srcOrd="11" destOrd="0" presId="urn:microsoft.com/office/officeart/2005/8/layout/bProcess4"/>
    <dgm:cxn modelId="{B02C7956-7FCE-4A16-9691-E32BF714B8E1}" type="presParOf" srcId="{D74DAE2C-9F5E-46ED-BDB5-C726F3EBFFC0}" destId="{94249F7A-EFFD-4BD0-A36A-5DF4D45B0803}" srcOrd="12" destOrd="0" presId="urn:microsoft.com/office/officeart/2005/8/layout/bProcess4"/>
    <dgm:cxn modelId="{2EF7B9BF-B317-4F42-8014-CD542F4544B4}" type="presParOf" srcId="{94249F7A-EFFD-4BD0-A36A-5DF4D45B0803}" destId="{4F27B0B5-E6CB-4145-9D7D-5D758929F00F}" srcOrd="0" destOrd="0" presId="urn:microsoft.com/office/officeart/2005/8/layout/bProcess4"/>
    <dgm:cxn modelId="{C8F22584-6DFA-41CA-9F21-71D211539567}" type="presParOf" srcId="{94249F7A-EFFD-4BD0-A36A-5DF4D45B0803}" destId="{F5A3F88D-6796-458D-BB9A-2F770FB9B411}" srcOrd="1" destOrd="0" presId="urn:microsoft.com/office/officeart/2005/8/layout/bProcess4"/>
    <dgm:cxn modelId="{207BE15F-96D7-48CE-8D81-AFEE1C579FA7}" type="presParOf" srcId="{D74DAE2C-9F5E-46ED-BDB5-C726F3EBFFC0}" destId="{B7DCF9EB-D8B2-447F-8BD3-1601C2EF85B5}" srcOrd="13" destOrd="0" presId="urn:microsoft.com/office/officeart/2005/8/layout/bProcess4"/>
    <dgm:cxn modelId="{3E6721A9-4681-4282-854B-0ECCD4F1379E}" type="presParOf" srcId="{D74DAE2C-9F5E-46ED-BDB5-C726F3EBFFC0}" destId="{F625B537-560B-49F2-AB8A-4A4E02966E24}" srcOrd="14" destOrd="0" presId="urn:microsoft.com/office/officeart/2005/8/layout/bProcess4"/>
    <dgm:cxn modelId="{EF01D929-930B-40B0-B755-EE7E2DC10CCF}" type="presParOf" srcId="{F625B537-560B-49F2-AB8A-4A4E02966E24}" destId="{158CEFC5-D47E-43E1-AF2E-6B2B8F1DC0E7}" srcOrd="0" destOrd="0" presId="urn:microsoft.com/office/officeart/2005/8/layout/bProcess4"/>
    <dgm:cxn modelId="{DD210808-6880-4077-A4C7-F31F39ABF3C4}" type="presParOf" srcId="{F625B537-560B-49F2-AB8A-4A4E02966E24}" destId="{EC0C5B57-AD4C-447B-97F1-61103A5926F7}" srcOrd="1" destOrd="0" presId="urn:microsoft.com/office/officeart/2005/8/layout/bProcess4"/>
    <dgm:cxn modelId="{9F642A24-2213-4F73-A60D-5D574C3F9181}" type="presParOf" srcId="{D74DAE2C-9F5E-46ED-BDB5-C726F3EBFFC0}" destId="{D616837A-6F98-4111-B520-E634858D8020}" srcOrd="15" destOrd="0" presId="urn:microsoft.com/office/officeart/2005/8/layout/bProcess4"/>
    <dgm:cxn modelId="{CEEE04D3-A878-40D9-B1CF-7CEB652A6901}" type="presParOf" srcId="{D74DAE2C-9F5E-46ED-BDB5-C726F3EBFFC0}" destId="{8F39890B-B86A-47A5-82C1-076B336142BE}" srcOrd="16" destOrd="0" presId="urn:microsoft.com/office/officeart/2005/8/layout/bProcess4"/>
    <dgm:cxn modelId="{28AA91F3-0FB7-4EB8-983E-80001CB14686}" type="presParOf" srcId="{8F39890B-B86A-47A5-82C1-076B336142BE}" destId="{5C89F61A-3F26-4766-A288-DF1E1856F250}" srcOrd="0" destOrd="0" presId="urn:microsoft.com/office/officeart/2005/8/layout/bProcess4"/>
    <dgm:cxn modelId="{F4CDEE2B-08FF-43A0-8061-1E437DDF0A11}" type="presParOf" srcId="{8F39890B-B86A-47A5-82C1-076B336142BE}" destId="{6254FAE1-36F0-43A4-B015-B184BCCAD496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DC7EDC-DAE9-4825-B4CB-CAE23D35CC1B}">
      <dsp:nvSpPr>
        <dsp:cNvPr id="0" name=""/>
        <dsp:cNvSpPr/>
      </dsp:nvSpPr>
      <dsp:spPr>
        <a:xfrm rot="5323392">
          <a:off x="-266477" y="1136418"/>
          <a:ext cx="1726364" cy="184985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9F5697-B326-4EA0-AAAC-0B9365F8C23A}">
      <dsp:nvSpPr>
        <dsp:cNvPr id="0" name=""/>
        <dsp:cNvSpPr/>
      </dsp:nvSpPr>
      <dsp:spPr>
        <a:xfrm>
          <a:off x="157401" y="63415"/>
          <a:ext cx="2055390" cy="1233234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kern="1200" dirty="0" smtClean="0"/>
            <a:t>Orientaatio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800" kern="1200" dirty="0" smtClean="0"/>
            <a:t>Kevät 2013</a:t>
          </a:r>
          <a:endParaRPr lang="fi-FI" sz="1800" kern="1200" dirty="0"/>
        </a:p>
      </dsp:txBody>
      <dsp:txXfrm>
        <a:off x="193521" y="99535"/>
        <a:ext cx="1983150" cy="1160994"/>
      </dsp:txXfrm>
    </dsp:sp>
    <dsp:sp modelId="{845C9E02-5F01-4090-8E9C-E5C0FD7B84B9}">
      <dsp:nvSpPr>
        <dsp:cNvPr id="0" name=""/>
        <dsp:cNvSpPr/>
      </dsp:nvSpPr>
      <dsp:spPr>
        <a:xfrm rot="5404023">
          <a:off x="-126909" y="2750352"/>
          <a:ext cx="1492941" cy="184985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C5499E-9356-420C-9D51-CC85DCD43675}">
      <dsp:nvSpPr>
        <dsp:cNvPr id="0" name=""/>
        <dsp:cNvSpPr/>
      </dsp:nvSpPr>
      <dsp:spPr>
        <a:xfrm>
          <a:off x="204860" y="1789351"/>
          <a:ext cx="2055390" cy="1233234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marR="0" lvl="0" indent="0" algn="ctr" defTabSz="40005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fi-FI" sz="1100" kern="1200" dirty="0" smtClean="0"/>
            <a:t>Esiopetuksen perusteluonnoksen kommentointi (9/2013)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Toimintakulttuuri</a:t>
          </a:r>
        </a:p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 Painotukset / linjaukset</a:t>
          </a:r>
        </a:p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fi-FI" sz="1100" kern="1200" dirty="0" smtClean="0"/>
            <a:t>Syksy 2013</a:t>
          </a:r>
        </a:p>
      </dsp:txBody>
      <dsp:txXfrm>
        <a:off x="240980" y="1825471"/>
        <a:ext cx="1983150" cy="1160994"/>
      </dsp:txXfrm>
    </dsp:sp>
    <dsp:sp modelId="{063B0FDE-0712-4CC1-B74E-AE1704CE0006}">
      <dsp:nvSpPr>
        <dsp:cNvPr id="0" name=""/>
        <dsp:cNvSpPr/>
      </dsp:nvSpPr>
      <dsp:spPr>
        <a:xfrm>
          <a:off x="623183" y="3501317"/>
          <a:ext cx="2874999" cy="184985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F7B2028-A89A-4BCA-B49A-9B6B493BA39F}">
      <dsp:nvSpPr>
        <dsp:cNvPr id="0" name=""/>
        <dsp:cNvSpPr/>
      </dsp:nvSpPr>
      <dsp:spPr>
        <a:xfrm>
          <a:off x="203113" y="3291283"/>
          <a:ext cx="2055390" cy="1233234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Tuki sekä oppilas- ja opiskelijahuolto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(perusteiden luvut 7-8) 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Syksy 2013</a:t>
          </a:r>
        </a:p>
      </dsp:txBody>
      <dsp:txXfrm>
        <a:off x="239233" y="3327403"/>
        <a:ext cx="1983150" cy="1160994"/>
      </dsp:txXfrm>
    </dsp:sp>
    <dsp:sp modelId="{2793D2F4-8177-4647-9E08-4EB92BA49C89}">
      <dsp:nvSpPr>
        <dsp:cNvPr id="0" name=""/>
        <dsp:cNvSpPr/>
      </dsp:nvSpPr>
      <dsp:spPr>
        <a:xfrm rot="16200000">
          <a:off x="2736402" y="2730546"/>
          <a:ext cx="1532551" cy="184985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4F75D9-6A02-467C-ADF2-A46EE268FBC9}">
      <dsp:nvSpPr>
        <dsp:cNvPr id="0" name=""/>
        <dsp:cNvSpPr/>
      </dsp:nvSpPr>
      <dsp:spPr>
        <a:xfrm>
          <a:off x="3087104" y="3291283"/>
          <a:ext cx="2055390" cy="1233234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Perus- ja lisäopetuksen luonnoksen kommentointi kevät 2014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b="0" u="none" kern="1200" dirty="0" smtClean="0"/>
            <a:t>Viralliset lausunnot perusteista syksy2014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b="1" u="sng" kern="1200" dirty="0" smtClean="0"/>
            <a:t>Päätös perusteista </a:t>
          </a:r>
          <a:r>
            <a:rPr lang="fi-FI" sz="1100" b="1" kern="1200" dirty="0" smtClean="0"/>
            <a:t>12/2014</a:t>
          </a:r>
          <a:endParaRPr lang="fi-FI" sz="1100" kern="1200" dirty="0"/>
        </a:p>
      </dsp:txBody>
      <dsp:txXfrm>
        <a:off x="3123224" y="3327403"/>
        <a:ext cx="1983150" cy="1160994"/>
      </dsp:txXfrm>
    </dsp:sp>
    <dsp:sp modelId="{C713C8A1-302E-41F1-A81B-39712244C7A8}">
      <dsp:nvSpPr>
        <dsp:cNvPr id="0" name=""/>
        <dsp:cNvSpPr/>
      </dsp:nvSpPr>
      <dsp:spPr>
        <a:xfrm rot="16200000">
          <a:off x="2685091" y="1137692"/>
          <a:ext cx="1635174" cy="184985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5BF6E2-EA5C-4E3E-9BAE-B1B7FB65C440}">
      <dsp:nvSpPr>
        <dsp:cNvPr id="0" name=""/>
        <dsp:cNvSpPr/>
      </dsp:nvSpPr>
      <dsp:spPr>
        <a:xfrm>
          <a:off x="3087104" y="1749740"/>
          <a:ext cx="2055390" cy="1233234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b="1" kern="1200" dirty="0" smtClean="0"/>
            <a:t>- </a:t>
          </a:r>
          <a:r>
            <a:rPr lang="fi-FI" sz="1100" b="0" kern="1200" dirty="0" smtClean="0"/>
            <a:t>Huoltajien </a:t>
          </a:r>
          <a:r>
            <a:rPr lang="fi-FI" sz="1100" b="0" kern="1200" dirty="0" err="1" smtClean="0"/>
            <a:t>osallistaminen</a:t>
          </a:r>
          <a:r>
            <a:rPr lang="fi-FI" sz="1100" b="0" kern="1200" dirty="0" smtClean="0"/>
            <a:t>, mm. sähköinen huoltajakysely syksyllä 2014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b="0" kern="1200" dirty="0" smtClean="0"/>
            <a:t>- Oppilaiden </a:t>
          </a:r>
          <a:r>
            <a:rPr lang="fi-FI" sz="1100" b="0" kern="1200" dirty="0" err="1" smtClean="0"/>
            <a:t>osallistaminen</a:t>
          </a:r>
          <a:endParaRPr lang="fi-FI" sz="1100" b="0" kern="1200" dirty="0" smtClean="0"/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b="0" kern="1200" dirty="0" smtClean="0"/>
            <a:t>- Sidosryhmien </a:t>
          </a:r>
          <a:r>
            <a:rPr lang="fi-FI" sz="1100" b="0" kern="1200" dirty="0" err="1" smtClean="0"/>
            <a:t>osallistaminen</a:t>
          </a:r>
          <a:endParaRPr lang="fi-FI" sz="1100" b="0" kern="1200" dirty="0" smtClean="0"/>
        </a:p>
      </dsp:txBody>
      <dsp:txXfrm>
        <a:off x="3123224" y="1785860"/>
        <a:ext cx="1983150" cy="1160994"/>
      </dsp:txXfrm>
    </dsp:sp>
    <dsp:sp modelId="{7DD88735-C4A7-4378-A82C-763063F85951}">
      <dsp:nvSpPr>
        <dsp:cNvPr id="0" name=""/>
        <dsp:cNvSpPr/>
      </dsp:nvSpPr>
      <dsp:spPr>
        <a:xfrm rot="21488430">
          <a:off x="3501918" y="262791"/>
          <a:ext cx="2885510" cy="184985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4D209ED-1CE5-4FE5-AAFC-9A2629FACB16}">
      <dsp:nvSpPr>
        <dsp:cNvPr id="0" name=""/>
        <dsp:cNvSpPr/>
      </dsp:nvSpPr>
      <dsp:spPr>
        <a:xfrm>
          <a:off x="2936783" y="1445"/>
          <a:ext cx="2356032" cy="1439986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b="1" kern="1200" dirty="0" smtClean="0"/>
            <a:t>Seudullinen </a:t>
          </a:r>
          <a:r>
            <a:rPr lang="fi-FI" sz="1000" b="1" kern="1200" dirty="0" err="1" smtClean="0"/>
            <a:t>OPS-työ</a:t>
          </a:r>
          <a:r>
            <a:rPr lang="fi-FI" sz="1000" b="1" kern="1200" dirty="0" smtClean="0"/>
            <a:t>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kern="1200" dirty="0" smtClean="0"/>
            <a:t>- </a:t>
          </a:r>
          <a:r>
            <a:rPr lang="fi-FI" sz="1000" kern="1200" dirty="0" err="1" smtClean="0"/>
            <a:t>Ops-koulutukset</a:t>
          </a:r>
          <a:r>
            <a:rPr lang="fi-FI" sz="1000" kern="1200" dirty="0" smtClean="0"/>
            <a:t>, opettajapäivät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kern="1200" dirty="0" smtClean="0"/>
            <a:t>- Työryhmätyöskentely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kern="1200" dirty="0" smtClean="0"/>
            <a:t>kevät ja syksy 2015 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kern="1200" dirty="0" smtClean="0"/>
            <a:t>- Seudulliset sisältötyöryhmät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000" kern="1200" dirty="0" smtClean="0">
              <a:sym typeface="Wingdings" panose="05000000000000000000" pitchFamily="2" charset="2"/>
            </a:rPr>
            <a:t></a:t>
          </a:r>
          <a:r>
            <a:rPr lang="fi-FI" sz="1000" kern="1200" dirty="0" smtClean="0"/>
            <a:t> Koulukohtainen </a:t>
          </a:r>
          <a:r>
            <a:rPr lang="fi-FI" sz="1000" kern="1200" dirty="0" err="1" smtClean="0"/>
            <a:t>ops-työ</a:t>
          </a:r>
          <a:r>
            <a:rPr lang="fi-FI" sz="1000" kern="1200" dirty="0" smtClean="0"/>
            <a:t>; toimintakulttuuri, oppimiskäsitys</a:t>
          </a:r>
          <a:endParaRPr lang="fi-FI" sz="1000" kern="1200" dirty="0"/>
        </a:p>
      </dsp:txBody>
      <dsp:txXfrm>
        <a:off x="2978959" y="43621"/>
        <a:ext cx="2271680" cy="1355634"/>
      </dsp:txXfrm>
    </dsp:sp>
    <dsp:sp modelId="{B7DCF9EB-D8B2-447F-8BD3-1601C2EF85B5}">
      <dsp:nvSpPr>
        <dsp:cNvPr id="0" name=""/>
        <dsp:cNvSpPr/>
      </dsp:nvSpPr>
      <dsp:spPr>
        <a:xfrm rot="5400000">
          <a:off x="5620393" y="982251"/>
          <a:ext cx="1532551" cy="184985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A3F88D-6796-458D-BB9A-2F770FB9B411}">
      <dsp:nvSpPr>
        <dsp:cNvPr id="0" name=""/>
        <dsp:cNvSpPr/>
      </dsp:nvSpPr>
      <dsp:spPr>
        <a:xfrm>
          <a:off x="5971095" y="1445"/>
          <a:ext cx="2055390" cy="1233234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Lautakunnat: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- Arvokeskustelu 2014-15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- Tuntijako keväällä 2015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err="1" smtClean="0"/>
            <a:t>-Painotuslinjaukset</a:t>
          </a:r>
          <a:r>
            <a:rPr lang="fi-FI" sz="1100" kern="1200" dirty="0" smtClean="0"/>
            <a:t> 2015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- Paikalliset </a:t>
          </a:r>
          <a:r>
            <a:rPr lang="fi-FI" sz="1100" kern="1200" dirty="0" err="1" smtClean="0"/>
            <a:t>OPS:t</a:t>
          </a:r>
          <a:r>
            <a:rPr lang="fi-FI" sz="1100" kern="1200" dirty="0" smtClean="0"/>
            <a:t> hyväksyttäväksi keväällä 2016</a:t>
          </a:r>
          <a:endParaRPr lang="fi-FI" sz="1100" kern="1200" dirty="0"/>
        </a:p>
      </dsp:txBody>
      <dsp:txXfrm>
        <a:off x="6007215" y="37565"/>
        <a:ext cx="1983150" cy="1160994"/>
      </dsp:txXfrm>
    </dsp:sp>
    <dsp:sp modelId="{D616837A-6F98-4111-B520-E634858D8020}">
      <dsp:nvSpPr>
        <dsp:cNvPr id="0" name=""/>
        <dsp:cNvSpPr/>
      </dsp:nvSpPr>
      <dsp:spPr>
        <a:xfrm rot="5400000">
          <a:off x="5620393" y="2523794"/>
          <a:ext cx="1532551" cy="184985"/>
        </a:xfrm>
        <a:prstGeom prst="rect">
          <a:avLst/>
        </a:prstGeom>
        <a:solidFill>
          <a:schemeClr val="accent2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0C5B57-AD4C-447B-97F1-61103A5926F7}">
      <dsp:nvSpPr>
        <dsp:cNvPr id="0" name=""/>
        <dsp:cNvSpPr/>
      </dsp:nvSpPr>
      <dsp:spPr>
        <a:xfrm>
          <a:off x="5971095" y="1542988"/>
          <a:ext cx="2055390" cy="1233234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Opetus paikallisen </a:t>
          </a:r>
          <a:r>
            <a:rPr lang="fi-FI" sz="1100" kern="1200" dirty="0" err="1" smtClean="0"/>
            <a:t>OPS:n</a:t>
          </a:r>
          <a:r>
            <a:rPr lang="fi-FI" sz="1100" kern="1200" dirty="0" smtClean="0"/>
            <a:t> pohjalta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0-6 luokat 1.8.2016 alkaen, 7-9 luokilla perusteiden 1-12 luvut käyttöön</a:t>
          </a:r>
          <a:endParaRPr lang="fi-FI" sz="1100" kern="1200" dirty="0"/>
        </a:p>
      </dsp:txBody>
      <dsp:txXfrm>
        <a:off x="6007215" y="1579108"/>
        <a:ext cx="1983150" cy="1160994"/>
      </dsp:txXfrm>
    </dsp:sp>
    <dsp:sp modelId="{6254FAE1-36F0-43A4-B015-B184BCCAD496}">
      <dsp:nvSpPr>
        <dsp:cNvPr id="0" name=""/>
        <dsp:cNvSpPr/>
      </dsp:nvSpPr>
      <dsp:spPr>
        <a:xfrm>
          <a:off x="5971095" y="3084531"/>
          <a:ext cx="2055390" cy="1233234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Mahdolliset koulukohtaiset tarkennukset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i-FI" sz="1100" kern="1200" dirty="0" smtClean="0"/>
            <a:t>Lv 2016-2019</a:t>
          </a:r>
          <a:endParaRPr lang="fi-FI" sz="1100" kern="1200" dirty="0"/>
        </a:p>
      </dsp:txBody>
      <dsp:txXfrm>
        <a:off x="6007215" y="3120651"/>
        <a:ext cx="1983150" cy="11609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3835" tIns="46918" rIns="93835" bIns="4691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yksen paikkamerkki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wrap="square" lIns="93835" tIns="46918" rIns="93835" bIns="4691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5590EED1-0BC3-4BB9-8EB5-B926B537AB3F}" type="datetime1">
              <a:rPr lang="fi-FI"/>
              <a:pPr>
                <a:defRPr/>
              </a:pPr>
              <a:t>13.4.2015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3835" tIns="46918" rIns="93835" bIns="4691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3835" tIns="46918" rIns="93835" bIns="4691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A7BEAB4D-EF50-45DF-9D64-6E14AE0F09A4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569615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3835" tIns="46918" rIns="93835" bIns="46918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3" name="Päiväyksen paikkamerkki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wrap="square" lIns="93835" tIns="46918" rIns="93835" bIns="46918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5A71B547-9146-4D47-A0A1-09434ED91A0A}" type="datetime1">
              <a:rPr lang="fi-FI"/>
              <a:pPr>
                <a:defRPr/>
              </a:pPr>
              <a:t>13.4.2015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835" tIns="46918" rIns="93835" bIns="46918" rtlCol="0" anchor="ctr"/>
          <a:lstStyle/>
          <a:p>
            <a:pPr lvl="0"/>
            <a:endParaRPr lang="fi-FI" noProof="0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wrap="square" lIns="93835" tIns="46918" rIns="93835" bIns="46918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fi-FI" noProof="0" dirty="0" smtClean="0"/>
              <a:t>Muokkaa tekstin perustyylejä osoittamalla</a:t>
            </a:r>
          </a:p>
          <a:p>
            <a:pPr lvl="1"/>
            <a:r>
              <a:rPr lang="fi-FI" noProof="0" dirty="0" smtClean="0"/>
              <a:t>toinen taso</a:t>
            </a:r>
          </a:p>
          <a:p>
            <a:pPr lvl="2"/>
            <a:r>
              <a:rPr lang="fi-FI" noProof="0" dirty="0" smtClean="0"/>
              <a:t>kolmas taso</a:t>
            </a:r>
          </a:p>
          <a:p>
            <a:pPr lvl="3"/>
            <a:r>
              <a:rPr lang="fi-FI" noProof="0" dirty="0" smtClean="0"/>
              <a:t>neljäs taso</a:t>
            </a:r>
          </a:p>
          <a:p>
            <a:pPr lvl="4"/>
            <a:r>
              <a:rPr lang="fi-FI" noProof="0" dirty="0" smtClean="0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3835" tIns="46918" rIns="93835" bIns="46918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3835" tIns="46918" rIns="93835" bIns="46918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pPr>
              <a:defRPr/>
            </a:pPr>
            <a:fld id="{6DFC2BB4-0084-4C51-890A-9AE0EA23797A}" type="slidenum">
              <a:rPr lang="fi-FI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2371269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charset="-128"/>
        <a:cs typeface="Georgia" pitchFamily="18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Georgia" pitchFamily="18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ian kuvan paikkamerkki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Huomautusten paikkamerkki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fi-FI" altLang="fi-FI" smtClean="0"/>
          </a:p>
        </p:txBody>
      </p:sp>
      <p:sp>
        <p:nvSpPr>
          <p:cNvPr id="17412" name="Ylätunnisteen paikkamerkki 3"/>
          <p:cNvSpPr>
            <a:spLocks noGrp="1"/>
          </p:cNvSpPr>
          <p:nvPr>
            <p:ph type="hdr" sz="quarter"/>
          </p:nvPr>
        </p:nvSpPr>
        <p:spPr>
          <a:noFill/>
        </p:spPr>
        <p:txBody>
          <a:bodyPr/>
          <a:lstStyle>
            <a:lvl1pPr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36263" indent="-283178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32713" indent="-226543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585798" indent="-226543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38883" indent="-226543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491969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45054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398139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51224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fi-FI" altLang="fi-FI" sz="1200" b="0" i="0">
                <a:solidFill>
                  <a:prstClr val="black"/>
                </a:solidFill>
              </a:rPr>
              <a:t>KOULUTUSPALVELUKESKUS</a:t>
            </a:r>
          </a:p>
        </p:txBody>
      </p:sp>
      <p:sp>
        <p:nvSpPr>
          <p:cNvPr id="17413" name="Päivämäärän paikkamerkki 4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>
            <a:lvl1pPr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36263" indent="-283178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32713" indent="-226543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585798" indent="-226543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38883" indent="-226543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491969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45054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398139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51224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80F24D0-C521-49FD-BDDE-469A48B622A3}" type="datetime1">
              <a:rPr lang="fi-FI" altLang="fi-FI" sz="1200" b="0" i="0">
                <a:solidFill>
                  <a:prstClr val="black"/>
                </a:solidFill>
              </a:rPr>
              <a:pPr eaLnBrk="1" hangingPunct="1"/>
              <a:t>13.4.2015</a:t>
            </a:fld>
            <a:endParaRPr lang="fi-FI" altLang="fi-FI" sz="1200" b="0" i="0">
              <a:solidFill>
                <a:prstClr val="black"/>
              </a:solidFill>
            </a:endParaRPr>
          </a:p>
        </p:txBody>
      </p:sp>
      <p:sp>
        <p:nvSpPr>
          <p:cNvPr id="17414" name="Dian numeron paikkamerkki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1pPr>
            <a:lvl2pPr marL="736263" indent="-283178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2pPr>
            <a:lvl3pPr marL="1132713" indent="-226543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3pPr>
            <a:lvl4pPr marL="1585798" indent="-226543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4pPr>
            <a:lvl5pPr marL="2038883" indent="-226543" defTabSz="912463" eaLnBrk="0" hangingPunct="0"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5pPr>
            <a:lvl6pPr marL="2491969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6pPr>
            <a:lvl7pPr marL="2945054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7pPr>
            <a:lvl8pPr marL="3398139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8pPr>
            <a:lvl9pPr marL="3851224" indent="-226543" defTabSz="912463" eaLnBrk="0" fontAlgn="base" hangingPunct="0">
              <a:spcBef>
                <a:spcPct val="0"/>
              </a:spcBef>
              <a:spcAft>
                <a:spcPct val="0"/>
              </a:spcAft>
              <a:defRPr sz="2400" b="1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fld id="{8EAFC58C-29DE-42EC-95B5-AB6BCF10ADDB}" type="slidenum">
              <a:rPr lang="fi-FI" altLang="fi-FI" sz="1200" b="0" i="0">
                <a:solidFill>
                  <a:prstClr val="black"/>
                </a:solidFill>
              </a:rPr>
              <a:pPr eaLnBrk="1" hangingPunct="1"/>
              <a:t>2</a:t>
            </a:fld>
            <a:endParaRPr lang="fi-FI" altLang="fi-FI" sz="1200" b="0" i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 sz="3600" cap="all" baseline="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 smtClean="0"/>
              <a:t>Muokkaa alaotsikon perustyyliä napsautt.</a:t>
            </a:r>
            <a:endParaRPr lang="fi-FI" dirty="0"/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3CFA5E-3BD0-4C66-A0D7-07099839C567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2845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0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C0C98-990F-450A-B6BF-4F9719287D4E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70628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untainen otsikko 1"/>
          <p:cNvSpPr>
            <a:spLocks noGrp="1"/>
          </p:cNvSpPr>
          <p:nvPr>
            <p:ph type="title" orient="vert"/>
          </p:nvPr>
        </p:nvSpPr>
        <p:spPr>
          <a:xfrm>
            <a:off x="6304547" y="274638"/>
            <a:ext cx="1287379" cy="5851525"/>
          </a:xfrm>
        </p:spPr>
        <p:txBody>
          <a:bodyPr vert="eaVert"/>
          <a:lstStyle>
            <a:lvl1pPr algn="l">
              <a:defRPr sz="300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55626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6E87E1-FE65-40DB-9285-9904E38D1F86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50424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sz="3000" cap="all" baseline="0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24"/>
              </a:spcBef>
              <a:buSzPct val="100000"/>
              <a:buFont typeface="Arial" pitchFamily="34" charset="0"/>
              <a:buChar char="l"/>
              <a:defRPr/>
            </a:lvl1pPr>
            <a:lvl2pPr>
              <a:spcBef>
                <a:spcPts val="624"/>
              </a:spcBef>
              <a:buSzPct val="100000"/>
              <a:buFont typeface="Arial" pitchFamily="34" charset="0"/>
              <a:buChar char="l"/>
              <a:defRPr/>
            </a:lvl2pPr>
            <a:lvl3pPr>
              <a:spcBef>
                <a:spcPts val="624"/>
              </a:spcBef>
              <a:buSzPct val="100000"/>
              <a:buFont typeface="Arial" pitchFamily="34" charset="0"/>
              <a:buChar char="l"/>
              <a:defRPr/>
            </a:lvl3pPr>
            <a:lvl4pPr>
              <a:spcBef>
                <a:spcPts val="624"/>
              </a:spcBef>
              <a:buSzPct val="100000"/>
              <a:buFont typeface="Arial" pitchFamily="34" charset="0"/>
              <a:buChar char="l"/>
              <a:defRPr/>
            </a:lvl4pPr>
            <a:lvl5pPr>
              <a:spcBef>
                <a:spcPts val="624"/>
              </a:spcBef>
              <a:buSzPct val="100000"/>
              <a:buFont typeface="Arial" pitchFamily="34" charset="0"/>
              <a:buChar char="l"/>
              <a:defRPr/>
            </a:lvl5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448DD-CEE1-4D3C-8ECA-8F4784C637A8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618436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3600" b="1" cap="all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9CA920-237A-4A0C-87A7-DA96F48FBB9C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13782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lang="fi-FI" sz="2600" kern="1200" dirty="0" smtClean="0">
                <a:solidFill>
                  <a:schemeClr val="tx1"/>
                </a:solidFill>
                <a:latin typeface="Arial" pitchFamily="34" charset="0"/>
                <a:ea typeface="ＭＳ Ｐゴシック" charset="-128"/>
                <a:cs typeface="Arial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CD60B-6437-4325-AD66-8DC4EE8988A3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313623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8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9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1D3B5D-ED60-49BD-8C6E-B633E6E5FC5D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5146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4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5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582287-382E-4B28-8FF3-E80DF884F48E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13741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3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4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822C41-363B-4C34-95EB-BF663AF77F15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790656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4040939" cy="58531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8CECBB-3629-462F-8B84-F6DFA0D63B5E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530838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i-FI" noProof="0" smtClean="0"/>
              <a:t>Lisää kuva napsauttamalla kuvaketta</a:t>
            </a:r>
            <a:endParaRPr lang="fi-FI" noProof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ykse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6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7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D25A8-BF4C-42BA-905B-97189D133186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1450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Otsikon paikkamerkki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705050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perustyylejä </a:t>
            </a:r>
            <a:r>
              <a:rPr lang="fi-FI" dirty="0" err="1" smtClean="0"/>
              <a:t>osoitt</a:t>
            </a:r>
            <a:r>
              <a:rPr lang="fi-FI" dirty="0" smtClean="0"/>
              <a:t>.</a:t>
            </a:r>
          </a:p>
        </p:txBody>
      </p:sp>
      <p:sp>
        <p:nvSpPr>
          <p:cNvPr id="1027" name="Tekstin paikkamerkki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050505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dirty="0" smtClean="0"/>
              <a:t>Muokkaa tekstin perustyylejä osoittamalla</a:t>
            </a:r>
          </a:p>
          <a:p>
            <a:pPr lvl="1"/>
            <a:r>
              <a:rPr lang="fi-FI" dirty="0" smtClean="0"/>
              <a:t>toinen taso</a:t>
            </a:r>
          </a:p>
          <a:p>
            <a:pPr lvl="2"/>
            <a:r>
              <a:rPr lang="fi-FI" dirty="0" smtClean="0"/>
              <a:t>kolmas taso</a:t>
            </a:r>
          </a:p>
          <a:p>
            <a:pPr lvl="3"/>
            <a:r>
              <a:rPr lang="fi-FI" dirty="0" smtClean="0"/>
              <a:t>neljäs taso</a:t>
            </a:r>
          </a:p>
          <a:p>
            <a:pPr lvl="4"/>
            <a:r>
              <a:rPr lang="fi-FI" dirty="0" smtClean="0"/>
              <a:t>viides taso</a:t>
            </a:r>
          </a:p>
        </p:txBody>
      </p:sp>
      <p:sp>
        <p:nvSpPr>
          <p:cNvPr id="4" name="Päiväyksen paikkamerkki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 smtClean="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fi-FI" smtClean="0"/>
              <a:t>Perusopetuspäällikkö Sari Kokkonen</a:t>
            </a:r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CFA92AC5-BF84-401D-9188-C2FACE3ADDC9}" type="slidenum">
              <a:rPr lang="fi-FI" smtClean="0"/>
              <a:pPr>
                <a:defRPr/>
              </a:pPr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000" b="1" kern="1200" cap="all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Georgia" charset="0"/>
          <a:ea typeface="ＭＳ Ｐゴシック" charset="-128"/>
          <a:cs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Georgia" charset="0"/>
          <a:ea typeface="ＭＳ Ｐゴシック" charset="-128"/>
          <a:cs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Georgia" charset="0"/>
          <a:ea typeface="ＭＳ Ｐゴシック" charset="-128"/>
          <a:cs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000">
          <a:solidFill>
            <a:schemeClr val="tx1"/>
          </a:solidFill>
          <a:latin typeface="Georgia" charset="0"/>
          <a:ea typeface="ＭＳ Ｐゴシック" charset="-128"/>
          <a:cs typeface="ＭＳ Ｐゴシック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100000"/>
        <a:buFont typeface="Arial" charset="0"/>
        <a:buChar char="l"/>
        <a:defRPr sz="2600" kern="1200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100000"/>
        <a:buFont typeface="Arial" charset="0"/>
        <a:buChar char="l"/>
        <a:defRPr sz="2400" kern="1200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100000"/>
        <a:buFont typeface="Arial" charset="0"/>
        <a:buChar char="l"/>
        <a:defRPr sz="2000" kern="1200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100000"/>
        <a:buFont typeface="Arial" charset="0"/>
        <a:buChar char="l"/>
        <a:defRPr kern="1200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Clr>
          <a:srgbClr val="FF0000"/>
        </a:buClr>
        <a:buSzPct val="100000"/>
        <a:buFont typeface="Arial" charset="0"/>
        <a:buChar char="l"/>
        <a:defRPr kern="1200">
          <a:solidFill>
            <a:schemeClr val="tx1"/>
          </a:solidFill>
          <a:latin typeface="Arial" pitchFamily="34" charset="0"/>
          <a:ea typeface="ＭＳ Ｐゴシック" charset="-128"/>
          <a:cs typeface="Arial" pitchFamily="34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fi-FI" dirty="0" smtClean="0"/>
              <a:t>Opetussuunnitelma 2016</a:t>
            </a:r>
            <a:endParaRPr lang="fi-FI" dirty="0"/>
          </a:p>
        </p:txBody>
      </p:sp>
      <p:sp>
        <p:nvSpPr>
          <p:cNvPr id="4" name="Alaotsikko 3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889760"/>
          </a:xfrm>
        </p:spPr>
        <p:txBody>
          <a:bodyPr/>
          <a:lstStyle/>
          <a:p>
            <a:pPr>
              <a:defRPr/>
            </a:pPr>
            <a:r>
              <a:rPr lang="fi-FI" dirty="0" smtClean="0"/>
              <a:t>Kuopion tiekartta</a:t>
            </a:r>
          </a:p>
          <a:p>
            <a:pPr>
              <a:defRPr/>
            </a:pPr>
            <a:endParaRPr lang="fi-FI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Otsikko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fi-FI" dirty="0" smtClean="0"/>
              <a:t>Esi- ja Perusopetuksen </a:t>
            </a:r>
            <a:r>
              <a:rPr lang="fi-FI" dirty="0" err="1" smtClean="0"/>
              <a:t>OPS-prosessin</a:t>
            </a:r>
            <a:r>
              <a:rPr lang="fi-FI" dirty="0" smtClean="0"/>
              <a:t> vaiheet </a:t>
            </a:r>
          </a:p>
        </p:txBody>
      </p:sp>
      <p:graphicFrame>
        <p:nvGraphicFramePr>
          <p:cNvPr id="6" name="Sisällön paikkamerkki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2891260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054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19100" y="91441"/>
            <a:ext cx="8119110" cy="1071282"/>
          </a:xfrm>
        </p:spPr>
        <p:txBody>
          <a:bodyPr>
            <a:normAutofit/>
          </a:bodyPr>
          <a:lstStyle/>
          <a:p>
            <a:pPr algn="ctr"/>
            <a:r>
              <a:rPr lang="fi-FI" sz="2000" dirty="0" smtClean="0"/>
              <a:t>Aikataulutus ja keskeiset tehtävät </a:t>
            </a:r>
            <a:br>
              <a:rPr lang="fi-FI" sz="2000" dirty="0" smtClean="0"/>
            </a:br>
            <a:r>
              <a:rPr lang="fi-FI" sz="2000" dirty="0" smtClean="0"/>
              <a:t>kevät 2015/kuopio</a:t>
            </a:r>
            <a:endParaRPr lang="fi-FI" sz="2000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0116502"/>
              </p:ext>
            </p:extLst>
          </p:nvPr>
        </p:nvGraphicFramePr>
        <p:xfrm>
          <a:off x="548640" y="973159"/>
          <a:ext cx="7368540" cy="5674463"/>
        </p:xfrm>
        <a:graphic>
          <a:graphicData uri="http://schemas.openxmlformats.org/drawingml/2006/table">
            <a:tbl>
              <a:tblPr firstRow="1" firstCol="1" bandRow="1">
                <a:tableStyleId>{F2DE63D5-997A-4646-A377-4702673A728D}</a:tableStyleId>
              </a:tblPr>
              <a:tblGrid>
                <a:gridCol w="1411486"/>
                <a:gridCol w="1142095"/>
                <a:gridCol w="1162850"/>
                <a:gridCol w="1174392"/>
                <a:gridCol w="1248720"/>
                <a:gridCol w="1228997"/>
              </a:tblGrid>
              <a:tr h="359425">
                <a:tc>
                  <a:txBody>
                    <a:bodyPr/>
                    <a:lstStyle/>
                    <a:p>
                      <a:endParaRPr lang="fi-FI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i-FI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tammi</a:t>
                      </a:r>
                      <a:endParaRPr lang="fi-FI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fi-FI" sz="18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helmi</a:t>
                      </a:r>
                      <a:endParaRPr lang="fi-FI" sz="18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err="1" smtClean="0">
                          <a:solidFill>
                            <a:schemeClr val="tx1"/>
                          </a:solidFill>
                        </a:rPr>
                        <a:t>maalis</a:t>
                      </a:r>
                      <a:endParaRPr lang="fi-FI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err="1" smtClean="0">
                          <a:solidFill>
                            <a:schemeClr val="tx1"/>
                          </a:solidFill>
                        </a:rPr>
                        <a:t>huhti</a:t>
                      </a:r>
                      <a:endParaRPr lang="fi-FI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dirty="0" smtClean="0">
                          <a:solidFill>
                            <a:schemeClr val="tx1"/>
                          </a:solidFill>
                        </a:rPr>
                        <a:t>touko</a:t>
                      </a:r>
                      <a:endParaRPr lang="fi-FI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898564"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Valtakun-nallinen</a:t>
                      </a:r>
                      <a:r>
                        <a:rPr lang="fi-FI" dirty="0" smtClean="0"/>
                        <a:t> taso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err="1" smtClean="0"/>
                        <a:t>OPH:n</a:t>
                      </a:r>
                      <a:endParaRPr lang="fi-FI" sz="1200" dirty="0" smtClean="0"/>
                    </a:p>
                    <a:p>
                      <a:r>
                        <a:rPr lang="fi-FI" sz="1200" dirty="0" err="1" smtClean="0"/>
                        <a:t>Ohjaustilai-suuksia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smtClean="0"/>
                        <a:t>Paikallisen työn tuki ja koulutukset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smtClean="0"/>
                        <a:t>Avustushaku toiminta-kulttuurien kehittämiseen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E-perusteet?</a:t>
                      </a:r>
                    </a:p>
                    <a:p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smtClean="0"/>
                        <a:t>Koulutusta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88420">
                <a:tc>
                  <a:txBody>
                    <a:bodyPr/>
                    <a:lstStyle/>
                    <a:p>
                      <a:r>
                        <a:rPr lang="fi-FI" dirty="0" err="1" smtClean="0"/>
                        <a:t>Seudulli-nen</a:t>
                      </a:r>
                      <a:r>
                        <a:rPr lang="fi-FI" dirty="0" smtClean="0"/>
                        <a:t> taso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dirty="0" err="1" smtClean="0"/>
                        <a:t>OPS-työryhmien</a:t>
                      </a:r>
                      <a:r>
                        <a:rPr lang="fi-FI" sz="1200" dirty="0" smtClean="0"/>
                        <a:t> suunnittelu </a:t>
                      </a:r>
                    </a:p>
                    <a:p>
                      <a:pPr marL="171450" marR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fi-FI" sz="1200" dirty="0" smtClean="0"/>
                        <a:t>Seudulliset ope-päivät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smtClean="0"/>
                        <a:t>- Toiminta-mallin hyväksyminen</a:t>
                      </a:r>
                    </a:p>
                    <a:p>
                      <a:r>
                        <a:rPr lang="fi-FI" sz="1200" dirty="0" smtClean="0"/>
                        <a:t>- Aineryhmien valinta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smtClean="0"/>
                        <a:t>Aikataulutus, tuntijako-</a:t>
                      </a:r>
                      <a:r>
                        <a:rPr lang="fi-FI" sz="1200" baseline="0" dirty="0" smtClean="0"/>
                        <a:t> ja </a:t>
                      </a:r>
                      <a:r>
                        <a:rPr lang="fi-FI" sz="1200" baseline="0" dirty="0" err="1" smtClean="0"/>
                        <a:t>kustannusvai-kutusten</a:t>
                      </a:r>
                      <a:r>
                        <a:rPr lang="fi-FI" sz="1200" baseline="0" dirty="0" smtClean="0"/>
                        <a:t> tarkastelu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smtClean="0"/>
                        <a:t>Ainekohtaiset työryhmät:</a:t>
                      </a:r>
                      <a:r>
                        <a:rPr lang="fi-FI" sz="1200" baseline="0" dirty="0" smtClean="0"/>
                        <a:t> sisältöjen jako vuosiluokille 7.4. ja 22.4.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smtClean="0"/>
                        <a:t>Tuntijako</a:t>
                      </a:r>
                      <a:r>
                        <a:rPr lang="fi-FI" sz="1200" baseline="0" dirty="0" smtClean="0"/>
                        <a:t> ja arvot ”purkissa”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baseline="0" dirty="0" smtClean="0"/>
                        <a:t>Seudullisen työn jatko?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98564">
                <a:tc>
                  <a:txBody>
                    <a:bodyPr/>
                    <a:lstStyle/>
                    <a:p>
                      <a:r>
                        <a:rPr lang="fi-FI" dirty="0" smtClean="0"/>
                        <a:t>Kunta-kohtainen taso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smtClean="0"/>
                        <a:t>Pakkaspäivät:</a:t>
                      </a:r>
                    </a:p>
                    <a:p>
                      <a:r>
                        <a:rPr lang="fi-FI" sz="1200" dirty="0" smtClean="0"/>
                        <a:t>Johdatus </a:t>
                      </a:r>
                      <a:r>
                        <a:rPr lang="fi-FI" sz="1200" dirty="0" err="1" smtClean="0"/>
                        <a:t>OPS-työhön</a:t>
                      </a:r>
                      <a:r>
                        <a:rPr lang="fi-FI" sz="1200" dirty="0" smtClean="0"/>
                        <a:t> ja tiekarttaan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smtClean="0"/>
                        <a:t>Sidosryhmien </a:t>
                      </a:r>
                      <a:r>
                        <a:rPr lang="fi-FI" sz="1200" dirty="0" err="1" smtClean="0"/>
                        <a:t>osallistaminen</a:t>
                      </a:r>
                      <a:r>
                        <a:rPr lang="fi-FI" sz="1200" dirty="0" smtClean="0"/>
                        <a:t> </a:t>
                      </a:r>
                      <a:r>
                        <a:rPr lang="fi-FI" sz="1200" dirty="0" err="1" smtClean="0"/>
                        <a:t>ops-työhön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smtClean="0"/>
                        <a:t>Tuntijako ja </a:t>
                      </a:r>
                      <a:r>
                        <a:rPr lang="fi-FI" sz="1200" dirty="0" err="1" smtClean="0"/>
                        <a:t>painotusope-tuslinjaus</a:t>
                      </a:r>
                      <a:r>
                        <a:rPr lang="fi-FI" sz="1200" dirty="0" smtClean="0"/>
                        <a:t> lautakuntaan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2463">
                <a:tc>
                  <a:txBody>
                    <a:bodyPr/>
                    <a:lstStyle/>
                    <a:p>
                      <a:r>
                        <a:rPr lang="fi-FI" dirty="0" smtClean="0"/>
                        <a:t>Alue-</a:t>
                      </a:r>
                    </a:p>
                    <a:p>
                      <a:r>
                        <a:rPr lang="fi-FI" dirty="0" smtClean="0"/>
                        <a:t>taso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Tuntijako-kommentointi,</a:t>
                      </a: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painotus-opetuskeskustelu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smtClean="0"/>
                        <a:t>OPS2016 </a:t>
                      </a:r>
                      <a:r>
                        <a:rPr lang="fi-FI" sz="1200" dirty="0" err="1" smtClean="0"/>
                        <a:t>starttitilaisuu-det</a:t>
                      </a:r>
                      <a:endParaRPr lang="fi-FI" sz="1200" dirty="0" smtClean="0"/>
                    </a:p>
                    <a:p>
                      <a:r>
                        <a:rPr lang="fi-FI" sz="1200" dirty="0" smtClean="0"/>
                        <a:t>15.,</a:t>
                      </a:r>
                      <a:r>
                        <a:rPr lang="fi-FI" sz="1200" baseline="0" dirty="0" smtClean="0"/>
                        <a:t> 16. ja 17.4.</a:t>
                      </a:r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fi-FI" sz="1200" dirty="0" smtClean="0"/>
                        <a:t>Nivelvaihe-yhteistyö: esi- ja alkuopetus, ala- ja yläkoulu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7845">
                <a:tc>
                  <a:txBody>
                    <a:bodyPr/>
                    <a:lstStyle/>
                    <a:p>
                      <a:r>
                        <a:rPr lang="fi-FI" dirty="0" smtClean="0"/>
                        <a:t>Koulun</a:t>
                      </a:r>
                      <a:r>
                        <a:rPr lang="fi-FI" baseline="0" dirty="0" smtClean="0"/>
                        <a:t> taso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err="1" smtClean="0"/>
                        <a:t>OPS-perusteisiin</a:t>
                      </a:r>
                      <a:r>
                        <a:rPr lang="fi-FI" sz="1200" dirty="0" smtClean="0"/>
                        <a:t> perehtyminen, toiminta-kulttuurin tarkastelu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i-FI" sz="1200" dirty="0" err="1" smtClean="0"/>
                        <a:t>OPS-perusteisiin</a:t>
                      </a:r>
                      <a:r>
                        <a:rPr lang="fi-FI" sz="1200" dirty="0" smtClean="0"/>
                        <a:t> perehtyminen, toiminta-kulttuurin tarkastelu</a:t>
                      </a:r>
                    </a:p>
                    <a:p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Tuntijako-kommentointi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kumimoji="0" lang="fi-FI" sz="12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F0F0F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Osallisuuden arviointi (CAF)</a:t>
                      </a:r>
                      <a:endParaRPr lang="fi-FI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smtClean="0"/>
                        <a:t>Koulun tiekartta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fi-FI" sz="1200" dirty="0" err="1" smtClean="0"/>
                        <a:t>OPS-kokonaisuu-den</a:t>
                      </a:r>
                      <a:r>
                        <a:rPr lang="fi-FI" sz="1200" dirty="0" smtClean="0"/>
                        <a:t> </a:t>
                      </a:r>
                      <a:r>
                        <a:rPr lang="fi-FI" sz="1200" dirty="0" err="1" smtClean="0"/>
                        <a:t>hahmot-taminen</a:t>
                      </a:r>
                      <a:endParaRPr lang="fi-FI" sz="1200" dirty="0" smtClean="0"/>
                    </a:p>
                    <a:p>
                      <a:pPr marL="171450" indent="-171450">
                        <a:buFontTx/>
                        <a:buChar char="-"/>
                      </a:pP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fi-FI" sz="1200" dirty="0" smtClean="0"/>
                        <a:t>- </a:t>
                      </a:r>
                      <a:r>
                        <a:rPr lang="fi-FI" sz="1200" dirty="0" err="1" smtClean="0"/>
                        <a:t>Koulukohtais-ten</a:t>
                      </a:r>
                      <a:r>
                        <a:rPr lang="fi-FI" sz="1200" baseline="0" dirty="0" smtClean="0"/>
                        <a:t> ryhmien työskentely</a:t>
                      </a:r>
                      <a:endParaRPr lang="fi-FI" sz="1200" dirty="0"/>
                    </a:p>
                  </a:txBody>
                  <a:tcPr marL="68580" marR="6858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0996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OPS2016-startti kouluille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318260"/>
            <a:ext cx="7050505" cy="4525963"/>
          </a:xfrm>
        </p:spPr>
        <p:txBody>
          <a:bodyPr/>
          <a:lstStyle/>
          <a:p>
            <a:r>
              <a:rPr lang="fi-FI" sz="2400" dirty="0" smtClean="0"/>
              <a:t>3 aluetilaisuutta: eteläinen alue 15.4., </a:t>
            </a:r>
            <a:r>
              <a:rPr lang="fi-FI" sz="2400" dirty="0" err="1" smtClean="0"/>
              <a:t>keskinen</a:t>
            </a:r>
            <a:r>
              <a:rPr lang="fi-FI" sz="2400" dirty="0" smtClean="0"/>
              <a:t> alue 16.4. ja pohjoinen alue 17.4. klo 9-15</a:t>
            </a:r>
          </a:p>
          <a:p>
            <a:r>
              <a:rPr lang="fi-FI" sz="2400" dirty="0" smtClean="0"/>
              <a:t>Rehtori + 1-3 </a:t>
            </a:r>
            <a:r>
              <a:rPr lang="fi-FI" sz="2400" dirty="0" err="1" smtClean="0"/>
              <a:t>ops-vastaavaa</a:t>
            </a:r>
            <a:endParaRPr lang="fi-FI" sz="2400" dirty="0" smtClean="0"/>
          </a:p>
          <a:p>
            <a:r>
              <a:rPr lang="fi-FI" sz="2400" dirty="0" smtClean="0"/>
              <a:t>Toiminnallisia työkaluja kouluille</a:t>
            </a:r>
          </a:p>
          <a:p>
            <a:r>
              <a:rPr lang="fi-FI" sz="2400" dirty="0" smtClean="0"/>
              <a:t>Aiheet: </a:t>
            </a:r>
          </a:p>
          <a:p>
            <a:pPr>
              <a:buFont typeface="Arial" charset="0"/>
              <a:buChar char="•"/>
            </a:pPr>
            <a:r>
              <a:rPr lang="fi-FI" sz="2000" dirty="0" err="1" smtClean="0"/>
              <a:t>OPS:n</a:t>
            </a:r>
            <a:r>
              <a:rPr lang="fi-FI" sz="2000" dirty="0" smtClean="0"/>
              <a:t> yleinen osa tutuksi (oppimiskäsitys, laaja-alainen osaaminen)</a:t>
            </a:r>
          </a:p>
          <a:p>
            <a:pPr>
              <a:buFont typeface="Arial" charset="0"/>
              <a:buChar char="•"/>
            </a:pPr>
            <a:r>
              <a:rPr lang="fi-FI" sz="2000" dirty="0" smtClean="0"/>
              <a:t>Koulun rakenteet </a:t>
            </a:r>
            <a:r>
              <a:rPr lang="fi-FI" sz="2000" dirty="0" err="1" smtClean="0"/>
              <a:t>OPS-prosessin</a:t>
            </a:r>
            <a:r>
              <a:rPr lang="fi-FI" sz="2000" dirty="0" smtClean="0"/>
              <a:t> tueksi</a:t>
            </a:r>
          </a:p>
          <a:p>
            <a:pPr>
              <a:buFont typeface="Arial" charset="0"/>
              <a:buChar char="•"/>
            </a:pPr>
            <a:r>
              <a:rPr lang="fi-FI" sz="2000" dirty="0" smtClean="0"/>
              <a:t>Koulun tiekartan rakentaminen</a:t>
            </a:r>
          </a:p>
          <a:p>
            <a:pPr>
              <a:buFont typeface="Arial" charset="0"/>
              <a:buChar char="•"/>
            </a:pPr>
            <a:r>
              <a:rPr lang="fi-FI" sz="2000" dirty="0" smtClean="0"/>
              <a:t>Yhteistyö ala- ja yläkoulun välillä</a:t>
            </a:r>
          </a:p>
          <a:p>
            <a:pPr>
              <a:buFont typeface="Arial" charset="0"/>
              <a:buChar char="•"/>
            </a:pPr>
            <a:r>
              <a:rPr lang="fi-FI" sz="2000" dirty="0" smtClean="0"/>
              <a:t>Esi- ja alkuopetuksen nivelvaihe</a:t>
            </a:r>
          </a:p>
          <a:p>
            <a:pPr>
              <a:buFont typeface="Arial" charset="0"/>
              <a:buChar char="•"/>
            </a:pPr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fi-FI" smtClean="0"/>
              <a:t>24.3.2015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26078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sitysmalli">
  <a:themeElements>
    <a:clrScheme name="Kuopion kaupunki">
      <a:dk1>
        <a:srgbClr val="0F0F0F"/>
      </a:dk1>
      <a:lt1>
        <a:srgbClr val="FFFFFF"/>
      </a:lt1>
      <a:dk2>
        <a:srgbClr val="C5CAD6"/>
      </a:dk2>
      <a:lt2>
        <a:srgbClr val="FFFFFF"/>
      </a:lt2>
      <a:accent1>
        <a:srgbClr val="D80017"/>
      </a:accent1>
      <a:accent2>
        <a:srgbClr val="0F0F0F"/>
      </a:accent2>
      <a:accent3>
        <a:srgbClr val="CAAD72"/>
      </a:accent3>
      <a:accent4>
        <a:srgbClr val="C5CFD6"/>
      </a:accent4>
      <a:accent5>
        <a:srgbClr val="E9DEC6"/>
      </a:accent5>
      <a:accent6>
        <a:srgbClr val="818386"/>
      </a:accent6>
      <a:hlink>
        <a:srgbClr val="D80017"/>
      </a:hlink>
      <a:folHlink>
        <a:srgbClr val="4B4B4B"/>
      </a:folHlink>
    </a:clrScheme>
    <a:fontScheme name="Yhteiskunnallinen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Esitysmalli</Template>
  <TotalTime>0</TotalTime>
  <Words>318</Words>
  <Application>Microsoft Office PowerPoint</Application>
  <PresentationFormat>Näytössä katseltava diaesitys (4:3)</PresentationFormat>
  <Paragraphs>91</Paragraphs>
  <Slides>4</Slides>
  <Notes>1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4</vt:i4>
      </vt:variant>
    </vt:vector>
  </HeadingPairs>
  <TitlesOfParts>
    <vt:vector size="5" baseType="lpstr">
      <vt:lpstr>Esitysmalli</vt:lpstr>
      <vt:lpstr>Opetussuunnitelma 2016</vt:lpstr>
      <vt:lpstr>Esi- ja Perusopetuksen OPS-prosessin vaiheet </vt:lpstr>
      <vt:lpstr>Aikataulutus ja keskeiset tehtävät  kevät 2015/kuopio</vt:lpstr>
      <vt:lpstr>OPS2016-startti kouluille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2013-10-15T08:36:55Z</dcterms:created>
  <dcterms:modified xsi:type="dcterms:W3CDTF">2015-04-13T02:40:39Z</dcterms:modified>
</cp:coreProperties>
</file>

<file path=userCustomization/customUI.xml><?xml version="1.0" encoding="utf-8"?>
<mso:customUI xmlns:mso="http://schemas.microsoft.com/office/2006/01/customui">
  <mso:ribbon>
    <mso:qat>
      <mso:documentControls>
        <mso:control idQ="mso:GroupSlideThemes" visible="true"/>
      </mso:documentControls>
    </mso:qat>
  </mso:ribbon>
</mso:customUI>
</file>