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0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80" r:id="rId2"/>
    <p:sldMasterId id="2147483756" r:id="rId3"/>
    <p:sldMasterId id="2147483768" r:id="rId4"/>
    <p:sldMasterId id="2147483804" r:id="rId5"/>
    <p:sldMasterId id="2147483816" r:id="rId6"/>
    <p:sldMasterId id="2147483744" r:id="rId7"/>
    <p:sldMasterId id="2147483708" r:id="rId8"/>
    <p:sldMasterId id="2147483792" r:id="rId9"/>
    <p:sldMasterId id="2147483828" r:id="rId10"/>
    <p:sldMasterId id="2147483696" r:id="rId11"/>
  </p:sldMasterIdLst>
  <p:notesMasterIdLst>
    <p:notesMasterId r:id="rId16"/>
  </p:notesMasterIdLst>
  <p:sldIdLst>
    <p:sldId id="257" r:id="rId12"/>
    <p:sldId id="256" r:id="rId13"/>
    <p:sldId id="258" r:id="rId14"/>
    <p:sldId id="259" r:id="rId1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4629" autoAdjust="0"/>
  </p:normalViewPr>
  <p:slideViewPr>
    <p:cSldViewPr>
      <p:cViewPr>
        <p:scale>
          <a:sx n="80" d="100"/>
          <a:sy n="80" d="100"/>
        </p:scale>
        <p:origin x="-2104" y="-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9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" Target="slides/slide1.xml"/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411EAA-591F-4BF6-A9F7-55C7C462E5B2}" type="datetimeFigureOut">
              <a:rPr lang="fi-FI" smtClean="0"/>
              <a:t>14.1.2015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9B704-4392-4797-A550-37599BC1AC4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2342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9B704-4392-4797-A550-37599BC1AC4F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3932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68000" y="432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60784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7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029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04000" y="468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388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7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3774976" y="63720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711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04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4450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56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04000" y="22680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656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2680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75709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6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7677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40000" y="252000"/>
            <a:ext cx="8136456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9363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04410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097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52000"/>
            <a:ext cx="8136456" cy="1152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9251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4000" y="1600200"/>
            <a:ext cx="8229600" cy="4525963"/>
          </a:xfrm>
        </p:spPr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95457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/>
          <p:cNvSpPr>
            <a:spLocks noGrp="1"/>
          </p:cNvSpPr>
          <p:nvPr>
            <p:ph type="title"/>
          </p:nvPr>
        </p:nvSpPr>
        <p:spPr>
          <a:xfrm>
            <a:off x="540000" y="252000"/>
            <a:ext cx="8064000" cy="1152000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7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3375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40000" y="180000"/>
            <a:ext cx="8208464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174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208464" cy="93610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7411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136456" cy="936104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131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136456" cy="936104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1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9991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136456" cy="936104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42111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40000" y="216000"/>
            <a:ext cx="8136456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7" name="Dian numeron paikkamerkki 5"/>
          <p:cNvSpPr txBox="1">
            <a:spLocks/>
          </p:cNvSpPr>
          <p:nvPr userDrawn="1"/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297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40000" y="216000"/>
            <a:ext cx="8136456" cy="1152000"/>
          </a:xfrm>
        </p:spPr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64940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40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40309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40309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3342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400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40309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3510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04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287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Dian numeron paikkamerkki 5"/>
          <p:cNvSpPr txBox="1">
            <a:spLocks/>
          </p:cNvSpPr>
          <p:nvPr userDrawn="1"/>
        </p:nvSpPr>
        <p:spPr>
          <a:xfrm>
            <a:off x="40309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11077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0882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25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075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742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405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2691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6248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733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7100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20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04000" y="22320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620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2320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  <p:sp>
        <p:nvSpPr>
          <p:cNvPr id="11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541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9613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Ulla Rasimus, Leena Nousiainen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9134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4480" y="468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93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58280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4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824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0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9192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840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840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82400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82400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252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8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0101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8000" y="468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7678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7357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2758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9258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0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4531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6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6361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7584" y="178112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27584" y="235803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932040" y="178112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932040" y="235803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9749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225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8000" y="468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8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215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28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93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0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2630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8000" y="1728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28000" y="22680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932000" y="1728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932000" y="22680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7575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8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200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59532" y="468000"/>
            <a:ext cx="8424936" cy="1152000"/>
          </a:xfrm>
          <a:noFill/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1817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415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38938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038600" cy="452596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5999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04000" y="468000"/>
            <a:ext cx="8208000" cy="1152000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Muokkaa alaotsikon perustyyliä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3779912" y="63720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 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07063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60000" y="1620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96000" y="2196000"/>
            <a:ext cx="4040188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620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96000"/>
            <a:ext cx="4041775" cy="3951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13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4493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5389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7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9231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04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9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44334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56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04000" y="22680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656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2680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36BA62-56F0-4F10-AD54-689440389DE2}" type="datetime1">
              <a:rPr lang="fi-FI" smtClean="0"/>
              <a:pPr/>
              <a:t>14.1.2015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2253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6.xml"/><Relationship Id="rId6" Type="http://schemas.openxmlformats.org/officeDocument/2006/relationships/theme" Target="../theme/theme10.xml"/><Relationship Id="rId1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theme" Target="../theme/theme11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7" Type="http://schemas.openxmlformats.org/officeDocument/2006/relationships/image" Target="../media/image1.jpeg"/><Relationship Id="rId8" Type="http://schemas.microsoft.com/office/2007/relationships/hdphoto" Target="../media/hdphoto1.wdp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theme" Target="../theme/theme3.xml"/><Relationship Id="rId7" Type="http://schemas.openxmlformats.org/officeDocument/2006/relationships/image" Target="../media/image1.jpeg"/><Relationship Id="rId8" Type="http://schemas.microsoft.com/office/2007/relationships/hdphoto" Target="../media/hdphoto1.wdp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theme" Target="../theme/theme4.xml"/><Relationship Id="rId7" Type="http://schemas.openxmlformats.org/officeDocument/2006/relationships/image" Target="../media/image2.jpeg"/><Relationship Id="rId8" Type="http://schemas.microsoft.com/office/2007/relationships/hdphoto" Target="../media/hdphoto2.wdp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theme" Target="../theme/theme5.xml"/><Relationship Id="rId7" Type="http://schemas.openxmlformats.org/officeDocument/2006/relationships/image" Target="../media/image1.jpeg"/><Relationship Id="rId8" Type="http://schemas.microsoft.com/office/2007/relationships/hdphoto" Target="../media/hdphoto1.wdp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theme" Target="../theme/theme6.xml"/><Relationship Id="rId7" Type="http://schemas.openxmlformats.org/officeDocument/2006/relationships/image" Target="../media/image1.jpeg"/><Relationship Id="rId8" Type="http://schemas.microsoft.com/office/2007/relationships/hdphoto" Target="../media/hdphoto1.wdp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1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Relationship Id="rId9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6.xml"/><Relationship Id="rId6" Type="http://schemas.openxmlformats.org/officeDocument/2006/relationships/theme" Target="../theme/theme8.xml"/><Relationship Id="rId1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theme" Target="../theme/theme9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08000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cxnSp>
        <p:nvCxnSpPr>
          <p:cNvPr id="8" name="Suora yhdysviiva 7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36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28000" y="468000"/>
            <a:ext cx="7848456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273" y="1600200"/>
            <a:ext cx="784518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835968" y="332656"/>
            <a:ext cx="1" cy="4248472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 userDrawn="1"/>
        </p:nvCxnSpPr>
        <p:spPr>
          <a:xfrm>
            <a:off x="467544" y="1565176"/>
            <a:ext cx="5832648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83568" y="332656"/>
            <a:ext cx="0" cy="57606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542856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5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Alatunnisteen paikkamerkki 4"/>
          <p:cNvSpPr txBox="1">
            <a:spLocks/>
          </p:cNvSpPr>
          <p:nvPr userDrawn="1"/>
        </p:nvSpPr>
        <p:spPr>
          <a:xfrm>
            <a:off x="899592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4247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2" r:id="rId3"/>
    <p:sldLayoutId id="2147483833" r:id="rId4"/>
    <p:sldLayoutId id="214748383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Tx/>
        <a:buFont typeface="Calibri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Calibri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360000" y="288000"/>
            <a:ext cx="8424000" cy="1152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360000" y="468000"/>
            <a:ext cx="8424936" cy="115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59532" y="1567333"/>
            <a:ext cx="842493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4F1DE-3EDE-477A-8B25-EE3CF03B703E}" type="slidenum">
              <a:rPr lang="fi-FI" smtClean="0"/>
              <a:t>‹#›</a:t>
            </a:fld>
            <a:endParaRPr lang="fi-FI"/>
          </a:p>
        </p:txBody>
      </p:sp>
      <p:sp>
        <p:nvSpPr>
          <p:cNvPr id="7" name="Rectangle 6"/>
          <p:cNvSpPr/>
          <p:nvPr userDrawn="1"/>
        </p:nvSpPr>
        <p:spPr>
          <a:xfrm>
            <a:off x="251520" y="188640"/>
            <a:ext cx="8640960" cy="5976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Alatunnisteen paikkamerkki 4"/>
          <p:cNvSpPr txBox="1">
            <a:spLocks/>
          </p:cNvSpPr>
          <p:nvPr userDrawn="1"/>
        </p:nvSpPr>
        <p:spPr>
          <a:xfrm>
            <a:off x="308248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7200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6516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  <p:sldLayoutId id="2147483702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400"/>
          <a:stretch/>
        </p:blipFill>
        <p:spPr>
          <a:xfrm>
            <a:off x="0" y="0"/>
            <a:ext cx="9144000" cy="1412776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04000" y="468000"/>
            <a:ext cx="8244464" cy="117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779912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3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4" r:id="rId3"/>
    <p:sldLayoutId id="2147483785" r:id="rId4"/>
    <p:sldLayoutId id="2147483786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6" b="79400"/>
          <a:stretch/>
        </p:blipFill>
        <p:spPr>
          <a:xfrm>
            <a:off x="539552" y="0"/>
            <a:ext cx="8604448" cy="1412776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04000" y="468000"/>
            <a:ext cx="8244464" cy="117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040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774976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0" y="1412776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356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0" r:id="rId3"/>
    <p:sldLayoutId id="2147483761" r:id="rId4"/>
    <p:sldLayoutId id="2147483762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532" b="38715"/>
          <a:stretch/>
        </p:blipFill>
        <p:spPr>
          <a:xfrm>
            <a:off x="576001" y="2332"/>
            <a:ext cx="8567999" cy="1126800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252000"/>
            <a:ext cx="8208464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400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0" y="1268760"/>
            <a:ext cx="91440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395536" y="0"/>
            <a:ext cx="0" cy="68580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263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3" r:id="rId4"/>
    <p:sldLayoutId id="2147483775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-1" b="84074"/>
          <a:stretch/>
        </p:blipFill>
        <p:spPr>
          <a:xfrm>
            <a:off x="571500" y="0"/>
            <a:ext cx="8572500" cy="1092200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324000"/>
            <a:ext cx="81364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sp>
        <p:nvSpPr>
          <p:cNvPr id="11" name="Suorakulmio 10"/>
          <p:cNvSpPr/>
          <p:nvPr userDrawn="1"/>
        </p:nvSpPr>
        <p:spPr>
          <a:xfrm>
            <a:off x="-36512" y="0"/>
            <a:ext cx="432048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395536" y="0"/>
            <a:ext cx="27112" cy="685800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uora yhdysviiva 8"/>
          <p:cNvCxnSpPr/>
          <p:nvPr userDrawn="1"/>
        </p:nvCxnSpPr>
        <p:spPr>
          <a:xfrm>
            <a:off x="-36512" y="1268760"/>
            <a:ext cx="9180512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ian numeron paikkamerkki 5"/>
          <p:cNvSpPr txBox="1">
            <a:spLocks/>
          </p:cNvSpPr>
          <p:nvPr userDrawn="1"/>
        </p:nvSpPr>
        <p:spPr>
          <a:xfrm>
            <a:off x="6553200" y="6372000"/>
            <a:ext cx="21232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21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53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8" r:id="rId3"/>
    <p:sldLayoutId id="2147483809" r:id="rId4"/>
    <p:sldLayoutId id="2147483810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-1" b="84074"/>
          <a:stretch/>
        </p:blipFill>
        <p:spPr>
          <a:xfrm>
            <a:off x="571500" y="0"/>
            <a:ext cx="8572500" cy="1126800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40000" y="324000"/>
            <a:ext cx="813645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396000" y="0"/>
            <a:ext cx="27112" cy="6858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uora yhdysviiva 8"/>
          <p:cNvCxnSpPr/>
          <p:nvPr userDrawn="1"/>
        </p:nvCxnSpPr>
        <p:spPr>
          <a:xfrm>
            <a:off x="-36512" y="1268760"/>
            <a:ext cx="918051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an numeron paikkamerkki 5"/>
          <p:cNvSpPr txBox="1">
            <a:spLocks/>
          </p:cNvSpPr>
          <p:nvPr userDrawn="1"/>
        </p:nvSpPr>
        <p:spPr>
          <a:xfrm>
            <a:off x="38785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1" name="Dian numeron paikkamerkki 5"/>
          <p:cNvSpPr txBox="1">
            <a:spLocks/>
          </p:cNvSpPr>
          <p:nvPr userDrawn="1"/>
        </p:nvSpPr>
        <p:spPr>
          <a:xfrm>
            <a:off x="4030960" y="6372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mtClean="0"/>
              <a:t> </a:t>
            </a:r>
            <a:endParaRPr lang="fi-FI" dirty="0"/>
          </a:p>
        </p:txBody>
      </p:sp>
      <p:sp>
        <p:nvSpPr>
          <p:cNvPr id="13" name="Alatunnisteen paikkamerkki 4"/>
          <p:cNvSpPr txBox="1">
            <a:spLocks/>
          </p:cNvSpPr>
          <p:nvPr userDrawn="1"/>
        </p:nvSpPr>
        <p:spPr>
          <a:xfrm>
            <a:off x="504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3147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20" r:id="rId3"/>
    <p:sldLayoutId id="2147483821" r:id="rId4"/>
    <p:sldLayoutId id="2147483822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Ulla Rasimus, Leena Nousiainen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089D8-B3CE-4210-9D7E-D82862F6F6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238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683568" y="332656"/>
            <a:ext cx="0" cy="576064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84000" y="468000"/>
            <a:ext cx="7992456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84000" y="1600200"/>
            <a:ext cx="79924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cxnSp>
        <p:nvCxnSpPr>
          <p:cNvPr id="8" name="Suora yhdysviiva 7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Alatunnisteen paikkamerkki 4"/>
          <p:cNvSpPr txBox="1">
            <a:spLocks/>
          </p:cNvSpPr>
          <p:nvPr userDrawn="1"/>
        </p:nvSpPr>
        <p:spPr>
          <a:xfrm>
            <a:off x="720000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414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2" r:id="rId3"/>
    <p:sldLayoutId id="2147483713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683568" y="332656"/>
            <a:ext cx="0" cy="576064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28000" y="468000"/>
            <a:ext cx="7848456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273" y="1600200"/>
            <a:ext cx="784518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</p:txBody>
      </p:sp>
      <p:cxnSp>
        <p:nvCxnSpPr>
          <p:cNvPr id="8" name="Suora yhdysviiva 7"/>
          <p:cNvCxnSpPr/>
          <p:nvPr userDrawn="1"/>
        </p:nvCxnSpPr>
        <p:spPr>
          <a:xfrm>
            <a:off x="467544" y="1412776"/>
            <a:ext cx="820891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8"/>
          <p:cNvCxnSpPr/>
          <p:nvPr userDrawn="1"/>
        </p:nvCxnSpPr>
        <p:spPr>
          <a:xfrm flipH="1">
            <a:off x="835968" y="332656"/>
            <a:ext cx="1" cy="4248472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 userDrawn="1"/>
        </p:nvCxnSpPr>
        <p:spPr>
          <a:xfrm>
            <a:off x="467544" y="1565176"/>
            <a:ext cx="58326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latunnisteen paikkamerkki 4"/>
          <p:cNvSpPr txBox="1">
            <a:spLocks/>
          </p:cNvSpPr>
          <p:nvPr userDrawn="1"/>
        </p:nvSpPr>
        <p:spPr>
          <a:xfrm>
            <a:off x="3851920" y="6372000"/>
            <a:ext cx="216788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2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fi-FI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Alatunnisteen paikkamerkki 4"/>
          <p:cNvSpPr txBox="1">
            <a:spLocks/>
          </p:cNvSpPr>
          <p:nvPr userDrawn="1"/>
        </p:nvSpPr>
        <p:spPr>
          <a:xfrm>
            <a:off x="884312" y="6372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PRO koulutus ja konsultointi</a:t>
            </a:r>
          </a:p>
          <a:p>
            <a:r>
              <a:rPr lang="fi-FI" dirty="0" smtClean="0"/>
              <a:t>Ulla </a:t>
            </a:r>
            <a:r>
              <a:rPr lang="fi-FI" dirty="0" err="1" smtClean="0"/>
              <a:t>Rasimus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9231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6" r:id="rId3"/>
    <p:sldLayoutId id="2147483797" r:id="rId4"/>
    <p:sldLayoutId id="214748379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2"/>
          <a:stretch/>
        </p:blipFill>
        <p:spPr>
          <a:xfrm>
            <a:off x="1835696" y="1556792"/>
            <a:ext cx="5328592" cy="495765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992" y="404792"/>
            <a:ext cx="8208000" cy="1152000"/>
          </a:xfrm>
        </p:spPr>
        <p:txBody>
          <a:bodyPr>
            <a:noAutofit/>
          </a:bodyPr>
          <a:lstStyle/>
          <a:p>
            <a:pPr algn="ctr"/>
            <a:r>
              <a:rPr lang="fi-FI" sz="3200" dirty="0" smtClean="0"/>
              <a:t>Alkavan ryhmän vaihe</a:t>
            </a:r>
            <a:endParaRPr lang="fi-FI" sz="3200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294967295"/>
          </p:nvPr>
        </p:nvSpPr>
        <p:spPr>
          <a:xfrm>
            <a:off x="0" y="637222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i-FI" sz="1200" dirty="0" smtClean="0"/>
              <a:t>Ulla Rasimus, Leena Nousiainen</a:t>
            </a:r>
            <a:endParaRPr lang="fi-FI" sz="1200" dirty="0"/>
          </a:p>
        </p:txBody>
      </p:sp>
      <p:sp>
        <p:nvSpPr>
          <p:cNvPr id="5" name="Suorakulmio 4"/>
          <p:cNvSpPr/>
          <p:nvPr/>
        </p:nvSpPr>
        <p:spPr>
          <a:xfrm>
            <a:off x="3851920" y="1556792"/>
            <a:ext cx="93610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3068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968" y="404664"/>
            <a:ext cx="8568040" cy="115200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 smtClean="0"/>
              <a:t>Tavoitteen asettamisen ja sitoutumisen vaihe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294967295"/>
          </p:nvPr>
        </p:nvSpPr>
        <p:spPr>
          <a:xfrm>
            <a:off x="174543" y="6381328"/>
            <a:ext cx="4256087" cy="365125"/>
          </a:xfrm>
          <a:prstGeom prst="rect">
            <a:avLst/>
          </a:prstGeom>
        </p:spPr>
        <p:txBody>
          <a:bodyPr/>
          <a:lstStyle/>
          <a:p>
            <a:r>
              <a:rPr lang="fi-FI" sz="1200" dirty="0" smtClean="0"/>
              <a:t>Ulla Rasimus, Leena Nousiainen</a:t>
            </a:r>
            <a:endParaRPr lang="fi-FI" sz="1200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1"/>
          <a:stretch/>
        </p:blipFill>
        <p:spPr>
          <a:xfrm>
            <a:off x="1907704" y="1691731"/>
            <a:ext cx="5112568" cy="454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8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4000" y="468000"/>
            <a:ext cx="7992456" cy="1376824"/>
          </a:xfrm>
        </p:spPr>
        <p:txBody>
          <a:bodyPr>
            <a:normAutofit/>
          </a:bodyPr>
          <a:lstStyle/>
          <a:p>
            <a:pPr algn="ctr"/>
            <a:r>
              <a:rPr lang="fi-FI" sz="2900" b="1" dirty="0">
                <a:solidFill>
                  <a:prstClr val="black"/>
                </a:solidFill>
              </a:rPr>
              <a:t>R</a:t>
            </a:r>
            <a:r>
              <a:rPr lang="fi-FI" sz="2900" b="1" dirty="0" smtClean="0">
                <a:solidFill>
                  <a:prstClr val="black"/>
                </a:solidFill>
              </a:rPr>
              <a:t>akentuva ryhmä</a:t>
            </a:r>
            <a:br>
              <a:rPr lang="fi-FI" sz="2900" b="1" dirty="0" smtClean="0">
                <a:solidFill>
                  <a:prstClr val="black"/>
                </a:solidFill>
              </a:rPr>
            </a:br>
            <a:r>
              <a:rPr lang="fi-FI" sz="3200" dirty="0" smtClean="0"/>
              <a:t>Pienryhmien muodostumisen vaihe</a:t>
            </a:r>
            <a:endParaRPr lang="fi-FI" sz="3200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4294967295"/>
          </p:nvPr>
        </p:nvSpPr>
        <p:spPr>
          <a:xfrm>
            <a:off x="0" y="637222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i-FI" sz="1200" dirty="0" smtClean="0"/>
              <a:t>Ulla Rasimus, Leena Nousiainen</a:t>
            </a:r>
            <a:endParaRPr lang="fi-FI" sz="1200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5" t="15976" r="20081" b="42564"/>
          <a:stretch/>
        </p:blipFill>
        <p:spPr>
          <a:xfrm>
            <a:off x="758618" y="2414395"/>
            <a:ext cx="3453342" cy="3174846"/>
          </a:xfrm>
          <a:prstGeom prst="ellipse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t="57751" r="21468" b="2060"/>
          <a:stretch/>
        </p:blipFill>
        <p:spPr>
          <a:xfrm>
            <a:off x="4932040" y="2491699"/>
            <a:ext cx="3456384" cy="3169549"/>
          </a:xfrm>
          <a:prstGeom prst="ellipse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899592" y="1835532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solidFill>
                  <a:schemeClr val="bg1">
                    <a:lumMod val="50000"/>
                  </a:schemeClr>
                </a:solidFill>
              </a:rPr>
              <a:t>Suljettu pienryhmävaihe</a:t>
            </a:r>
            <a:endParaRPr lang="fi-FI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5076055" y="1835532"/>
            <a:ext cx="3185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solidFill>
                  <a:schemeClr val="bg1">
                    <a:lumMod val="50000"/>
                  </a:schemeClr>
                </a:solidFill>
              </a:rPr>
              <a:t>Avoin pienryhmävaihe</a:t>
            </a:r>
            <a:endParaRPr lang="fi-FI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65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000" y="260648"/>
            <a:ext cx="8208000" cy="1152000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Yhteistoiminnallisesti toimivan </a:t>
            </a:r>
            <a:br>
              <a:rPr lang="fi-FI" dirty="0" smtClean="0"/>
            </a:br>
            <a:r>
              <a:rPr lang="fi-FI" dirty="0" smtClean="0"/>
              <a:t>ryhmän vaihe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294967295"/>
          </p:nvPr>
        </p:nvSpPr>
        <p:spPr>
          <a:xfrm>
            <a:off x="0" y="637222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i-FI" sz="1200" dirty="0" smtClean="0"/>
              <a:t>Ulla Rasimus, Leena Nousiainen</a:t>
            </a:r>
            <a:endParaRPr lang="fi-FI" sz="1200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399" r="-10645" b="-3278"/>
          <a:stretch/>
        </p:blipFill>
        <p:spPr>
          <a:xfrm>
            <a:off x="1763688" y="1772816"/>
            <a:ext cx="5652882" cy="489654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4112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unainen viiv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Gray scale, printtipohja">
  <a:themeElements>
    <a:clrScheme name="Harmaasävy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Punainen laatikk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ivunlehd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ivunlehdet ja valkea nurkk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uplaviivat &amp; kasteinen leht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ihreät palkit &amp; koivunlehd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uplaviivat &amp; koivunlehd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eruspohj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Harmaa ja punainen viiv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uplaviiva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3071</TotalTime>
  <Words>35</Words>
  <Application>Microsoft Macintosh PowerPoint</Application>
  <PresentationFormat>Näytössä katseltava diaesitys (4:3)</PresentationFormat>
  <Paragraphs>11</Paragraphs>
  <Slides>4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11</vt:i4>
      </vt:variant>
      <vt:variant>
        <vt:lpstr>Dian otsikot</vt:lpstr>
      </vt:variant>
      <vt:variant>
        <vt:i4>4</vt:i4>
      </vt:variant>
    </vt:vector>
  </HeadingPairs>
  <TitlesOfParts>
    <vt:vector size="15" baseType="lpstr">
      <vt:lpstr>Punainen viiva</vt:lpstr>
      <vt:lpstr>Koivunlehdet</vt:lpstr>
      <vt:lpstr>Koivunlehdet ja valkea nurkka</vt:lpstr>
      <vt:lpstr>Tuplaviivat &amp; kasteinen lehti</vt:lpstr>
      <vt:lpstr>Vihreät palkit &amp; koivunlehdet</vt:lpstr>
      <vt:lpstr>Tuplaviivat &amp; koivunlehdet</vt:lpstr>
      <vt:lpstr>Peruspohja</vt:lpstr>
      <vt:lpstr>Harmaa ja punainen viiva</vt:lpstr>
      <vt:lpstr>Tuplaviivat</vt:lpstr>
      <vt:lpstr>Gray scale, printtipohja</vt:lpstr>
      <vt:lpstr>Punainen laatikko</vt:lpstr>
      <vt:lpstr>Alkavan ryhmän vaihe</vt:lpstr>
      <vt:lpstr>Tavoitteen asettamisen ja sitoutumisen vaihe</vt:lpstr>
      <vt:lpstr>Rakentuva ryhmä Pienryhmien muodostumisen vaihe</vt:lpstr>
      <vt:lpstr> Yhteistoiminnallisesti toimivan  ryhmän vaihe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Kansi</dc:title>
  <dc:creator>omistaja</dc:creator>
  <cp:lastModifiedBy>Ronda Training</cp:lastModifiedBy>
  <cp:revision>78</cp:revision>
  <dcterms:created xsi:type="dcterms:W3CDTF">2011-05-31T12:19:11Z</dcterms:created>
  <dcterms:modified xsi:type="dcterms:W3CDTF">2015-01-14T17:35:10Z</dcterms:modified>
</cp:coreProperties>
</file>