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92" r:id="rId3"/>
    <p:sldId id="264" r:id="rId4"/>
    <p:sldId id="257" r:id="rId5"/>
    <p:sldId id="260" r:id="rId6"/>
    <p:sldId id="258" r:id="rId7"/>
    <p:sldId id="290" r:id="rId8"/>
    <p:sldId id="296" r:id="rId9"/>
    <p:sldId id="259" r:id="rId10"/>
    <p:sldId id="262" r:id="rId11"/>
    <p:sldId id="267" r:id="rId12"/>
    <p:sldId id="266" r:id="rId13"/>
    <p:sldId id="295" r:id="rId14"/>
    <p:sldId id="294" r:id="rId15"/>
    <p:sldId id="268" r:id="rId16"/>
    <p:sldId id="269" r:id="rId17"/>
    <p:sldId id="284" r:id="rId18"/>
    <p:sldId id="283" r:id="rId19"/>
    <p:sldId id="285" r:id="rId20"/>
    <p:sldId id="270" r:id="rId21"/>
    <p:sldId id="271" r:id="rId22"/>
    <p:sldId id="272" r:id="rId23"/>
    <p:sldId id="273" r:id="rId24"/>
    <p:sldId id="277" r:id="rId25"/>
    <p:sldId id="278" r:id="rId26"/>
    <p:sldId id="293" r:id="rId27"/>
    <p:sldId id="279" r:id="rId28"/>
    <p:sldId id="280" r:id="rId29"/>
    <p:sldId id="281" r:id="rId30"/>
    <p:sldId id="282" r:id="rId31"/>
    <p:sldId id="287" r:id="rId32"/>
    <p:sldId id="286" r:id="rId33"/>
    <p:sldId id="288" r:id="rId34"/>
    <p:sldId id="297" r:id="rId3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1" d="100"/>
          <a:sy n="71" d="100"/>
        </p:scale>
        <p:origin x="77" y="3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736A0-9F24-45BF-B389-F6478DB45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28700"/>
            <a:ext cx="9144000" cy="2481263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000" spc="7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D85EF-076F-4C35-862A-BAFF685DD6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4376"/>
            <a:ext cx="9144000" cy="1433423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b="1" cap="all" spc="600" baseline="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E221EC-BF54-4DDD-8900-F2027CDAD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411FB-1606-4EC5-9BCA-2DC04C2243EA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5AB69-7069-48FB-8925-F2BA84129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9C32A-F7A5-4E3B-A28F-09C82341E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141672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A997B-D473-47DE-8B7B-22AB6F31E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526035-4B81-4537-A22D-92C2E0DBB6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2A44D-F637-4017-BAA2-77756A386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F3D07-6BCF-40BC-A7F7-89BB8FFE98C6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C1DCE6-ED7D-417C-ABD4-41D61570F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AF19A-FDAE-446A-A6B6-128F7F96A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110836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96D838-45E9-4D61-AA4E-92A32B579F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457199"/>
            <a:ext cx="2628900" cy="5719763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3183D0-4392-4364-8A2D-C47A2AF7A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457199"/>
            <a:ext cx="7734300" cy="57197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A36C9-28D5-4820-84F1-E4B9F4E50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16D97-0980-426F-BEA7-F6EB2DE3AC08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7EDC8-558D-4646-86D9-A5424CF2A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B7537-E67A-411A-BBA4-061521D3D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032345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E99D7-1EE5-4262-9359-A0E2B7331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3080"/>
            <a:ext cx="10240903" cy="123348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DA1C5-272A-45C2-A11A-E7769A27D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14939"/>
            <a:ext cx="10240903" cy="395617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3DA15-1EAB-4524-9BB7-8A7DA82A2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CAA53-8FBA-45E2-8B10-F7DD55E4E759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EB93B9-7818-489D-AFFB-B6EAD27FF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28D36-894E-4FCB-B8BB-84DE89949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170888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964F1-5687-421F-B3DF-BA3C8DADC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930" y="1709738"/>
            <a:ext cx="9966519" cy="2852737"/>
          </a:xfrm>
        </p:spPr>
        <p:txBody>
          <a:bodyPr anchor="b">
            <a:normAutofit/>
          </a:bodyPr>
          <a:lstStyle>
            <a:lvl1pPr>
              <a:defRPr sz="4400" spc="7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DBB876-5FD9-4964-BD37-6F05DAEBE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0930" y="4976327"/>
            <a:ext cx="9966520" cy="1113323"/>
          </a:xfrm>
        </p:spPr>
        <p:txBody>
          <a:bodyPr>
            <a:normAutofit/>
          </a:bodyPr>
          <a:lstStyle>
            <a:lvl1pPr marL="0" indent="0">
              <a:buNone/>
              <a:defRPr sz="1200" spc="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5EA80A-FCDD-4009-9A1F-8B5481786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C84CF-6F0D-4195-920D-9D6F75893720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4A3422-56D9-4942-BC63-831AED91F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4B42A-AC2C-4FD8-AD0D-BECDD3846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971432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FDAF1-8359-4A0F-91B3-03E77C670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4054" y="457200"/>
            <a:ext cx="10309745" cy="123348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1E3D3-6B33-4CA0-B06B-A8BB05CAB3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4054" y="1996141"/>
            <a:ext cx="4975746" cy="41808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9C334-815D-47FD-A9B5-E871E28641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96141"/>
            <a:ext cx="5181600" cy="41808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7975F2-7A90-4820-B90F-D28E31A35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B3BBE-A1CF-4CC7-B02C-EBCBBE110242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3CFAD5-8AF8-4610-8324-85AA062E2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08CC8-C46E-4A10-8A83-7A251067E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377872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E82B8-F9D9-4F53-A4A6-F12EB5F12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490" y="457200"/>
            <a:ext cx="9986898" cy="1233488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F070CA-85E9-47C7-8564-FFA1AE34B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8490" y="1681163"/>
            <a:ext cx="462908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38D4B1-41B3-4BF5-9076-A16984A81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68490" y="2505075"/>
            <a:ext cx="4629085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6A38DC-A016-4CFD-AC19-F24A9E0620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4816" y="1681163"/>
            <a:ext cx="501057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F930FA-8C00-42AB-B2D1-FE4E4BDB3C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4814" y="2505075"/>
            <a:ext cx="5010573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8B698E-FAE5-4F2C-AE0E-4FD281E8F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63E4-71A5-4C63-9515-748B28B89764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C4BB6C-CAA4-4EA8-8EA1-65ADE056F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BB6A12-0532-47CA-B070-232141CC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614665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08FA1-831E-4AD6-B0D1-BA85E67A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457200"/>
            <a:ext cx="9982199" cy="123348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E94142-C469-4B0E-8C01-C64BA28F5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2BAC-F228-4DAC-8800-3D810F869187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AAFCE6-5C7E-438F-8D4A-21E155681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ACFD88-63EA-427F-978C-B7844D1A5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247225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82A4F0-76A5-4852-982B-32B3B6857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EFFE8-7E8E-427A-AB26-E496551AFB7B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50CFAE-4BEB-4272-A2E6-FDD9D6A03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3B71B7-74B7-4CF1-8FE0-F4863CD7D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935352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432BE-C4E5-4F12-AB53-EBEF2B76B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8755" y="457200"/>
            <a:ext cx="3932237" cy="192143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E7F57-4ABF-4BA4-A892-38857A02F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8130" y="987425"/>
            <a:ext cx="5707257" cy="487362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32E444-E5BD-443F-AB83-84D7CE0AB7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18755" y="2799184"/>
            <a:ext cx="3932237" cy="306980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1998A4-FD2F-4126-99C5-E2063AE02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C8B19-DE76-4E18-BFC7-EB25B8C421E7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6457D3-F808-4DB2-9C9C-B185E71F2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31BC9B-21D1-4D2D-B02E-C887A02CA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300262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3EC2-2D8C-4E8D-8CC7-967648014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66" y="68113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66AF89-5FBD-43DD-958D-A5C608AE2E2C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5834742" y="858417"/>
            <a:ext cx="5520645" cy="500263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0A545-2CE6-48C4-A725-EF68A3F1BF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8966" y="2281335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4466B2-6FE6-4352-BBF9-84BCD946C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0BD94-1F69-4074-BD82-D6EDB89FE74F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8991BC-29A5-4182-BD83-9D99D2889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C1C78F-6633-4604-8832-8E9D2DC76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255967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D4C0BBB-0042-4603-A226-6117F3FD5B3C}"/>
              </a:ext>
            </a:extLst>
          </p:cNvPr>
          <p:cNvSpPr/>
          <p:nvPr/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44F520-2598-460E-9F91-B02F60830CA2}"/>
              </a:ext>
            </a:extLst>
          </p:cNvPr>
          <p:cNvSpPr/>
          <p:nvPr/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478F2F-4F04-4604-9005-BF0CB1142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61666"/>
            <a:ext cx="9810376" cy="1659404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4A17D2-52AF-4B40-80A8-3E0DB855F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810376" cy="385781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2E0AA-D5B3-4BCF-BA69-209D9B335A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10111" y="6409170"/>
            <a:ext cx="3702392" cy="448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chemeClr val="bg1"/>
                </a:solidFill>
              </a:defRPr>
            </a:lvl1pPr>
          </a:lstStyle>
          <a:p>
            <a:fld id="{149C728D-416F-40D5-8F13-55E5DD1CE8D1}" type="datetimeFigureOut">
              <a:rPr lang="en-US" dirty="0"/>
              <a:t>8/20/2026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A637-D86F-4FA1-985D-2D82456511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1" y="1912217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F2FA4D-A931-46BA-B767-29A6FD5AAD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9678" y="6408742"/>
            <a:ext cx="438652" cy="448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017DE1FC-E54A-4B87-A814-263D1E8654B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0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ransition spd="slow">
    <p:wipe/>
  </p:transition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288">
          <p15:clr>
            <a:srgbClr val="F26B43"/>
          </p15:clr>
        </p15:guide>
        <p15:guide id="4" pos="288">
          <p15:clr>
            <a:srgbClr val="F26B43"/>
          </p15:clr>
        </p15:guide>
        <p15:guide id="5" orient="horz" pos="4032">
          <p15:clr>
            <a:srgbClr val="F26B43"/>
          </p15:clr>
        </p15:guide>
        <p15:guide id="6" pos="7392">
          <p15:clr>
            <a:srgbClr val="F26B43"/>
          </p15:clr>
        </p15:guide>
        <p15:guide id="7" pos="5112">
          <p15:clr>
            <a:srgbClr val="F26B43"/>
          </p15:clr>
        </p15:guide>
        <p15:guide id="8" pos="2544">
          <p15:clr>
            <a:srgbClr val="F26B43"/>
          </p15:clr>
        </p15:guide>
        <p15:guide id="9" pos="864">
          <p15:clr>
            <a:srgbClr val="F26B43"/>
          </p15:clr>
        </p15:guide>
        <p15:guide id="10" orient="horz" pos="648">
          <p15:clr>
            <a:srgbClr val="F26B43"/>
          </p15:clr>
        </p15:guide>
        <p15:guide id="11" pos="681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peda.net/kuopio/p/kettula/huoltajille/kiusaamiseen-puuttuminen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uopio.fi/app/uploads/2025/11/tyo-ja-vapaapaivat-2026_2027.pdf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peda.net/kuopio/p/kettula/huoltajille/jarjestyssaannot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gutz.fi/fi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Vanhempainilta 4AB</a:t>
            </a:r>
            <a:br>
              <a:rPr lang="fi-FI" dirty="0"/>
            </a:br>
            <a:r>
              <a:rPr lang="fi-FI"/>
              <a:t>torstai 20.8.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77481-4CA7-98E0-DD1D-5E0A45CED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Ruokailut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B6BA8-C76D-F990-8027-BF5B5A5C2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US" dirty="0" err="1"/>
              <a:t>Maanantai</a:t>
            </a:r>
            <a:r>
              <a:rPr lang="en-US" dirty="0"/>
              <a:t> </a:t>
            </a:r>
            <a:r>
              <a:rPr lang="en-US" dirty="0" err="1"/>
              <a:t>klo</a:t>
            </a:r>
            <a:r>
              <a:rPr lang="en-US" dirty="0"/>
              <a:t> 11.05 (4A) &amp; </a:t>
            </a:r>
            <a:r>
              <a:rPr lang="en-US" dirty="0" err="1"/>
              <a:t>klo</a:t>
            </a:r>
            <a:r>
              <a:rPr lang="en-US" dirty="0"/>
              <a:t> 10.35 (4B)</a:t>
            </a:r>
          </a:p>
          <a:p>
            <a:r>
              <a:rPr lang="en-US" dirty="0" err="1"/>
              <a:t>Tiistai</a:t>
            </a:r>
            <a:r>
              <a:rPr lang="en-US" dirty="0"/>
              <a:t> </a:t>
            </a:r>
            <a:r>
              <a:rPr lang="en-US" sz="2100" dirty="0" err="1"/>
              <a:t>klo</a:t>
            </a:r>
            <a:r>
              <a:rPr lang="en-US" sz="2100" dirty="0"/>
              <a:t> 10.55 (4A) &amp; </a:t>
            </a:r>
            <a:r>
              <a:rPr lang="en-US" sz="2100" dirty="0" err="1"/>
              <a:t>klo</a:t>
            </a:r>
            <a:r>
              <a:rPr lang="en-US" sz="2100" dirty="0"/>
              <a:t> 11.15 (4B)</a:t>
            </a:r>
          </a:p>
          <a:p>
            <a:r>
              <a:rPr lang="en-US" dirty="0" err="1"/>
              <a:t>Keskiviikko</a:t>
            </a:r>
            <a:r>
              <a:rPr lang="en-US" dirty="0"/>
              <a:t> </a:t>
            </a:r>
            <a:r>
              <a:rPr lang="en-US" sz="2100" dirty="0" err="1"/>
              <a:t>klo</a:t>
            </a:r>
            <a:r>
              <a:rPr lang="en-US" sz="2100" dirty="0"/>
              <a:t> 10.45 (4A) &amp; </a:t>
            </a:r>
            <a:r>
              <a:rPr lang="en-US" sz="2100" dirty="0" err="1"/>
              <a:t>klo</a:t>
            </a:r>
            <a:r>
              <a:rPr lang="en-US" sz="2100" dirty="0"/>
              <a:t> 10.55 (4B)</a:t>
            </a:r>
          </a:p>
          <a:p>
            <a:r>
              <a:rPr lang="en-US" dirty="0" err="1"/>
              <a:t>Torstai</a:t>
            </a:r>
            <a:r>
              <a:rPr lang="en-US" dirty="0"/>
              <a:t> </a:t>
            </a:r>
            <a:r>
              <a:rPr lang="en-US" sz="2100" dirty="0" err="1"/>
              <a:t>klo</a:t>
            </a:r>
            <a:r>
              <a:rPr lang="en-US" sz="2100" dirty="0"/>
              <a:t> 11.05 (4A) &amp; </a:t>
            </a:r>
            <a:r>
              <a:rPr lang="en-US" sz="2100" dirty="0" err="1"/>
              <a:t>klo</a:t>
            </a:r>
            <a:r>
              <a:rPr lang="en-US" sz="2100" dirty="0"/>
              <a:t> 10.55 (4B)</a:t>
            </a:r>
          </a:p>
          <a:p>
            <a:r>
              <a:rPr lang="en-US" dirty="0" err="1"/>
              <a:t>Perjantai</a:t>
            </a:r>
            <a:r>
              <a:rPr lang="en-US" dirty="0"/>
              <a:t> </a:t>
            </a:r>
            <a:r>
              <a:rPr lang="en-US" sz="2100" dirty="0" err="1"/>
              <a:t>klo</a:t>
            </a:r>
            <a:r>
              <a:rPr lang="en-US" sz="2100" dirty="0"/>
              <a:t> 10.55 (4A) &amp; </a:t>
            </a:r>
            <a:r>
              <a:rPr lang="en-US" sz="2100" dirty="0" err="1"/>
              <a:t>klo</a:t>
            </a:r>
            <a:r>
              <a:rPr lang="en-US" sz="2100" dirty="0"/>
              <a:t> 11.05 (4B)</a:t>
            </a:r>
          </a:p>
          <a:p>
            <a:endParaRPr lang="en-US" sz="2100" dirty="0"/>
          </a:p>
          <a:p>
            <a:r>
              <a:rPr lang="en-US" sz="2100" dirty="0"/>
              <a:t>4B:llä on </a:t>
            </a:r>
            <a:r>
              <a:rPr lang="en-US" sz="2100" dirty="0" err="1"/>
              <a:t>lisäksi</a:t>
            </a:r>
            <a:r>
              <a:rPr lang="en-US" sz="2100" dirty="0"/>
              <a:t> </a:t>
            </a:r>
            <a:r>
              <a:rPr lang="en-US" sz="2100" dirty="0" err="1"/>
              <a:t>välipalamahdollisuus</a:t>
            </a:r>
            <a:r>
              <a:rPr lang="en-US" sz="2100" dirty="0"/>
              <a:t> 1-2 </a:t>
            </a:r>
            <a:r>
              <a:rPr lang="en-US" sz="2100" dirty="0" err="1"/>
              <a:t>kertaa</a:t>
            </a:r>
            <a:r>
              <a:rPr lang="en-US" sz="2100" dirty="0"/>
              <a:t> </a:t>
            </a:r>
            <a:r>
              <a:rPr lang="en-US" sz="2100" dirty="0" err="1"/>
              <a:t>koulupäivän</a:t>
            </a:r>
            <a:r>
              <a:rPr lang="en-US" sz="2100" dirty="0"/>
              <a:t> </a:t>
            </a:r>
            <a:r>
              <a:rPr lang="en-US" sz="2100" dirty="0" err="1"/>
              <a:t>aikana</a:t>
            </a:r>
            <a:r>
              <a:rPr lang="en-US" sz="2100" dirty="0"/>
              <a:t>. </a:t>
            </a:r>
            <a:r>
              <a:rPr lang="en-US" sz="2100" dirty="0" err="1"/>
              <a:t>Välipaloille</a:t>
            </a:r>
            <a:r>
              <a:rPr lang="en-US" sz="2100" dirty="0"/>
              <a:t> on </a:t>
            </a:r>
            <a:r>
              <a:rPr lang="en-US" sz="2100" dirty="0" err="1"/>
              <a:t>luotu</a:t>
            </a:r>
            <a:r>
              <a:rPr lang="en-US" sz="2100" dirty="0"/>
              <a:t> </a:t>
            </a:r>
            <a:r>
              <a:rPr lang="en-US" sz="2100" dirty="0" err="1"/>
              <a:t>oma</a:t>
            </a:r>
            <a:r>
              <a:rPr lang="en-US" sz="2100" dirty="0"/>
              <a:t> </a:t>
            </a:r>
            <a:r>
              <a:rPr lang="en-US" sz="2100" dirty="0" err="1"/>
              <a:t>aikataulunsa</a:t>
            </a:r>
            <a:r>
              <a:rPr lang="en-US" sz="2100" dirty="0"/>
              <a:t>, jota </a:t>
            </a:r>
            <a:r>
              <a:rPr lang="en-US" sz="2100" dirty="0" err="1"/>
              <a:t>lapset</a:t>
            </a:r>
            <a:r>
              <a:rPr lang="en-US" sz="2100" dirty="0"/>
              <a:t> </a:t>
            </a:r>
            <a:r>
              <a:rPr lang="en-US" sz="2100" dirty="0" err="1"/>
              <a:t>pystyvät</a:t>
            </a:r>
            <a:r>
              <a:rPr lang="en-US" sz="2100" dirty="0"/>
              <a:t> </a:t>
            </a:r>
            <a:r>
              <a:rPr lang="en-US" sz="2100" dirty="0" err="1"/>
              <a:t>päivittäin</a:t>
            </a:r>
            <a:r>
              <a:rPr lang="en-US" sz="2100" dirty="0"/>
              <a:t> </a:t>
            </a:r>
            <a:r>
              <a:rPr lang="en-US" sz="2100" dirty="0" err="1"/>
              <a:t>seuraamaan</a:t>
            </a:r>
            <a:r>
              <a:rPr lang="en-US" sz="2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0350139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DE9B7-34AD-DCD3-62A2-8BD64E267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Kaiken </a:t>
            </a:r>
            <a:r>
              <a:rPr lang="en-US" dirty="0" err="1"/>
              <a:t>opetuksen</a:t>
            </a:r>
            <a:r>
              <a:rPr lang="en-US" dirty="0"/>
              <a:t> </a:t>
            </a:r>
            <a:r>
              <a:rPr lang="en-US" dirty="0" err="1"/>
              <a:t>läpäiseviä</a:t>
            </a:r>
            <a:r>
              <a:rPr lang="en-US" dirty="0"/>
              <a:t> </a:t>
            </a:r>
            <a:r>
              <a:rPr lang="en-US" dirty="0" err="1"/>
              <a:t>teemoja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DC0C7-6B02-C132-2006-BEE1BCD41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Digiopetus</a:t>
            </a:r>
          </a:p>
          <a:p>
            <a:r>
              <a:rPr lang="en-US" dirty="0" err="1"/>
              <a:t>Liikunnallinen</a:t>
            </a:r>
            <a:r>
              <a:rPr lang="en-US" dirty="0"/>
              <a:t> </a:t>
            </a:r>
            <a:r>
              <a:rPr lang="en-US" dirty="0" err="1"/>
              <a:t>elämäntapa</a:t>
            </a:r>
          </a:p>
          <a:p>
            <a:r>
              <a:rPr lang="en-US" dirty="0" err="1"/>
              <a:t>Tunne</a:t>
            </a:r>
            <a:r>
              <a:rPr lang="en-US" dirty="0"/>
              <a:t>- ja </a:t>
            </a:r>
            <a:r>
              <a:rPr lang="en-US" dirty="0" err="1"/>
              <a:t>vuorovaikutustaidot</a:t>
            </a:r>
          </a:p>
        </p:txBody>
      </p:sp>
    </p:spTree>
    <p:extLst>
      <p:ext uri="{BB962C8B-B14F-4D97-AF65-F5344CB8AC3E}">
        <p14:creationId xmlns:p14="http://schemas.microsoft.com/office/powerpoint/2010/main" val="1103139145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60482-2C7D-2EAE-4FB7-9850E307A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Koululaisen</a:t>
            </a:r>
            <a:r>
              <a:rPr lang="en-US" dirty="0"/>
              <a:t> </a:t>
            </a:r>
            <a:r>
              <a:rPr lang="en-US" dirty="0" err="1"/>
              <a:t>terveys</a:t>
            </a:r>
            <a:r>
              <a:rPr lang="en-US" dirty="0"/>
              <a:t> ja </a:t>
            </a:r>
            <a:r>
              <a:rPr lang="en-US" dirty="0" err="1"/>
              <a:t>hyvinvointi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F79DC4-886C-3C23-1E1D-890EADB986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Opiskeluhuollon </a:t>
            </a:r>
            <a:r>
              <a:rPr lang="en-US" dirty="0" err="1"/>
              <a:t>henkilökunta</a:t>
            </a:r>
            <a:r>
              <a:rPr lang="en-US" dirty="0"/>
              <a:t> (</a:t>
            </a:r>
            <a:r>
              <a:rPr lang="en-US" dirty="0" err="1"/>
              <a:t>yhteystiedot</a:t>
            </a:r>
            <a:r>
              <a:rPr lang="en-US" dirty="0"/>
              <a:t> </a:t>
            </a:r>
            <a:r>
              <a:rPr lang="en-US" dirty="0" err="1"/>
              <a:t>löytyvät</a:t>
            </a:r>
            <a:r>
              <a:rPr lang="en-US" dirty="0"/>
              <a:t> </a:t>
            </a:r>
            <a:r>
              <a:rPr lang="en-US" dirty="0" err="1"/>
              <a:t>koulun</a:t>
            </a:r>
            <a:r>
              <a:rPr lang="en-US" dirty="0"/>
              <a:t> </a:t>
            </a:r>
            <a:r>
              <a:rPr lang="en-US" dirty="0" err="1"/>
              <a:t>kotisivuilta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08066560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6ED1B-465F-59D3-92BD-FE87AEDE0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Oppimisen </a:t>
            </a:r>
            <a:r>
              <a:rPr lang="en-US" dirty="0" err="1"/>
              <a:t>tuki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FD157-5DD1-238C-8F52-FB66273338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Oppilaskohtaiset</a:t>
            </a:r>
            <a:r>
              <a:rPr lang="en-US" dirty="0"/>
              <a:t> </a:t>
            </a:r>
            <a:r>
              <a:rPr lang="en-US" dirty="0" err="1"/>
              <a:t>tukimuodot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Ryhmäkohtaiset</a:t>
            </a:r>
            <a:r>
              <a:rPr lang="en-US" dirty="0"/>
              <a:t> </a:t>
            </a:r>
            <a:r>
              <a:rPr lang="en-US" dirty="0" err="1"/>
              <a:t>tukimuodot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067389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4A952-72F2-5051-C98F-DB95ECD52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Kiusaamiseen</a:t>
            </a:r>
            <a:r>
              <a:rPr lang="en-US" dirty="0"/>
              <a:t> </a:t>
            </a:r>
            <a:r>
              <a:rPr lang="en-US" dirty="0" err="1"/>
              <a:t>puuttuminen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022E6-C7DA-1ECC-1D62-2328C7E174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Kettulalla </a:t>
            </a:r>
            <a:r>
              <a:rPr lang="en-US" dirty="0" err="1"/>
              <a:t>tähän</a:t>
            </a:r>
            <a:r>
              <a:rPr lang="en-US" dirty="0"/>
              <a:t> </a:t>
            </a:r>
            <a:r>
              <a:rPr lang="en-US" dirty="0" err="1"/>
              <a:t>oma</a:t>
            </a:r>
            <a:r>
              <a:rPr lang="en-US" dirty="0"/>
              <a:t> </a:t>
            </a:r>
            <a:r>
              <a:rPr lang="en-US" dirty="0" err="1"/>
              <a:t>malli</a:t>
            </a:r>
            <a:r>
              <a:rPr lang="en-US" dirty="0"/>
              <a:t> (</a:t>
            </a:r>
            <a:r>
              <a:rPr lang="en-US" dirty="0" err="1"/>
              <a:t>löytyy</a:t>
            </a:r>
            <a:r>
              <a:rPr lang="en-US" dirty="0"/>
              <a:t> </a:t>
            </a:r>
            <a:r>
              <a:rPr lang="en-US" dirty="0" err="1"/>
              <a:t>koulun</a:t>
            </a:r>
            <a:r>
              <a:rPr lang="en-US" dirty="0"/>
              <a:t> </a:t>
            </a:r>
            <a:r>
              <a:rPr lang="en-US" dirty="0" err="1"/>
              <a:t>kotisivuilta</a:t>
            </a:r>
            <a:r>
              <a:rPr lang="en-US" dirty="0"/>
              <a:t>). </a:t>
            </a:r>
            <a:r>
              <a:rPr lang="en-US" dirty="0" err="1"/>
              <a:t>Kiusaamisen</a:t>
            </a:r>
            <a:r>
              <a:rPr lang="en-US" dirty="0"/>
              <a:t> </a:t>
            </a:r>
            <a:r>
              <a:rPr lang="en-US" dirty="0" err="1"/>
              <a:t>suhteen</a:t>
            </a:r>
            <a:r>
              <a:rPr lang="en-US" dirty="0"/>
              <a:t> </a:t>
            </a:r>
            <a:r>
              <a:rPr lang="en-US" dirty="0" err="1"/>
              <a:t>nollatoleranssi</a:t>
            </a:r>
            <a:r>
              <a:rPr lang="en-US" dirty="0"/>
              <a:t>.</a:t>
            </a:r>
            <a:endParaRPr lang="en-US" dirty="0"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1313933957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1677-915A-B117-5F12-882871D6E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Oppikirjat</a:t>
            </a:r>
            <a:r>
              <a:rPr lang="en-US" dirty="0"/>
              <a:t> ja </a:t>
            </a:r>
            <a:r>
              <a:rPr lang="en-US" dirty="0" err="1"/>
              <a:t>vihkot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CE104B-D65C-77C3-34A8-D74C24D29D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Lukuvuoden</a:t>
            </a:r>
            <a:r>
              <a:rPr lang="en-US" dirty="0"/>
              <a:t> </a:t>
            </a:r>
            <a:r>
              <a:rPr lang="en-US" dirty="0" err="1"/>
              <a:t>oppikirjat</a:t>
            </a:r>
            <a:r>
              <a:rPr lang="en-US" dirty="0"/>
              <a:t> </a:t>
            </a:r>
            <a:r>
              <a:rPr lang="en-US" dirty="0" err="1"/>
              <a:t>esiteltiin</a:t>
            </a:r>
            <a:r>
              <a:rPr lang="en-US" dirty="0"/>
              <a:t> </a:t>
            </a:r>
            <a:r>
              <a:rPr lang="en-US" dirty="0" err="1"/>
              <a:t>vanhempainillassa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Pääsääntöisesti</a:t>
            </a:r>
            <a:r>
              <a:rPr lang="en-US" dirty="0"/>
              <a:t> </a:t>
            </a:r>
            <a:r>
              <a:rPr lang="en-US" dirty="0" err="1"/>
              <a:t>oppiaineissa</a:t>
            </a:r>
            <a:r>
              <a:rPr lang="en-US" dirty="0"/>
              <a:t> </a:t>
            </a:r>
            <a:r>
              <a:rPr lang="en-US" dirty="0" err="1"/>
              <a:t>käytössä</a:t>
            </a:r>
            <a:r>
              <a:rPr lang="en-US" dirty="0"/>
              <a:t> </a:t>
            </a:r>
            <a:r>
              <a:rPr lang="en-US" dirty="0" err="1"/>
              <a:t>oppikirja</a:t>
            </a:r>
            <a:r>
              <a:rPr lang="en-US" dirty="0"/>
              <a:t> ja </a:t>
            </a:r>
            <a:r>
              <a:rPr lang="en-US" dirty="0" err="1"/>
              <a:t>vihko</a:t>
            </a:r>
            <a:r>
              <a:rPr lang="en-US" dirty="0"/>
              <a:t>. </a:t>
            </a:r>
            <a:r>
              <a:rPr lang="en-US" dirty="0" err="1"/>
              <a:t>Englannissa</a:t>
            </a:r>
            <a:r>
              <a:rPr lang="en-US" dirty="0"/>
              <a:t> ja </a:t>
            </a:r>
            <a:r>
              <a:rPr lang="en-US" dirty="0" err="1"/>
              <a:t>suomen</a:t>
            </a:r>
            <a:r>
              <a:rPr lang="en-US" dirty="0"/>
              <a:t> </a:t>
            </a:r>
            <a:r>
              <a:rPr lang="en-US" dirty="0" err="1"/>
              <a:t>kielessä</a:t>
            </a:r>
            <a:r>
              <a:rPr lang="en-US" dirty="0"/>
              <a:t> </a:t>
            </a:r>
            <a:r>
              <a:rPr lang="en-US" dirty="0" err="1"/>
              <a:t>kaksi</a:t>
            </a:r>
            <a:r>
              <a:rPr lang="en-US" dirty="0"/>
              <a:t> </a:t>
            </a:r>
            <a:r>
              <a:rPr lang="en-US" dirty="0" err="1"/>
              <a:t>kirjaa</a:t>
            </a:r>
            <a:r>
              <a:rPr lang="en-US" dirty="0"/>
              <a:t>. </a:t>
            </a:r>
            <a:r>
              <a:rPr lang="en-US" dirty="0" err="1"/>
              <a:t>Musiikissa</a:t>
            </a:r>
            <a:r>
              <a:rPr lang="en-US" dirty="0"/>
              <a:t> vain </a:t>
            </a:r>
            <a:r>
              <a:rPr lang="en-US" dirty="0" err="1"/>
              <a:t>vihko</a:t>
            </a:r>
            <a:r>
              <a:rPr lang="en-US" dirty="0"/>
              <a:t>. </a:t>
            </a:r>
            <a:r>
              <a:rPr lang="en-US" dirty="0" err="1"/>
              <a:t>Matematiikassa</a:t>
            </a:r>
            <a:r>
              <a:rPr lang="en-US" dirty="0"/>
              <a:t> </a:t>
            </a:r>
            <a:r>
              <a:rPr lang="en-US" dirty="0" err="1"/>
              <a:t>omat</a:t>
            </a:r>
            <a:r>
              <a:rPr lang="en-US" dirty="0"/>
              <a:t> </a:t>
            </a:r>
            <a:r>
              <a:rPr lang="en-US" dirty="0" err="1"/>
              <a:t>kirjat</a:t>
            </a:r>
            <a:r>
              <a:rPr lang="en-US" dirty="0"/>
              <a:t> </a:t>
            </a:r>
            <a:r>
              <a:rPr lang="en-US" dirty="0" err="1"/>
              <a:t>syys</a:t>
            </a:r>
            <a:r>
              <a:rPr lang="en-US" dirty="0"/>
              <a:t>- ja </a:t>
            </a:r>
            <a:r>
              <a:rPr lang="en-US" dirty="0" err="1"/>
              <a:t>kevätlukukaudelle</a:t>
            </a:r>
            <a:r>
              <a:rPr lang="en-US" dirty="0"/>
              <a:t>, </a:t>
            </a:r>
            <a:r>
              <a:rPr lang="en-US" dirty="0" err="1"/>
              <a:t>samoin</a:t>
            </a:r>
            <a:r>
              <a:rPr lang="en-US" dirty="0"/>
              <a:t> </a:t>
            </a:r>
            <a:r>
              <a:rPr lang="en-US" dirty="0" err="1"/>
              <a:t>suomen</a:t>
            </a:r>
            <a:r>
              <a:rPr lang="en-US" dirty="0"/>
              <a:t> </a:t>
            </a:r>
            <a:r>
              <a:rPr lang="en-US" dirty="0" err="1"/>
              <a:t>kielessä</a:t>
            </a:r>
            <a:r>
              <a:rPr lang="en-US" dirty="0"/>
              <a:t> </a:t>
            </a:r>
            <a:r>
              <a:rPr lang="en-US" dirty="0" err="1"/>
              <a:t>tehtäväkirjat</a:t>
            </a:r>
            <a:r>
              <a:rPr lang="en-US" dirty="0"/>
              <a:t> </a:t>
            </a:r>
            <a:r>
              <a:rPr lang="en-US" dirty="0" err="1"/>
              <a:t>molemmille</a:t>
            </a:r>
            <a:r>
              <a:rPr lang="en-US" dirty="0"/>
              <a:t> </a:t>
            </a:r>
            <a:r>
              <a:rPr lang="en-US" dirty="0" err="1"/>
              <a:t>puolivuosikkaille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8167195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02088-BEEC-B647-BD1E-79BDF4B5D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Tarvikkeistoa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594DE-CB53-1C38-147A-A2A0F8703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Koulutarvikkeet</a:t>
            </a:r>
            <a:r>
              <a:rPr lang="en-US" dirty="0"/>
              <a:t>, </a:t>
            </a:r>
            <a:r>
              <a:rPr lang="en-US" dirty="0" err="1"/>
              <a:t>jotka</a:t>
            </a:r>
            <a:r>
              <a:rPr lang="en-US" dirty="0"/>
              <a:t> </a:t>
            </a:r>
            <a:r>
              <a:rPr lang="en-US" dirty="0" err="1"/>
              <a:t>saa</a:t>
            </a:r>
            <a:r>
              <a:rPr lang="en-US" dirty="0"/>
              <a:t> </a:t>
            </a:r>
            <a:r>
              <a:rPr lang="en-US" dirty="0" err="1"/>
              <a:t>koululta</a:t>
            </a:r>
            <a:r>
              <a:rPr lang="en-US" dirty="0"/>
              <a:t>: </a:t>
            </a:r>
            <a:r>
              <a:rPr lang="en-US" dirty="0" err="1"/>
              <a:t>kynät</a:t>
            </a:r>
            <a:r>
              <a:rPr lang="en-US" dirty="0"/>
              <a:t> (max 4 </a:t>
            </a:r>
            <a:r>
              <a:rPr lang="en-US" dirty="0" err="1"/>
              <a:t>kpl</a:t>
            </a:r>
            <a:r>
              <a:rPr lang="en-US" dirty="0"/>
              <a:t>/</a:t>
            </a:r>
            <a:r>
              <a:rPr lang="en-US" dirty="0" err="1"/>
              <a:t>vuosi</a:t>
            </a:r>
            <a:r>
              <a:rPr lang="en-US" dirty="0"/>
              <a:t>) ja </a:t>
            </a:r>
            <a:r>
              <a:rPr lang="en-US" dirty="0" err="1"/>
              <a:t>pyyhekumit</a:t>
            </a:r>
          </a:p>
          <a:p>
            <a:r>
              <a:rPr lang="en-US" dirty="0" err="1"/>
              <a:t>Liikuntapussukka</a:t>
            </a:r>
            <a:r>
              <a:rPr lang="en-US" dirty="0"/>
              <a:t> (</a:t>
            </a:r>
            <a:r>
              <a:rPr lang="en-US" dirty="0" err="1"/>
              <a:t>sisäliikuntaan</a:t>
            </a:r>
            <a:r>
              <a:rPr lang="en-US" dirty="0"/>
              <a:t> </a:t>
            </a:r>
            <a:r>
              <a:rPr lang="en-US" dirty="0" err="1"/>
              <a:t>sopiva</a:t>
            </a:r>
            <a:r>
              <a:rPr lang="en-US" dirty="0"/>
              <a:t> </a:t>
            </a:r>
            <a:r>
              <a:rPr lang="en-US" dirty="0" err="1"/>
              <a:t>vaatetus</a:t>
            </a:r>
            <a:r>
              <a:rPr lang="en-US" dirty="0"/>
              <a:t>, </a:t>
            </a:r>
            <a:r>
              <a:rPr lang="en-US" dirty="0" err="1"/>
              <a:t>juomapullo</a:t>
            </a:r>
            <a:r>
              <a:rPr lang="en-US" dirty="0"/>
              <a:t>, </a:t>
            </a:r>
            <a:r>
              <a:rPr lang="en-US" dirty="0" err="1"/>
              <a:t>hikipyyhe</a:t>
            </a:r>
            <a:r>
              <a:rPr lang="en-US" dirty="0"/>
              <a:t> ja </a:t>
            </a:r>
            <a:r>
              <a:rPr lang="en-US" dirty="0" err="1"/>
              <a:t>sisäpelikengät</a:t>
            </a:r>
            <a:r>
              <a:rPr lang="en-US" dirty="0"/>
              <a:t>)</a:t>
            </a:r>
          </a:p>
          <a:p>
            <a:r>
              <a:rPr lang="en-US" dirty="0" err="1"/>
              <a:t>Kulmalukkokansio</a:t>
            </a:r>
            <a:endParaRPr lang="en-US" dirty="0"/>
          </a:p>
          <a:p>
            <a:r>
              <a:rPr lang="en-US" dirty="0" err="1"/>
              <a:t>Pastillipurkki</a:t>
            </a:r>
            <a:endParaRPr lang="en-US" dirty="0"/>
          </a:p>
          <a:p>
            <a:r>
              <a:rPr lang="en-US" dirty="0" err="1"/>
              <a:t>Pulpettikirja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34682214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BBAB2-8ED4-2C60-64A7-EC29F22DD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Läksyt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0AB16-135E-CBD3-AB2F-636E778EE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Läksyt</a:t>
            </a:r>
            <a:r>
              <a:rPr lang="en-US" dirty="0"/>
              <a:t> </a:t>
            </a:r>
            <a:r>
              <a:rPr lang="en-US" dirty="0" err="1"/>
              <a:t>tulevat</a:t>
            </a:r>
            <a:r>
              <a:rPr lang="en-US" dirty="0"/>
              <a:t> </a:t>
            </a:r>
            <a:r>
              <a:rPr lang="en-US" dirty="0" err="1"/>
              <a:t>Wilmaan</a:t>
            </a:r>
            <a:r>
              <a:rPr lang="en-US" dirty="0"/>
              <a:t> (4A) tai </a:t>
            </a:r>
            <a:r>
              <a:rPr lang="en-US" dirty="0" err="1"/>
              <a:t>Peda.netiin</a:t>
            </a:r>
            <a:r>
              <a:rPr lang="en-US" dirty="0"/>
              <a:t> (4B).</a:t>
            </a:r>
          </a:p>
          <a:p>
            <a:endParaRPr lang="en-US" dirty="0"/>
          </a:p>
          <a:p>
            <a:r>
              <a:rPr lang="en-US" dirty="0" err="1"/>
              <a:t>Koululla</a:t>
            </a:r>
            <a:r>
              <a:rPr lang="en-US" dirty="0"/>
              <a:t> </a:t>
            </a:r>
            <a:r>
              <a:rPr lang="en-US" dirty="0" err="1"/>
              <a:t>toimii</a:t>
            </a:r>
            <a:r>
              <a:rPr lang="en-US" dirty="0"/>
              <a:t> </a:t>
            </a:r>
            <a:r>
              <a:rPr lang="en-US" dirty="0" err="1"/>
              <a:t>läksypaja</a:t>
            </a:r>
            <a:r>
              <a:rPr lang="en-US" dirty="0"/>
              <a:t> ma-to </a:t>
            </a:r>
            <a:r>
              <a:rPr lang="en-US" dirty="0" err="1"/>
              <a:t>iltapäivissä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3514021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52ED1-FEBC-87E2-0C76-9293B0ABE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Läksypartnerit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D9545-FD60-EFC3-887F-5E1CD8536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Jos on </a:t>
            </a:r>
            <a:r>
              <a:rPr lang="en-US" dirty="0" err="1"/>
              <a:t>poissa</a:t>
            </a:r>
            <a:r>
              <a:rPr lang="en-US" dirty="0"/>
              <a:t>, </a:t>
            </a:r>
            <a:r>
              <a:rPr lang="en-US" dirty="0" err="1"/>
              <a:t>kaveri</a:t>
            </a:r>
            <a:r>
              <a:rPr lang="en-US" dirty="0"/>
              <a:t> </a:t>
            </a:r>
            <a:r>
              <a:rPr lang="en-US" dirty="0" err="1"/>
              <a:t>tuo</a:t>
            </a:r>
            <a:r>
              <a:rPr lang="en-US" dirty="0"/>
              <a:t> </a:t>
            </a:r>
            <a:r>
              <a:rPr lang="en-US" dirty="0" err="1"/>
              <a:t>läksyt</a:t>
            </a:r>
            <a:r>
              <a:rPr lang="en-US" dirty="0"/>
              <a:t> (</a:t>
            </a:r>
            <a:r>
              <a:rPr lang="en-US" dirty="0" err="1"/>
              <a:t>perhe</a:t>
            </a:r>
            <a:r>
              <a:rPr lang="en-US" dirty="0"/>
              <a:t> </a:t>
            </a:r>
            <a:r>
              <a:rPr lang="en-US" dirty="0" err="1"/>
              <a:t>voi</a:t>
            </a:r>
            <a:r>
              <a:rPr lang="en-US" dirty="0"/>
              <a:t> </a:t>
            </a:r>
            <a:r>
              <a:rPr lang="en-US" dirty="0" err="1"/>
              <a:t>huolehtia</a:t>
            </a:r>
            <a:r>
              <a:rPr lang="en-US" dirty="0"/>
              <a:t> </a:t>
            </a:r>
            <a:r>
              <a:rPr lang="en-US" dirty="0" err="1"/>
              <a:t>läksykirjoista</a:t>
            </a:r>
            <a:r>
              <a:rPr lang="en-US" dirty="0"/>
              <a:t> </a:t>
            </a:r>
            <a:r>
              <a:rPr lang="en-US" dirty="0" err="1"/>
              <a:t>myös</a:t>
            </a:r>
            <a:r>
              <a:rPr lang="en-US" dirty="0"/>
              <a:t> </a:t>
            </a:r>
            <a:r>
              <a:rPr lang="en-US" dirty="0" err="1"/>
              <a:t>itse</a:t>
            </a:r>
            <a:r>
              <a:rPr lang="en-US" dirty="0"/>
              <a:t>). </a:t>
            </a:r>
            <a:r>
              <a:rPr lang="en-US" dirty="0" err="1"/>
              <a:t>Tätä</a:t>
            </a:r>
            <a:r>
              <a:rPr lang="en-US" dirty="0"/>
              <a:t> </a:t>
            </a:r>
            <a:r>
              <a:rPr lang="en-US" dirty="0" err="1"/>
              <a:t>varten</a:t>
            </a:r>
            <a:r>
              <a:rPr lang="en-US" dirty="0"/>
              <a:t> on </a:t>
            </a:r>
            <a:r>
              <a:rPr lang="en-US" dirty="0" err="1"/>
              <a:t>jokaiselle</a:t>
            </a:r>
            <a:r>
              <a:rPr lang="en-US" dirty="0"/>
              <a:t> </a:t>
            </a:r>
            <a:r>
              <a:rPr lang="en-US" dirty="0" err="1"/>
              <a:t>sovittu</a:t>
            </a:r>
            <a:r>
              <a:rPr lang="en-US" dirty="0"/>
              <a:t> </a:t>
            </a:r>
            <a:r>
              <a:rPr lang="en-US" dirty="0" err="1"/>
              <a:t>läksypartnerit</a:t>
            </a:r>
            <a:r>
              <a:rPr lang="en-US" dirty="0"/>
              <a:t>.</a:t>
            </a:r>
          </a:p>
          <a:p>
            <a:r>
              <a:rPr lang="en-US" sz="1900" dirty="0" err="1"/>
              <a:t>Opettajakohtaiset</a:t>
            </a:r>
            <a:r>
              <a:rPr lang="en-US" sz="1900" dirty="0"/>
              <a:t> </a:t>
            </a:r>
            <a:r>
              <a:rPr lang="en-US" sz="1900" dirty="0" err="1"/>
              <a:t>käytännöt</a:t>
            </a:r>
            <a:r>
              <a:rPr lang="en-US" sz="1900" dirty="0"/>
              <a:t> </a:t>
            </a:r>
            <a:r>
              <a:rPr lang="en-US" sz="1900" dirty="0" err="1"/>
              <a:t>rästihommien</a:t>
            </a:r>
            <a:r>
              <a:rPr lang="en-US" sz="1900" dirty="0"/>
              <a:t> </a:t>
            </a:r>
            <a:r>
              <a:rPr lang="en-US" sz="1900" dirty="0" err="1"/>
              <a:t>hoitamiseen</a:t>
            </a:r>
            <a:r>
              <a:rPr lang="en-US" sz="1900" dirty="0"/>
              <a:t>. </a:t>
            </a:r>
            <a:r>
              <a:rPr lang="en-US" sz="1900" dirty="0" err="1"/>
              <a:t>Ottakaa</a:t>
            </a:r>
            <a:r>
              <a:rPr lang="en-US" sz="1900" dirty="0"/>
              <a:t> </a:t>
            </a:r>
            <a:r>
              <a:rPr lang="en-US" sz="1900" dirty="0" err="1"/>
              <a:t>yhteyttä</a:t>
            </a:r>
            <a:r>
              <a:rPr lang="en-US" sz="1900" dirty="0"/>
              <a:t> </a:t>
            </a:r>
            <a:r>
              <a:rPr lang="en-US" sz="1900" dirty="0" err="1"/>
              <a:t>matalalla</a:t>
            </a:r>
            <a:r>
              <a:rPr lang="en-US" sz="1900" dirty="0"/>
              <a:t> </a:t>
            </a:r>
            <a:r>
              <a:rPr lang="en-US" sz="1900" dirty="0" err="1"/>
              <a:t>kynnyksellä</a:t>
            </a:r>
            <a:r>
              <a:rPr lang="en-US" sz="1900" dirty="0"/>
              <a:t> </a:t>
            </a:r>
            <a:r>
              <a:rPr lang="en-US" sz="1900" dirty="0" err="1"/>
              <a:t>esim</a:t>
            </a:r>
            <a:r>
              <a:rPr lang="en-US" sz="1900" dirty="0"/>
              <a:t>. </a:t>
            </a:r>
            <a:r>
              <a:rPr lang="en-US" sz="1900" dirty="0" err="1"/>
              <a:t>jos</a:t>
            </a:r>
            <a:r>
              <a:rPr lang="en-US" sz="1900" dirty="0"/>
              <a:t> </a:t>
            </a:r>
            <a:r>
              <a:rPr lang="en-US" sz="1900" dirty="0" err="1"/>
              <a:t>lapsi</a:t>
            </a:r>
            <a:r>
              <a:rPr lang="en-US" sz="1900" dirty="0"/>
              <a:t> on </a:t>
            </a:r>
            <a:r>
              <a:rPr lang="en-US" sz="1900" dirty="0" err="1"/>
              <a:t>ollut</a:t>
            </a:r>
            <a:r>
              <a:rPr lang="en-US" sz="1900" dirty="0"/>
              <a:t> </a:t>
            </a:r>
            <a:r>
              <a:rPr lang="en-US" sz="1900" dirty="0" err="1"/>
              <a:t>kipeä</a:t>
            </a:r>
            <a:r>
              <a:rPr lang="en-US" sz="1900" dirty="0"/>
              <a:t> ja </a:t>
            </a:r>
            <a:r>
              <a:rPr lang="en-US" sz="1900" dirty="0" err="1"/>
              <a:t>rästitehtävien</a:t>
            </a:r>
            <a:r>
              <a:rPr lang="en-US" sz="1900" dirty="0"/>
              <a:t> </a:t>
            </a:r>
            <a:r>
              <a:rPr lang="en-US" sz="1900" dirty="0" err="1"/>
              <a:t>määrä</a:t>
            </a:r>
            <a:r>
              <a:rPr lang="en-US" sz="1900" dirty="0"/>
              <a:t> on </a:t>
            </a:r>
            <a:r>
              <a:rPr lang="en-US" sz="1900" dirty="0" err="1"/>
              <a:t>kasvanut</a:t>
            </a:r>
            <a:r>
              <a:rPr lang="en-US" sz="1900" dirty="0"/>
              <a:t> </a:t>
            </a:r>
            <a:r>
              <a:rPr lang="en-US" sz="1900" dirty="0" err="1"/>
              <a:t>isoksi</a:t>
            </a:r>
            <a:r>
              <a:rPr lang="en-US" sz="1900" dirty="0"/>
              <a:t>. </a:t>
            </a:r>
            <a:r>
              <a:rPr lang="en-US" sz="1900" dirty="0" err="1"/>
              <a:t>Mietitään</a:t>
            </a:r>
            <a:r>
              <a:rPr lang="en-US" sz="1900" dirty="0"/>
              <a:t> </a:t>
            </a:r>
            <a:r>
              <a:rPr lang="en-US" sz="1900" dirty="0" err="1"/>
              <a:t>tällöin</a:t>
            </a:r>
            <a:r>
              <a:rPr lang="en-US" sz="1900" dirty="0"/>
              <a:t> </a:t>
            </a:r>
            <a:r>
              <a:rPr lang="en-US" sz="1900" dirty="0" err="1"/>
              <a:t>yhdessä</a:t>
            </a:r>
            <a:r>
              <a:rPr lang="en-US" sz="1900" dirty="0"/>
              <a:t> </a:t>
            </a:r>
            <a:r>
              <a:rPr lang="en-US" sz="1900" dirty="0" err="1"/>
              <a:t>kompromissiratkaisu</a:t>
            </a:r>
            <a:r>
              <a:rPr lang="en-US" sz="1900" dirty="0"/>
              <a:t> </a:t>
            </a:r>
            <a:r>
              <a:rPr lang="en-US" sz="1900" dirty="0" err="1"/>
              <a:t>rästitehtävien</a:t>
            </a:r>
            <a:r>
              <a:rPr lang="en-US" sz="1900" dirty="0"/>
              <a:t> </a:t>
            </a:r>
            <a:r>
              <a:rPr lang="en-US" sz="1900" dirty="0" err="1"/>
              <a:t>suhteen</a:t>
            </a:r>
            <a:r>
              <a:rPr lang="en-US" sz="1900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481773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E145-9B73-F89B-25AB-7845DC5F2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Arviointi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A7E7CF-B5CD-3682-BD1F-5D3F8CF9E1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Jatkuva</a:t>
            </a:r>
            <a:r>
              <a:rPr lang="en-US" dirty="0"/>
              <a:t> </a:t>
            </a:r>
            <a:r>
              <a:rPr lang="en-US" dirty="0" err="1"/>
              <a:t>arviointi</a:t>
            </a:r>
            <a:endParaRPr lang="en-US" dirty="0"/>
          </a:p>
          <a:p>
            <a:r>
              <a:rPr lang="en-US" dirty="0" err="1"/>
              <a:t>Numerot</a:t>
            </a:r>
            <a:r>
              <a:rPr lang="en-US" dirty="0"/>
              <a:t> </a:t>
            </a:r>
            <a:r>
              <a:rPr lang="en-US" dirty="0" err="1"/>
              <a:t>lukuvuoden</a:t>
            </a:r>
            <a:r>
              <a:rPr lang="en-US" dirty="0"/>
              <a:t> </a:t>
            </a:r>
            <a:r>
              <a:rPr lang="en-US" dirty="0" err="1"/>
              <a:t>päätteeksi</a:t>
            </a:r>
            <a:r>
              <a:rPr lang="en-US" dirty="0"/>
              <a:t> (S2-oppilailla </a:t>
            </a:r>
            <a:r>
              <a:rPr lang="en-US" dirty="0" err="1"/>
              <a:t>arviointi</a:t>
            </a:r>
            <a:r>
              <a:rPr lang="en-US" dirty="0"/>
              <a:t> </a:t>
            </a:r>
            <a:r>
              <a:rPr lang="en-US" dirty="0" err="1"/>
              <a:t>voi</a:t>
            </a:r>
            <a:r>
              <a:rPr lang="en-US" dirty="0"/>
              <a:t> olla </a:t>
            </a:r>
            <a:r>
              <a:rPr lang="en-US" dirty="0" err="1"/>
              <a:t>myös</a:t>
            </a:r>
            <a:r>
              <a:rPr lang="en-US" dirty="0"/>
              <a:t> </a:t>
            </a:r>
            <a:r>
              <a:rPr lang="en-US" dirty="0" err="1"/>
              <a:t>sanallista</a:t>
            </a:r>
            <a:r>
              <a:rPr lang="en-US" dirty="0"/>
              <a:t>)</a:t>
            </a:r>
          </a:p>
          <a:p>
            <a:r>
              <a:rPr lang="en-US" dirty="0" err="1"/>
              <a:t>Arviointi</a:t>
            </a:r>
            <a:r>
              <a:rPr lang="en-US" dirty="0"/>
              <a:t> </a:t>
            </a:r>
            <a:r>
              <a:rPr lang="en-US" dirty="0" err="1"/>
              <a:t>tiukkenee</a:t>
            </a:r>
            <a:r>
              <a:rPr lang="en-US" dirty="0"/>
              <a:t> </a:t>
            </a:r>
            <a:r>
              <a:rPr lang="en-US" dirty="0" err="1"/>
              <a:t>vuosiluokkien</a:t>
            </a:r>
            <a:r>
              <a:rPr lang="en-US" dirty="0"/>
              <a:t> </a:t>
            </a:r>
            <a:r>
              <a:rPr lang="en-US" dirty="0" err="1"/>
              <a:t>edetessä</a:t>
            </a:r>
            <a:endParaRPr lang="en-US" dirty="0"/>
          </a:p>
          <a:p>
            <a:r>
              <a:rPr lang="en-US" dirty="0" err="1"/>
              <a:t>Syyslukukaudella</a:t>
            </a:r>
            <a:r>
              <a:rPr lang="en-US" dirty="0"/>
              <a:t> </a:t>
            </a:r>
            <a:r>
              <a:rPr lang="en-US" dirty="0" err="1"/>
              <a:t>oppimiskeskustelut</a:t>
            </a:r>
            <a:r>
              <a:rPr lang="en-US" dirty="0"/>
              <a:t>, </a:t>
            </a:r>
            <a:r>
              <a:rPr lang="en-US" dirty="0" err="1"/>
              <a:t>pyritään</a:t>
            </a:r>
            <a:r>
              <a:rPr lang="en-US" dirty="0"/>
              <a:t> </a:t>
            </a:r>
            <a:r>
              <a:rPr lang="en-US" dirty="0" err="1"/>
              <a:t>pitämään</a:t>
            </a:r>
            <a:r>
              <a:rPr lang="en-US" dirty="0"/>
              <a:t> </a:t>
            </a:r>
            <a:r>
              <a:rPr lang="en-US" dirty="0" err="1"/>
              <a:t>marras-joulukuussa</a:t>
            </a:r>
            <a:r>
              <a:rPr lang="en-US" dirty="0"/>
              <a:t> (</a:t>
            </a:r>
            <a:r>
              <a:rPr lang="en-US" dirty="0" err="1"/>
              <a:t>vkot</a:t>
            </a:r>
            <a:r>
              <a:rPr lang="en-US" dirty="0"/>
              <a:t> 45-49)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275900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06590-84F5-BBA6-89F3-BEEFB7CCD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Lukuvuoden</a:t>
            </a:r>
            <a:r>
              <a:rPr lang="en-US" dirty="0"/>
              <a:t> 2026-2027 </a:t>
            </a:r>
            <a:r>
              <a:rPr lang="en-US" dirty="0" err="1"/>
              <a:t>kaupungin</a:t>
            </a:r>
            <a:r>
              <a:rPr lang="en-US" dirty="0"/>
              <a:t> ja </a:t>
            </a:r>
            <a:r>
              <a:rPr lang="en-US" dirty="0" err="1"/>
              <a:t>koulun</a:t>
            </a:r>
            <a:r>
              <a:rPr lang="en-US" dirty="0"/>
              <a:t> </a:t>
            </a:r>
            <a:r>
              <a:rPr lang="en-US" dirty="0" err="1"/>
              <a:t>teemat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53ED5-8EBA-C096-5918-3D5FD128A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Liikunnallinen</a:t>
            </a:r>
            <a:r>
              <a:rPr lang="en-US" dirty="0"/>
              <a:t> </a:t>
            </a:r>
            <a:r>
              <a:rPr lang="en-US" dirty="0" err="1"/>
              <a:t>elämäntapa</a:t>
            </a:r>
            <a:r>
              <a:rPr lang="en-US" dirty="0"/>
              <a:t> ja </a:t>
            </a:r>
            <a:r>
              <a:rPr lang="en-US" dirty="0" err="1"/>
              <a:t>hyvinvoint</a:t>
            </a:r>
            <a:r>
              <a:rPr lang="en-US" dirty="0"/>
              <a:t>i</a:t>
            </a:r>
          </a:p>
          <a:p>
            <a:r>
              <a:rPr lang="en-US" dirty="0" err="1"/>
              <a:t>Yhteisöllisen</a:t>
            </a:r>
            <a:r>
              <a:rPr lang="en-US" dirty="0"/>
              <a:t> </a:t>
            </a:r>
            <a:r>
              <a:rPr lang="en-US" dirty="0" err="1"/>
              <a:t>toimintakulttuurin</a:t>
            </a:r>
            <a:r>
              <a:rPr lang="en-US" dirty="0"/>
              <a:t> ja </a:t>
            </a:r>
            <a:r>
              <a:rPr lang="en-US" dirty="0" err="1"/>
              <a:t>osallisuuden</a:t>
            </a:r>
            <a:r>
              <a:rPr lang="en-US" dirty="0"/>
              <a:t> </a:t>
            </a:r>
            <a:r>
              <a:rPr lang="en-US" dirty="0" err="1"/>
              <a:t>vahvistaminen</a:t>
            </a:r>
          </a:p>
          <a:p>
            <a:r>
              <a:rPr lang="en-US" dirty="0"/>
              <a:t>Lukeva </a:t>
            </a:r>
            <a:r>
              <a:rPr lang="en-US" dirty="0" err="1"/>
              <a:t>koulu</a:t>
            </a:r>
            <a:endParaRPr lang="en-US" dirty="0"/>
          </a:p>
          <a:p>
            <a:r>
              <a:rPr lang="en-US" dirty="0" err="1"/>
              <a:t>Lähiympäristön</a:t>
            </a:r>
            <a:r>
              <a:rPr lang="en-US" dirty="0"/>
              <a:t> ja </a:t>
            </a:r>
            <a:r>
              <a:rPr lang="en-US" dirty="0" err="1"/>
              <a:t>sidosryhmäyhteistyön</a:t>
            </a:r>
            <a:r>
              <a:rPr lang="en-US" dirty="0"/>
              <a:t> </a:t>
            </a:r>
            <a:r>
              <a:rPr lang="en-US" dirty="0" err="1"/>
              <a:t>hyödyntäminen</a:t>
            </a:r>
          </a:p>
        </p:txBody>
      </p:sp>
    </p:spTree>
    <p:extLst>
      <p:ext uri="{BB962C8B-B14F-4D97-AF65-F5344CB8AC3E}">
        <p14:creationId xmlns:p14="http://schemas.microsoft.com/office/powerpoint/2010/main" val="387593798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E8697-BD71-74B5-8A1D-0C1938CED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Kokeet</a:t>
            </a:r>
            <a:r>
              <a:rPr lang="en-US" dirty="0"/>
              <a:t> ja </a:t>
            </a:r>
            <a:r>
              <a:rPr lang="en-US" dirty="0" err="1"/>
              <a:t>testit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86CD3-2C68-70C5-934D-00257D4173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Kokeita</a:t>
            </a:r>
            <a:r>
              <a:rPr lang="en-US" dirty="0"/>
              <a:t> </a:t>
            </a:r>
            <a:r>
              <a:rPr lang="en-US" dirty="0" err="1"/>
              <a:t>pidetään</a:t>
            </a:r>
            <a:r>
              <a:rPr lang="en-US" dirty="0"/>
              <a:t> </a:t>
            </a:r>
            <a:r>
              <a:rPr lang="en-US" dirty="0" err="1"/>
              <a:t>matematiikasta</a:t>
            </a:r>
            <a:r>
              <a:rPr lang="en-US" dirty="0"/>
              <a:t>, </a:t>
            </a:r>
            <a:r>
              <a:rPr lang="en-US" dirty="0" err="1"/>
              <a:t>suomen</a:t>
            </a:r>
            <a:r>
              <a:rPr lang="en-US" dirty="0"/>
              <a:t> </a:t>
            </a:r>
            <a:r>
              <a:rPr lang="en-US" dirty="0" err="1"/>
              <a:t>kielestä</a:t>
            </a:r>
            <a:r>
              <a:rPr lang="en-US" dirty="0"/>
              <a:t>, </a:t>
            </a:r>
            <a:r>
              <a:rPr lang="en-US" dirty="0" err="1"/>
              <a:t>englannista</a:t>
            </a:r>
            <a:r>
              <a:rPr lang="en-US" dirty="0"/>
              <a:t>, </a:t>
            </a:r>
            <a:r>
              <a:rPr lang="en-US" dirty="0" err="1"/>
              <a:t>reaaliaineista</a:t>
            </a:r>
            <a:r>
              <a:rPr lang="en-US" dirty="0"/>
              <a:t> </a:t>
            </a:r>
            <a:r>
              <a:rPr lang="en-US" dirty="0" err="1"/>
              <a:t>sekä</a:t>
            </a:r>
            <a:r>
              <a:rPr lang="en-US" dirty="0"/>
              <a:t> </a:t>
            </a:r>
            <a:r>
              <a:rPr lang="en-US" dirty="0" err="1"/>
              <a:t>musiikista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Lisäksi</a:t>
            </a:r>
            <a:r>
              <a:rPr lang="en-US" dirty="0"/>
              <a:t> </a:t>
            </a:r>
            <a:r>
              <a:rPr lang="en-US" dirty="0" err="1"/>
              <a:t>englannissa</a:t>
            </a:r>
            <a:r>
              <a:rPr lang="en-US" dirty="0"/>
              <a:t> on </a:t>
            </a:r>
            <a:r>
              <a:rPr lang="en-US" dirty="0" err="1"/>
              <a:t>sanakokeita</a:t>
            </a:r>
            <a:r>
              <a:rPr lang="en-US" dirty="0"/>
              <a:t>, </a:t>
            </a:r>
            <a:r>
              <a:rPr lang="en-US" dirty="0" err="1"/>
              <a:t>matematiikassa</a:t>
            </a:r>
            <a:r>
              <a:rPr lang="en-US" dirty="0"/>
              <a:t> </a:t>
            </a:r>
            <a:r>
              <a:rPr lang="en-US" dirty="0" err="1"/>
              <a:t>kertotaulutestejä</a:t>
            </a:r>
            <a:r>
              <a:rPr lang="en-US" dirty="0"/>
              <a:t> ja </a:t>
            </a:r>
            <a:r>
              <a:rPr lang="en-US" dirty="0" err="1"/>
              <a:t>musiikissa</a:t>
            </a:r>
            <a:r>
              <a:rPr lang="en-US" dirty="0"/>
              <a:t> </a:t>
            </a:r>
            <a:r>
              <a:rPr lang="en-US" dirty="0" err="1"/>
              <a:t>laulu</a:t>
            </a:r>
            <a:r>
              <a:rPr lang="en-US" dirty="0"/>
              <a:t>- ja/tai </a:t>
            </a:r>
            <a:r>
              <a:rPr lang="en-US" dirty="0" err="1"/>
              <a:t>soittokoe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5347461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45EEF-E1EC-6546-33B3-DB823D67A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Lukuprojektit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E1680-95A3-A4A3-A690-E778E79D9E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Yksi </a:t>
            </a:r>
            <a:r>
              <a:rPr lang="en-US" dirty="0" err="1"/>
              <a:t>projekti</a:t>
            </a:r>
            <a:r>
              <a:rPr lang="en-US" dirty="0"/>
              <a:t> </a:t>
            </a:r>
            <a:r>
              <a:rPr lang="en-US" dirty="0" err="1"/>
              <a:t>toteutetaan</a:t>
            </a:r>
            <a:r>
              <a:rPr lang="en-US" dirty="0"/>
              <a:t> </a:t>
            </a:r>
            <a:r>
              <a:rPr lang="en-US" dirty="0" err="1"/>
              <a:t>syksyllä</a:t>
            </a:r>
            <a:r>
              <a:rPr lang="en-US" dirty="0"/>
              <a:t> ja </a:t>
            </a:r>
            <a:r>
              <a:rPr lang="en-US" dirty="0" err="1"/>
              <a:t>yksi</a:t>
            </a:r>
            <a:r>
              <a:rPr lang="en-US" dirty="0"/>
              <a:t> </a:t>
            </a:r>
            <a:r>
              <a:rPr lang="en-US" dirty="0" err="1"/>
              <a:t>keväällä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51997999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F27E0-1335-C16F-96BF-38D468B2A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Työ</a:t>
            </a:r>
            <a:r>
              <a:rPr lang="en-US" dirty="0"/>
              <a:t>- ja </a:t>
            </a:r>
            <a:r>
              <a:rPr lang="en-US" dirty="0" err="1"/>
              <a:t>vapaapäivät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946C16-0F1E-B23D-38CE-EEA60DB655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Työ- ja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vapaapäivät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linkki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upotettu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tekstiin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96023791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7D165-7F27-35A7-0B5C-175DDE1F1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Koulumatkojen</a:t>
            </a:r>
            <a:r>
              <a:rPr lang="en-US" dirty="0"/>
              <a:t> </a:t>
            </a:r>
            <a:r>
              <a:rPr lang="en-US" dirty="0" err="1"/>
              <a:t>kulkeminen</a:t>
            </a:r>
            <a:r>
              <a:rPr lang="en-US" dirty="0"/>
              <a:t> / </a:t>
            </a:r>
            <a:r>
              <a:rPr lang="en-US" dirty="0" err="1"/>
              <a:t>saattoliikenne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AFCD2-623F-A410-5477-D692738BE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Koulumatkat</a:t>
            </a:r>
            <a:r>
              <a:rPr lang="en-US" dirty="0"/>
              <a:t> 4. </a:t>
            </a:r>
            <a:r>
              <a:rPr lang="en-US" dirty="0" err="1"/>
              <a:t>luokkalainen</a:t>
            </a:r>
            <a:r>
              <a:rPr lang="en-US" dirty="0"/>
              <a:t> </a:t>
            </a:r>
            <a:r>
              <a:rPr lang="en-US" dirty="0" err="1"/>
              <a:t>kulkee</a:t>
            </a:r>
            <a:r>
              <a:rPr lang="en-US" dirty="0"/>
              <a:t> </a:t>
            </a:r>
            <a:r>
              <a:rPr lang="en-US" dirty="0" err="1"/>
              <a:t>lähtökohtaisesti</a:t>
            </a:r>
            <a:r>
              <a:rPr lang="en-US" dirty="0"/>
              <a:t> </a:t>
            </a:r>
            <a:r>
              <a:rPr lang="en-US" dirty="0" err="1"/>
              <a:t>lihasvoimin</a:t>
            </a:r>
            <a:r>
              <a:rPr lang="en-US" dirty="0"/>
              <a:t> (</a:t>
            </a:r>
            <a:r>
              <a:rPr lang="en-US" dirty="0" err="1"/>
              <a:t>yhteys</a:t>
            </a:r>
            <a:r>
              <a:rPr lang="en-US" dirty="0"/>
              <a:t> </a:t>
            </a:r>
            <a:r>
              <a:rPr lang="en-US" dirty="0" err="1"/>
              <a:t>myös</a:t>
            </a:r>
            <a:r>
              <a:rPr lang="en-US" dirty="0"/>
              <a:t> </a:t>
            </a:r>
            <a:r>
              <a:rPr lang="en-US" dirty="0" err="1"/>
              <a:t>kaupungin</a:t>
            </a:r>
            <a:r>
              <a:rPr lang="en-US" dirty="0"/>
              <a:t> ja </a:t>
            </a:r>
            <a:r>
              <a:rPr lang="en-US" dirty="0" err="1"/>
              <a:t>koulumme</a:t>
            </a:r>
            <a:r>
              <a:rPr lang="en-US" dirty="0"/>
              <a:t> </a:t>
            </a:r>
            <a:r>
              <a:rPr lang="en-US" dirty="0" err="1"/>
              <a:t>lukuvuositeemaan</a:t>
            </a:r>
            <a:r>
              <a:rPr lang="en-US" dirty="0"/>
              <a:t> </a:t>
            </a:r>
            <a:r>
              <a:rPr lang="en-US" dirty="0" err="1"/>
              <a:t>liikunnallinen</a:t>
            </a:r>
            <a:r>
              <a:rPr lang="en-US" dirty="0"/>
              <a:t> </a:t>
            </a:r>
            <a:r>
              <a:rPr lang="en-US" dirty="0" err="1"/>
              <a:t>elämäntapa</a:t>
            </a:r>
            <a:r>
              <a:rPr lang="en-US" dirty="0"/>
              <a:t> ja </a:t>
            </a:r>
            <a:r>
              <a:rPr lang="en-US" dirty="0" err="1"/>
              <a:t>hyvinvointi</a:t>
            </a:r>
            <a:r>
              <a:rPr lang="en-US" dirty="0"/>
              <a:t>)</a:t>
            </a:r>
          </a:p>
          <a:p>
            <a:r>
              <a:rPr lang="en-US" dirty="0" err="1"/>
              <a:t>Pyöräily</a:t>
            </a:r>
            <a:r>
              <a:rPr lang="en-US" dirty="0"/>
              <a:t> ja </a:t>
            </a:r>
            <a:r>
              <a:rPr lang="en-US" dirty="0" err="1"/>
              <a:t>skuuttaus</a:t>
            </a:r>
            <a:r>
              <a:rPr lang="en-US" dirty="0"/>
              <a:t> -&gt; </a:t>
            </a:r>
            <a:r>
              <a:rPr lang="en-US" dirty="0" err="1"/>
              <a:t>kulkuvälineiden</a:t>
            </a:r>
            <a:r>
              <a:rPr lang="en-US" dirty="0"/>
              <a:t> </a:t>
            </a:r>
            <a:r>
              <a:rPr lang="en-US" dirty="0" err="1"/>
              <a:t>kunnossapito</a:t>
            </a:r>
            <a:r>
              <a:rPr lang="en-US" dirty="0"/>
              <a:t>, ja </a:t>
            </a:r>
            <a:r>
              <a:rPr lang="en-US" dirty="0" err="1"/>
              <a:t>kypärät</a:t>
            </a:r>
            <a:r>
              <a:rPr lang="en-US" dirty="0"/>
              <a:t> </a:t>
            </a:r>
            <a:r>
              <a:rPr lang="en-US" dirty="0" err="1"/>
              <a:t>päähän</a:t>
            </a:r>
            <a:endParaRPr lang="en-US" dirty="0"/>
          </a:p>
          <a:p>
            <a:r>
              <a:rPr lang="en-US" dirty="0" err="1"/>
              <a:t>Pyöräilytaito</a:t>
            </a:r>
            <a:r>
              <a:rPr lang="en-US" dirty="0"/>
              <a:t> on </a:t>
            </a:r>
            <a:r>
              <a:rPr lang="en-US" dirty="0" err="1"/>
              <a:t>tärkeä</a:t>
            </a:r>
            <a:r>
              <a:rPr lang="en-US" dirty="0"/>
              <a:t> </a:t>
            </a:r>
            <a:r>
              <a:rPr lang="en-US" dirty="0" err="1"/>
              <a:t>kansalaistaito</a:t>
            </a:r>
            <a:r>
              <a:rPr lang="en-US" dirty="0"/>
              <a:t>, ja </a:t>
            </a:r>
            <a:r>
              <a:rPr lang="en-US" dirty="0" err="1"/>
              <a:t>teemme</a:t>
            </a:r>
            <a:r>
              <a:rPr lang="en-US" dirty="0"/>
              <a:t> </a:t>
            </a:r>
            <a:r>
              <a:rPr lang="en-US" dirty="0" err="1"/>
              <a:t>esim</a:t>
            </a:r>
            <a:r>
              <a:rPr lang="en-US" dirty="0"/>
              <a:t>. </a:t>
            </a:r>
            <a:r>
              <a:rPr lang="en-US" dirty="0" err="1"/>
              <a:t>retkiä</a:t>
            </a:r>
            <a:r>
              <a:rPr lang="en-US" dirty="0"/>
              <a:t> </a:t>
            </a:r>
            <a:r>
              <a:rPr lang="en-US" dirty="0" err="1"/>
              <a:t>pyöräillen</a:t>
            </a:r>
            <a:endParaRPr lang="en-US" dirty="0"/>
          </a:p>
          <a:p>
            <a:r>
              <a:rPr lang="en-US" dirty="0" err="1"/>
              <a:t>Koulualueella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pyöräillä</a:t>
            </a:r>
            <a:r>
              <a:rPr lang="en-US" dirty="0"/>
              <a:t>, </a:t>
            </a:r>
            <a:r>
              <a:rPr lang="en-US" dirty="0" err="1"/>
              <a:t>vaan</a:t>
            </a:r>
            <a:r>
              <a:rPr lang="en-US" dirty="0"/>
              <a:t> </a:t>
            </a:r>
            <a:r>
              <a:rPr lang="en-US" dirty="0" err="1"/>
              <a:t>pyörää</a:t>
            </a:r>
            <a:r>
              <a:rPr lang="en-US" dirty="0"/>
              <a:t> </a:t>
            </a:r>
            <a:r>
              <a:rPr lang="en-US" dirty="0" err="1"/>
              <a:t>talutetaan</a:t>
            </a:r>
            <a:r>
              <a:rPr lang="en-US" dirty="0"/>
              <a:t>. </a:t>
            </a:r>
            <a:r>
              <a:rPr lang="en-US" dirty="0" err="1"/>
              <a:t>Kulkuvälineet</a:t>
            </a:r>
            <a:r>
              <a:rPr lang="en-US" dirty="0"/>
              <a:t> </a:t>
            </a:r>
            <a:r>
              <a:rPr lang="en-US" dirty="0" err="1"/>
              <a:t>säilytetään</a:t>
            </a:r>
            <a:r>
              <a:rPr lang="en-US" dirty="0"/>
              <a:t> </a:t>
            </a:r>
            <a:r>
              <a:rPr lang="en-US" dirty="0" err="1"/>
              <a:t>pyöräkatoksessa</a:t>
            </a:r>
            <a:r>
              <a:rPr lang="en-US" dirty="0"/>
              <a:t> </a:t>
            </a:r>
            <a:r>
              <a:rPr lang="en-US" dirty="0" err="1"/>
              <a:t>lukittuna</a:t>
            </a:r>
            <a:r>
              <a:rPr lang="en-US" dirty="0"/>
              <a:t>.</a:t>
            </a:r>
          </a:p>
          <a:p>
            <a:r>
              <a:rPr lang="en-US" dirty="0" err="1"/>
              <a:t>Saattoliikenne</a:t>
            </a:r>
            <a:r>
              <a:rPr lang="en-US" dirty="0"/>
              <a:t> -&gt; </a:t>
            </a:r>
            <a:r>
              <a:rPr lang="en-US" dirty="0" err="1"/>
              <a:t>jos</a:t>
            </a:r>
            <a:r>
              <a:rPr lang="en-US" dirty="0"/>
              <a:t> </a:t>
            </a:r>
            <a:r>
              <a:rPr lang="en-US" dirty="0" err="1"/>
              <a:t>lapsi</a:t>
            </a:r>
            <a:r>
              <a:rPr lang="en-US" dirty="0"/>
              <a:t> </a:t>
            </a:r>
            <a:r>
              <a:rPr lang="en-US" dirty="0" err="1"/>
              <a:t>tulee</a:t>
            </a:r>
            <a:r>
              <a:rPr lang="en-US" dirty="0"/>
              <a:t> </a:t>
            </a:r>
            <a:r>
              <a:rPr lang="en-US" dirty="0" err="1"/>
              <a:t>moottoriajoneuvolla</a:t>
            </a:r>
            <a:r>
              <a:rPr lang="en-US" dirty="0"/>
              <a:t> </a:t>
            </a:r>
            <a:r>
              <a:rPr lang="en-US" dirty="0" err="1"/>
              <a:t>kouluun</a:t>
            </a:r>
            <a:r>
              <a:rPr lang="en-US" dirty="0"/>
              <a:t>, </a:t>
            </a:r>
            <a:r>
              <a:rPr lang="en-US" dirty="0" err="1"/>
              <a:t>älä</a:t>
            </a:r>
            <a:r>
              <a:rPr lang="en-US" dirty="0"/>
              <a:t> </a:t>
            </a:r>
            <a:r>
              <a:rPr lang="en-US" dirty="0" err="1"/>
              <a:t>tuo</a:t>
            </a:r>
            <a:r>
              <a:rPr lang="en-US" dirty="0"/>
              <a:t> </a:t>
            </a:r>
            <a:r>
              <a:rPr lang="en-US" dirty="0" err="1"/>
              <a:t>häntä</a:t>
            </a:r>
            <a:r>
              <a:rPr lang="en-US" dirty="0"/>
              <a:t> </a:t>
            </a:r>
            <a:r>
              <a:rPr lang="en-US" dirty="0" err="1"/>
              <a:t>koulun</a:t>
            </a:r>
            <a:r>
              <a:rPr lang="en-US" dirty="0"/>
              <a:t> </a:t>
            </a:r>
            <a:r>
              <a:rPr lang="en-US" dirty="0" err="1"/>
              <a:t>pihaan</a:t>
            </a:r>
            <a:r>
              <a:rPr lang="en-US" dirty="0"/>
              <a:t>, </a:t>
            </a:r>
            <a:r>
              <a:rPr lang="en-US" dirty="0" err="1"/>
              <a:t>vaan</a:t>
            </a:r>
            <a:r>
              <a:rPr lang="en-US" dirty="0"/>
              <a:t> </a:t>
            </a:r>
            <a:r>
              <a:rPr lang="en-US" dirty="0" err="1"/>
              <a:t>katsokaa</a:t>
            </a:r>
            <a:r>
              <a:rPr lang="en-US" dirty="0"/>
              <a:t> </a:t>
            </a:r>
            <a:r>
              <a:rPr lang="en-US" dirty="0" err="1"/>
              <a:t>yhdessä</a:t>
            </a:r>
            <a:r>
              <a:rPr lang="en-US" dirty="0"/>
              <a:t> </a:t>
            </a:r>
            <a:r>
              <a:rPr lang="en-US" dirty="0" err="1"/>
              <a:t>sopiva</a:t>
            </a:r>
            <a:r>
              <a:rPr lang="en-US" dirty="0"/>
              <a:t> </a:t>
            </a:r>
            <a:r>
              <a:rPr lang="en-US" dirty="0" err="1"/>
              <a:t>bussipysäkki</a:t>
            </a:r>
            <a:r>
              <a:rPr lang="en-US" dirty="0"/>
              <a:t> “</a:t>
            </a:r>
            <a:r>
              <a:rPr lang="en-US" dirty="0" err="1"/>
              <a:t>tiputusta</a:t>
            </a:r>
            <a:r>
              <a:rPr lang="en-US" dirty="0"/>
              <a:t>” </a:t>
            </a:r>
            <a:r>
              <a:rPr lang="en-US" dirty="0" err="1"/>
              <a:t>varten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41324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7FAB5-3E73-9DFF-3F17-5879A45B4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Puhelinkäytännöt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DC4AD5-FDDE-DA6A-858B-50208D1628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Puhelin</a:t>
            </a:r>
            <a:r>
              <a:rPr lang="en-US" dirty="0"/>
              <a:t> </a:t>
            </a:r>
            <a:r>
              <a:rPr lang="en-US" dirty="0" err="1"/>
              <a:t>saa</a:t>
            </a:r>
            <a:r>
              <a:rPr lang="en-US" dirty="0"/>
              <a:t> olla </a:t>
            </a:r>
            <a:r>
              <a:rPr lang="en-US" dirty="0" err="1"/>
              <a:t>mukana</a:t>
            </a:r>
            <a:r>
              <a:rPr lang="en-US" dirty="0"/>
              <a:t>, </a:t>
            </a:r>
            <a:r>
              <a:rPr lang="en-US" dirty="0" err="1"/>
              <a:t>mutta</a:t>
            </a:r>
            <a:r>
              <a:rPr lang="en-US" dirty="0"/>
              <a:t> </a:t>
            </a:r>
            <a:r>
              <a:rPr lang="en-US" dirty="0" err="1"/>
              <a:t>koulupäivän</a:t>
            </a:r>
            <a:r>
              <a:rPr lang="en-US" dirty="0"/>
              <a:t> </a:t>
            </a:r>
            <a:r>
              <a:rPr lang="en-US" dirty="0" err="1"/>
              <a:t>ajan</a:t>
            </a:r>
            <a:r>
              <a:rPr lang="en-US" dirty="0"/>
              <a:t> se </a:t>
            </a:r>
            <a:r>
              <a:rPr lang="en-US" dirty="0" err="1"/>
              <a:t>pysyy</a:t>
            </a:r>
            <a:r>
              <a:rPr lang="en-US" dirty="0"/>
              <a:t> </a:t>
            </a:r>
            <a:r>
              <a:rPr lang="en-US" dirty="0" err="1"/>
              <a:t>repussa</a:t>
            </a:r>
            <a:r>
              <a:rPr lang="en-US" dirty="0"/>
              <a:t> </a:t>
            </a:r>
            <a:r>
              <a:rPr lang="en-US" dirty="0" err="1"/>
              <a:t>äänettömällä</a:t>
            </a:r>
            <a:r>
              <a:rPr lang="en-US" dirty="0"/>
              <a:t>.</a:t>
            </a:r>
          </a:p>
          <a:p>
            <a:r>
              <a:rPr lang="en-US" dirty="0"/>
              <a:t>Käyttö vain </a:t>
            </a:r>
            <a:r>
              <a:rPr lang="en-US" dirty="0" err="1"/>
              <a:t>opettajan</a:t>
            </a:r>
            <a:r>
              <a:rPr lang="en-US" dirty="0"/>
              <a:t> </a:t>
            </a:r>
            <a:r>
              <a:rPr lang="en-US" dirty="0" err="1"/>
              <a:t>ohjeen</a:t>
            </a:r>
            <a:r>
              <a:rPr lang="en-US" dirty="0"/>
              <a:t> </a:t>
            </a:r>
            <a:r>
              <a:rPr lang="en-US" dirty="0" err="1"/>
              <a:t>mukaan</a:t>
            </a:r>
            <a:r>
              <a:rPr lang="en-US" dirty="0"/>
              <a:t> ja </a:t>
            </a:r>
            <a:r>
              <a:rPr lang="en-US" dirty="0" err="1"/>
              <a:t>erityisluvalla</a:t>
            </a:r>
            <a:r>
              <a:rPr lang="en-US" dirty="0"/>
              <a:t>.</a:t>
            </a:r>
          </a:p>
          <a:p>
            <a:r>
              <a:rPr lang="en-US" dirty="0" err="1"/>
              <a:t>Kouluun</a:t>
            </a:r>
            <a:r>
              <a:rPr lang="en-US" dirty="0"/>
              <a:t> </a:t>
            </a:r>
            <a:r>
              <a:rPr lang="en-US" dirty="0" err="1"/>
              <a:t>tuodut</a:t>
            </a:r>
            <a:r>
              <a:rPr lang="en-US" dirty="0"/>
              <a:t> </a:t>
            </a:r>
            <a:r>
              <a:rPr lang="en-US" dirty="0" err="1"/>
              <a:t>omat</a:t>
            </a:r>
            <a:r>
              <a:rPr lang="en-US" dirty="0"/>
              <a:t> </a:t>
            </a:r>
            <a:r>
              <a:rPr lang="en-US" dirty="0" err="1"/>
              <a:t>laitteet</a:t>
            </a:r>
            <a:r>
              <a:rPr lang="en-US" dirty="0"/>
              <a:t> ja </a:t>
            </a:r>
            <a:r>
              <a:rPr lang="en-US" dirty="0" err="1"/>
              <a:t>muut</a:t>
            </a:r>
            <a:r>
              <a:rPr lang="en-US" dirty="0"/>
              <a:t> </a:t>
            </a:r>
            <a:r>
              <a:rPr lang="en-US" dirty="0" err="1"/>
              <a:t>tavarat</a:t>
            </a:r>
            <a:r>
              <a:rPr lang="en-US" dirty="0"/>
              <a:t> </a:t>
            </a:r>
            <a:r>
              <a:rPr lang="en-US" dirty="0" err="1"/>
              <a:t>omalla</a:t>
            </a:r>
            <a:r>
              <a:rPr lang="en-US" dirty="0"/>
              <a:t> </a:t>
            </a:r>
            <a:r>
              <a:rPr lang="en-US" dirty="0" err="1"/>
              <a:t>vastuulla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456983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5946F-C26C-AF3F-F2FD-A2743DF30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r>
              <a:rPr lang="en-US" dirty="0" err="1"/>
              <a:t>Oppilasilmoitus</a:t>
            </a:r>
            <a:r>
              <a:rPr lang="en-US" dirty="0"/>
              <a:t>, </a:t>
            </a:r>
            <a:r>
              <a:rPr lang="en-US" dirty="0" err="1"/>
              <a:t>julkaisuluvat</a:t>
            </a:r>
            <a:r>
              <a:rPr lang="en-US" dirty="0"/>
              <a:t>, </a:t>
            </a:r>
            <a:r>
              <a:rPr lang="en-US" dirty="0" err="1"/>
              <a:t>kuvausluvat</a:t>
            </a:r>
            <a:r>
              <a:rPr lang="en-US" dirty="0"/>
              <a:t> ja </a:t>
            </a:r>
            <a:r>
              <a:rPr lang="en-US" dirty="0" err="1"/>
              <a:t>katsomukselliseen</a:t>
            </a:r>
            <a:r>
              <a:rPr lang="en-US" dirty="0"/>
              <a:t> </a:t>
            </a:r>
            <a:r>
              <a:rPr lang="en-US" dirty="0" err="1"/>
              <a:t>opetukseen</a:t>
            </a:r>
            <a:r>
              <a:rPr lang="en-US" dirty="0"/>
              <a:t> </a:t>
            </a:r>
            <a:r>
              <a:rPr lang="en-US" dirty="0" err="1"/>
              <a:t>osallistuminen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A8049-83E6-474A-6199-F01A91F20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Muistattehan</a:t>
            </a:r>
            <a:r>
              <a:rPr lang="en-US" dirty="0"/>
              <a:t> </a:t>
            </a:r>
            <a:r>
              <a:rPr lang="en-US" dirty="0" err="1"/>
              <a:t>tarkistaa</a:t>
            </a:r>
            <a:r>
              <a:rPr lang="en-US" dirty="0"/>
              <a:t> </a:t>
            </a:r>
            <a:r>
              <a:rPr lang="en-US" dirty="0" err="1"/>
              <a:t>Wilmasta</a:t>
            </a:r>
            <a:r>
              <a:rPr lang="en-US" dirty="0"/>
              <a:t>, </a:t>
            </a:r>
            <a:r>
              <a:rPr lang="en-US" dirty="0" err="1"/>
              <a:t>että</a:t>
            </a:r>
            <a:r>
              <a:rPr lang="en-US" dirty="0"/>
              <a:t> </a:t>
            </a:r>
            <a:r>
              <a:rPr lang="en-US" dirty="0" err="1"/>
              <a:t>nämä</a:t>
            </a:r>
            <a:r>
              <a:rPr lang="en-US" dirty="0"/>
              <a:t> </a:t>
            </a:r>
            <a:r>
              <a:rPr lang="en-US" dirty="0" err="1"/>
              <a:t>ovat</a:t>
            </a:r>
            <a:r>
              <a:rPr lang="en-US" dirty="0"/>
              <a:t> </a:t>
            </a:r>
            <a:r>
              <a:rPr lang="en-US" dirty="0" err="1"/>
              <a:t>kunnossa</a:t>
            </a:r>
            <a:r>
              <a:rPr lang="en-US" dirty="0"/>
              <a:t>.</a:t>
            </a:r>
          </a:p>
          <a:p>
            <a:r>
              <a:rPr lang="en-US" dirty="0" err="1"/>
              <a:t>Katsomuksellisen</a:t>
            </a:r>
            <a:r>
              <a:rPr lang="en-US" dirty="0"/>
              <a:t> </a:t>
            </a:r>
            <a:r>
              <a:rPr lang="en-US" dirty="0" err="1"/>
              <a:t>opetuksen</a:t>
            </a:r>
            <a:r>
              <a:rPr lang="en-US" dirty="0"/>
              <a:t> </a:t>
            </a:r>
            <a:r>
              <a:rPr lang="en-US" dirty="0" err="1"/>
              <a:t>tulee</a:t>
            </a:r>
            <a:r>
              <a:rPr lang="en-US" dirty="0"/>
              <a:t> </a:t>
            </a:r>
            <a:r>
              <a:rPr lang="en-US" dirty="0" err="1"/>
              <a:t>täsmätä</a:t>
            </a:r>
            <a:r>
              <a:rPr lang="en-US" dirty="0"/>
              <a:t> </a:t>
            </a:r>
            <a:r>
              <a:rPr lang="en-US" dirty="0" err="1"/>
              <a:t>väestörekisterin</a:t>
            </a:r>
            <a:r>
              <a:rPr lang="en-US" dirty="0"/>
              <a:t> </a:t>
            </a:r>
            <a:r>
              <a:rPr lang="en-US" dirty="0" err="1"/>
              <a:t>kanssa</a:t>
            </a:r>
            <a:r>
              <a:rPr lang="en-US" dirty="0"/>
              <a:t>.</a:t>
            </a:r>
          </a:p>
          <a:p>
            <a:r>
              <a:rPr lang="en-US" dirty="0" err="1"/>
              <a:t>Muistathan</a:t>
            </a:r>
            <a:r>
              <a:rPr lang="en-US" dirty="0"/>
              <a:t> </a:t>
            </a:r>
            <a:r>
              <a:rPr lang="en-US" dirty="0" err="1"/>
              <a:t>tsekata</a:t>
            </a:r>
            <a:r>
              <a:rPr lang="en-US" dirty="0"/>
              <a:t> </a:t>
            </a:r>
            <a:r>
              <a:rPr lang="en-US" dirty="0" err="1"/>
              <a:t>myös</a:t>
            </a:r>
            <a:r>
              <a:rPr lang="en-US" dirty="0"/>
              <a:t> </a:t>
            </a:r>
            <a:r>
              <a:rPr lang="en-US" dirty="0" err="1"/>
              <a:t>osallistumisen</a:t>
            </a:r>
            <a:r>
              <a:rPr lang="en-US" dirty="0"/>
              <a:t> </a:t>
            </a:r>
            <a:r>
              <a:rPr lang="en-US" dirty="0" err="1"/>
              <a:t>katsomuksellisiin</a:t>
            </a:r>
            <a:r>
              <a:rPr lang="en-US" dirty="0"/>
              <a:t> </a:t>
            </a:r>
            <a:r>
              <a:rPr lang="en-US" dirty="0" err="1"/>
              <a:t>tapahtumiin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9320015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D9DC5-F665-F5A8-F422-FAC75B436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Jos </a:t>
            </a:r>
            <a:r>
              <a:rPr lang="en-US" dirty="0" err="1"/>
              <a:t>jotain</a:t>
            </a:r>
            <a:r>
              <a:rPr lang="en-US" dirty="0"/>
              <a:t> </a:t>
            </a:r>
            <a:r>
              <a:rPr lang="en-US" dirty="0" err="1"/>
              <a:t>sattuu</a:t>
            </a:r>
            <a:r>
              <a:rPr lang="en-US" dirty="0"/>
              <a:t>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7E7DC-D27B-62DD-B67D-2837CDB733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Koululaiset</a:t>
            </a:r>
            <a:r>
              <a:rPr lang="en-US" dirty="0"/>
              <a:t> on </a:t>
            </a:r>
            <a:r>
              <a:rPr lang="en-US" dirty="0" err="1"/>
              <a:t>vakuutettu</a:t>
            </a:r>
            <a:r>
              <a:rPr lang="en-US" dirty="0"/>
              <a:t> </a:t>
            </a:r>
            <a:r>
              <a:rPr lang="en-US" dirty="0" err="1"/>
              <a:t>koulupäivän</a:t>
            </a:r>
            <a:r>
              <a:rPr lang="en-US" dirty="0"/>
              <a:t> </a:t>
            </a:r>
            <a:r>
              <a:rPr lang="en-US" dirty="0" err="1"/>
              <a:t>ajaksi</a:t>
            </a:r>
            <a:r>
              <a:rPr lang="en-US" dirty="0"/>
              <a:t> </a:t>
            </a:r>
            <a:r>
              <a:rPr lang="en-US" dirty="0" err="1"/>
              <a:t>sekä</a:t>
            </a:r>
            <a:r>
              <a:rPr lang="en-US" dirty="0"/>
              <a:t> </a:t>
            </a:r>
            <a:r>
              <a:rPr lang="en-US" dirty="0" err="1"/>
              <a:t>koulumatkoille</a:t>
            </a:r>
            <a:r>
              <a:rPr lang="en-US" dirty="0"/>
              <a:t> (</a:t>
            </a:r>
            <a:r>
              <a:rPr lang="en-US" dirty="0" err="1"/>
              <a:t>koulumatkaksi</a:t>
            </a:r>
            <a:r>
              <a:rPr lang="en-US" dirty="0"/>
              <a:t> </a:t>
            </a:r>
            <a:r>
              <a:rPr lang="en-US" dirty="0" err="1"/>
              <a:t>lasketaan</a:t>
            </a:r>
            <a:r>
              <a:rPr lang="en-US" dirty="0"/>
              <a:t> </a:t>
            </a:r>
            <a:r>
              <a:rPr lang="en-US" dirty="0" err="1"/>
              <a:t>suora</a:t>
            </a:r>
            <a:r>
              <a:rPr lang="en-US" dirty="0"/>
              <a:t> </a:t>
            </a:r>
            <a:r>
              <a:rPr lang="en-US" dirty="0" err="1"/>
              <a:t>reitti</a:t>
            </a:r>
            <a:r>
              <a:rPr lang="en-US" dirty="0"/>
              <a:t> </a:t>
            </a:r>
            <a:r>
              <a:rPr lang="en-US" dirty="0" err="1"/>
              <a:t>kotoa</a:t>
            </a:r>
            <a:r>
              <a:rPr lang="en-US" dirty="0"/>
              <a:t> </a:t>
            </a:r>
            <a:r>
              <a:rPr lang="en-US" dirty="0" err="1"/>
              <a:t>kouluun</a:t>
            </a:r>
            <a:r>
              <a:rPr lang="en-US" dirty="0"/>
              <a:t> tai </a:t>
            </a:r>
            <a:r>
              <a:rPr lang="en-US" dirty="0" err="1"/>
              <a:t>koulusta</a:t>
            </a:r>
            <a:r>
              <a:rPr lang="en-US" dirty="0"/>
              <a:t> </a:t>
            </a:r>
            <a:r>
              <a:rPr lang="en-US" dirty="0" err="1"/>
              <a:t>kotiin</a:t>
            </a:r>
            <a:r>
              <a:rPr lang="en-US" dirty="0"/>
              <a:t>). </a:t>
            </a:r>
          </a:p>
          <a:p>
            <a:r>
              <a:rPr lang="en-US" dirty="0" err="1"/>
              <a:t>Vahingon</a:t>
            </a:r>
            <a:r>
              <a:rPr lang="en-US" dirty="0"/>
              <a:t> </a:t>
            </a:r>
            <a:r>
              <a:rPr lang="en-US" dirty="0" err="1"/>
              <a:t>sattuessa</a:t>
            </a:r>
            <a:r>
              <a:rPr lang="en-US" dirty="0"/>
              <a:t> </a:t>
            </a:r>
            <a:r>
              <a:rPr lang="en-US" dirty="0" err="1"/>
              <a:t>koululla</a:t>
            </a:r>
            <a:r>
              <a:rPr lang="en-US" dirty="0"/>
              <a:t> </a:t>
            </a:r>
            <a:r>
              <a:rPr lang="en-US" dirty="0" err="1"/>
              <a:t>tehdään</a:t>
            </a:r>
            <a:r>
              <a:rPr lang="en-US" dirty="0"/>
              <a:t> </a:t>
            </a:r>
            <a:r>
              <a:rPr lang="en-US" dirty="0" err="1"/>
              <a:t>tapaturmailmoitus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7938412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72025-F2A4-3CB1-D0D2-B33FD74CD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ptos"/>
              </a:rPr>
              <a:t>Uudet</a:t>
            </a:r>
            <a:r>
              <a:rPr lang="en-US" dirty="0">
                <a:latin typeface="Aptos"/>
              </a:rPr>
              <a:t> </a:t>
            </a:r>
            <a:r>
              <a:rPr lang="en-US" dirty="0" err="1">
                <a:latin typeface="Aptos"/>
              </a:rPr>
              <a:t>allergi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ailmoitukset</a:t>
            </a:r>
            <a:r>
              <a:rPr lang="en-US" dirty="0">
                <a:solidFill>
                  <a:srgbClr val="000000"/>
                </a:solidFill>
                <a:latin typeface="Apto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ptos"/>
              </a:rPr>
              <a:t>terveydenhoitajalle</a:t>
            </a:r>
            <a:endParaRPr lang="en-US">
              <a:latin typeface="Apto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3B362-AAF8-544F-6145-FF8F7C80D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Muistattehan</a:t>
            </a:r>
            <a:r>
              <a:rPr lang="en-US" dirty="0"/>
              <a:t> </a:t>
            </a:r>
            <a:r>
              <a:rPr lang="en-US" dirty="0" err="1"/>
              <a:t>tehdä</a:t>
            </a:r>
            <a:r>
              <a:rPr lang="en-US" dirty="0"/>
              <a:t> </a:t>
            </a:r>
            <a:r>
              <a:rPr lang="en-US" b="1" dirty="0" err="1"/>
              <a:t>uudet</a:t>
            </a:r>
            <a:r>
              <a:rPr lang="en-US" dirty="0"/>
              <a:t> </a:t>
            </a:r>
            <a:r>
              <a:rPr lang="en-US" dirty="0" err="1"/>
              <a:t>allergiailmoitukset</a:t>
            </a:r>
            <a:r>
              <a:rPr lang="en-US" dirty="0"/>
              <a:t> </a:t>
            </a:r>
            <a:r>
              <a:rPr lang="en-US" dirty="0" err="1"/>
              <a:t>terveydenhoitajalle</a:t>
            </a:r>
            <a:r>
              <a:rPr lang="en-US" dirty="0"/>
              <a:t>. </a:t>
            </a:r>
            <a:r>
              <a:rPr lang="en-US" dirty="0" err="1"/>
              <a:t>Sitä</a:t>
            </a:r>
            <a:r>
              <a:rPr lang="en-US" dirty="0"/>
              <a:t> </a:t>
            </a:r>
            <a:r>
              <a:rPr lang="en-US" dirty="0" err="1"/>
              <a:t>kautta</a:t>
            </a:r>
            <a:r>
              <a:rPr lang="en-US" dirty="0"/>
              <a:t> ne </a:t>
            </a:r>
            <a:r>
              <a:rPr lang="en-US" dirty="0" err="1"/>
              <a:t>menevät</a:t>
            </a:r>
            <a:r>
              <a:rPr lang="en-US" dirty="0"/>
              <a:t> </a:t>
            </a:r>
            <a:r>
              <a:rPr lang="en-US" dirty="0" err="1"/>
              <a:t>myös</a:t>
            </a:r>
            <a:r>
              <a:rPr lang="en-US" dirty="0"/>
              <a:t> </a:t>
            </a:r>
            <a:r>
              <a:rPr lang="en-US" dirty="0" err="1"/>
              <a:t>keittiölle</a:t>
            </a:r>
            <a:r>
              <a:rPr lang="en-US" dirty="0"/>
              <a:t> </a:t>
            </a:r>
            <a:r>
              <a:rPr lang="en-US" dirty="0" err="1"/>
              <a:t>tietoon</a:t>
            </a:r>
            <a:r>
              <a:rPr lang="en-US" dirty="0"/>
              <a:t>. Lapsen </a:t>
            </a:r>
            <a:r>
              <a:rPr lang="en-US" dirty="0" err="1"/>
              <a:t>kertomaa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kirjata</a:t>
            </a:r>
            <a:r>
              <a:rPr lang="en-US" dirty="0"/>
              <a:t> </a:t>
            </a:r>
            <a:r>
              <a:rPr lang="en-US" dirty="0" err="1"/>
              <a:t>keittiötietoihin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12068329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829F0-2074-C5CA-E8E0-B8E4C254B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Kengätön</a:t>
            </a:r>
            <a:r>
              <a:rPr lang="en-US" dirty="0"/>
              <a:t> ja </a:t>
            </a:r>
            <a:r>
              <a:rPr lang="en-US" dirty="0" err="1"/>
              <a:t>tuoksuton</a:t>
            </a:r>
            <a:r>
              <a:rPr lang="en-US" dirty="0"/>
              <a:t> </a:t>
            </a:r>
            <a:r>
              <a:rPr lang="en-US" dirty="0" err="1"/>
              <a:t>koulu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6E8D5-B466-8CC6-6C83-6D29E0AAB1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Sisäkengät</a:t>
            </a:r>
            <a:r>
              <a:rPr lang="en-US" dirty="0"/>
              <a:t> </a:t>
            </a:r>
            <a:r>
              <a:rPr lang="en-US" dirty="0" err="1"/>
              <a:t>olisi</a:t>
            </a:r>
            <a:r>
              <a:rPr lang="en-US" dirty="0"/>
              <a:t> </a:t>
            </a:r>
            <a:r>
              <a:rPr lang="en-US" dirty="0" err="1"/>
              <a:t>hyvä</a:t>
            </a:r>
            <a:r>
              <a:rPr lang="en-US" dirty="0"/>
              <a:t> olla </a:t>
            </a:r>
            <a:r>
              <a:rPr lang="en-US" dirty="0" err="1"/>
              <a:t>jokaisella</a:t>
            </a:r>
            <a:r>
              <a:rPr lang="en-US" dirty="0"/>
              <a:t>.</a:t>
            </a:r>
          </a:p>
          <a:p>
            <a:r>
              <a:rPr lang="en-US" dirty="0" err="1"/>
              <a:t>Otammehan</a:t>
            </a:r>
            <a:r>
              <a:rPr lang="en-US" dirty="0"/>
              <a:t> </a:t>
            </a:r>
            <a:r>
              <a:rPr lang="en-US" dirty="0" err="1"/>
              <a:t>toisemme</a:t>
            </a:r>
            <a:r>
              <a:rPr lang="en-US" dirty="0"/>
              <a:t> </a:t>
            </a:r>
            <a:r>
              <a:rPr lang="en-US" dirty="0" err="1"/>
              <a:t>huomioon</a:t>
            </a:r>
            <a:r>
              <a:rPr lang="en-US" dirty="0"/>
              <a:t> </a:t>
            </a:r>
            <a:r>
              <a:rPr lang="en-US" dirty="0" err="1"/>
              <a:t>tuoksujen</a:t>
            </a:r>
            <a:r>
              <a:rPr lang="en-US" dirty="0"/>
              <a:t> </a:t>
            </a:r>
            <a:r>
              <a:rPr lang="en-US" dirty="0" err="1"/>
              <a:t>osalta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5072236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F274D-7435-E5BE-4D78-F3834BF69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Yhteydenpito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3C96C-B97A-49C7-3FE3-47D24A48A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>
                <a:latin typeface="Aptos"/>
              </a:rPr>
              <a:t>Pääsääntöisesti</a:t>
            </a:r>
            <a:r>
              <a:rPr lang="en-US" dirty="0">
                <a:latin typeface="Aptos"/>
              </a:rPr>
              <a:t> Wilman </a:t>
            </a:r>
            <a:r>
              <a:rPr lang="en-US" dirty="0" err="1">
                <a:latin typeface="Aptos"/>
              </a:rPr>
              <a:t>kautta</a:t>
            </a:r>
            <a:endParaRPr lang="en-US" dirty="0">
              <a:latin typeface="Aptos"/>
            </a:endParaRPr>
          </a:p>
          <a:p>
            <a:endParaRPr lang="en-US" dirty="0">
              <a:latin typeface="Aptos"/>
            </a:endParaRPr>
          </a:p>
          <a:p>
            <a:r>
              <a:rPr lang="en-US" dirty="0">
                <a:latin typeface="Aptos"/>
              </a:rPr>
              <a:t>Minna </a:t>
            </a:r>
            <a:r>
              <a:rPr lang="en-US" dirty="0" err="1">
                <a:latin typeface="Aptos"/>
              </a:rPr>
              <a:t>Tirronen</a:t>
            </a:r>
            <a:r>
              <a:rPr lang="en-US" dirty="0">
                <a:latin typeface="Aptos"/>
              </a:rPr>
              <a:t> </a:t>
            </a:r>
            <a:r>
              <a:rPr lang="en-US" dirty="0">
                <a:solidFill>
                  <a:srgbClr val="000000"/>
                </a:solidFill>
                <a:latin typeface="Aptos"/>
                <a:ea typeface="Open Sans"/>
                <a:cs typeface="Open Sans"/>
              </a:rPr>
              <a:t>044 718 4550</a:t>
            </a:r>
          </a:p>
          <a:p>
            <a:r>
              <a:rPr lang="en-US" dirty="0">
                <a:solidFill>
                  <a:srgbClr val="000000"/>
                </a:solidFill>
                <a:latin typeface="Aptos"/>
                <a:ea typeface="Open Sans"/>
                <a:cs typeface="Open Sans"/>
              </a:rPr>
              <a:t>Markku </a:t>
            </a:r>
            <a:r>
              <a:rPr lang="en-US" dirty="0" err="1">
                <a:solidFill>
                  <a:srgbClr val="000000"/>
                </a:solidFill>
                <a:latin typeface="Aptos"/>
                <a:ea typeface="Open Sans"/>
                <a:cs typeface="Open Sans"/>
              </a:rPr>
              <a:t>Uhlbäck</a:t>
            </a:r>
            <a:r>
              <a:rPr lang="en-US" dirty="0">
                <a:solidFill>
                  <a:srgbClr val="000000"/>
                </a:solidFill>
                <a:latin typeface="Aptos"/>
                <a:ea typeface="Open Sans"/>
                <a:cs typeface="Open Sans"/>
              </a:rPr>
              <a:t> 044 718 4554</a:t>
            </a:r>
          </a:p>
          <a:p>
            <a:endParaRPr lang="en-US" dirty="0">
              <a:solidFill>
                <a:srgbClr val="000000"/>
              </a:solidFill>
              <a:latin typeface="Aptos"/>
              <a:ea typeface="Open Sans"/>
              <a:cs typeface="Open Sans"/>
            </a:endParaRPr>
          </a:p>
          <a:p>
            <a:r>
              <a:rPr lang="en-US" dirty="0">
                <a:solidFill>
                  <a:srgbClr val="000000"/>
                </a:solidFill>
                <a:latin typeface="Aptos"/>
                <a:ea typeface="Open Sans"/>
                <a:cs typeface="Open Sans"/>
              </a:rPr>
              <a:t>etunimi.sukunimi@opedu.kuopio.fi</a:t>
            </a:r>
          </a:p>
        </p:txBody>
      </p:sp>
    </p:spTree>
    <p:extLst>
      <p:ext uri="{BB962C8B-B14F-4D97-AF65-F5344CB8AC3E}">
        <p14:creationId xmlns:p14="http://schemas.microsoft.com/office/powerpoint/2010/main" val="216346589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BCE4C-2065-EFAB-08EF-B869687D6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Säännöt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40531-0506-DBC3-418F-58553AAC7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Kettulan </a:t>
            </a:r>
            <a:r>
              <a:rPr lang="en-US" dirty="0" err="1"/>
              <a:t>koulun</a:t>
            </a:r>
            <a:r>
              <a:rPr lang="en-US" dirty="0"/>
              <a:t> </a:t>
            </a:r>
            <a:r>
              <a:rPr lang="en-US" dirty="0" err="1"/>
              <a:t>järjestyssäännöt</a:t>
            </a:r>
            <a:r>
              <a:rPr lang="en-US" dirty="0"/>
              <a:t> (</a:t>
            </a:r>
            <a:r>
              <a:rPr lang="en-US" dirty="0" err="1"/>
              <a:t>löytyvät</a:t>
            </a:r>
            <a:r>
              <a:rPr lang="en-US" dirty="0"/>
              <a:t> </a:t>
            </a:r>
            <a:r>
              <a:rPr lang="en-US" dirty="0" err="1"/>
              <a:t>koulun</a:t>
            </a:r>
            <a:r>
              <a:rPr lang="en-US" dirty="0"/>
              <a:t> </a:t>
            </a:r>
            <a:r>
              <a:rPr lang="en-US" dirty="0" err="1"/>
              <a:t>kotisivuilta</a:t>
            </a:r>
            <a:r>
              <a:rPr lang="en-US" dirty="0"/>
              <a:t>)</a:t>
            </a:r>
            <a:endParaRPr lang="en-US" dirty="0">
              <a:hlinkClick r:id="rId2"/>
            </a:endParaRPr>
          </a:p>
          <a:p>
            <a:r>
              <a:rPr lang="en-US" dirty="0" err="1"/>
              <a:t>Luokkien</a:t>
            </a:r>
            <a:r>
              <a:rPr lang="en-US" dirty="0"/>
              <a:t> </a:t>
            </a:r>
            <a:r>
              <a:rPr lang="en-US" dirty="0" err="1"/>
              <a:t>omat</a:t>
            </a:r>
            <a:r>
              <a:rPr lang="en-US" dirty="0"/>
              <a:t> </a:t>
            </a:r>
            <a:r>
              <a:rPr lang="en-US" dirty="0" err="1"/>
              <a:t>säännöt</a:t>
            </a:r>
          </a:p>
        </p:txBody>
      </p:sp>
    </p:spTree>
    <p:extLst>
      <p:ext uri="{BB962C8B-B14F-4D97-AF65-F5344CB8AC3E}">
        <p14:creationId xmlns:p14="http://schemas.microsoft.com/office/powerpoint/2010/main" val="3742164687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9218C-5A2F-ADDF-710C-3AA31AD84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Poissaolot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D36A5-7A7D-2097-ED36-179132B778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 err="1"/>
              <a:t>Poissaolojen</a:t>
            </a:r>
            <a:r>
              <a:rPr lang="en-US" dirty="0"/>
              <a:t> </a:t>
            </a:r>
            <a:r>
              <a:rPr lang="en-US" dirty="0" err="1"/>
              <a:t>seuranta</a:t>
            </a:r>
            <a:r>
              <a:rPr lang="en-US" dirty="0"/>
              <a:t> </a:t>
            </a:r>
            <a:r>
              <a:rPr lang="en-US" dirty="0" err="1"/>
              <a:t>Wilmassa</a:t>
            </a:r>
            <a:endParaRPr lang="en-US" dirty="0"/>
          </a:p>
          <a:p>
            <a:r>
              <a:rPr lang="en-US" dirty="0"/>
              <a:t>1-5 </a:t>
            </a:r>
            <a:r>
              <a:rPr lang="en-US" dirty="0" err="1"/>
              <a:t>päivää</a:t>
            </a:r>
            <a:r>
              <a:rPr lang="en-US" dirty="0"/>
              <a:t> </a:t>
            </a:r>
            <a:r>
              <a:rPr lang="en-US" dirty="0" err="1"/>
              <a:t>haetaan</a:t>
            </a:r>
            <a:r>
              <a:rPr lang="en-US" dirty="0"/>
              <a:t> </a:t>
            </a:r>
            <a:r>
              <a:rPr lang="en-US" dirty="0" err="1"/>
              <a:t>luokanopettajalta</a:t>
            </a:r>
            <a:r>
              <a:rPr lang="en-US" dirty="0"/>
              <a:t> ja </a:t>
            </a:r>
            <a:r>
              <a:rPr lang="en-US" dirty="0" err="1"/>
              <a:t>siitä</a:t>
            </a:r>
            <a:r>
              <a:rPr lang="en-US" dirty="0"/>
              <a:t> </a:t>
            </a:r>
            <a:r>
              <a:rPr lang="en-US" dirty="0" err="1"/>
              <a:t>pidemmät</a:t>
            </a:r>
            <a:r>
              <a:rPr lang="en-US" dirty="0"/>
              <a:t>  </a:t>
            </a:r>
            <a:r>
              <a:rPr lang="en-US" dirty="0" err="1"/>
              <a:t>rehtorilta</a:t>
            </a:r>
            <a:endParaRPr lang="en-US" dirty="0"/>
          </a:p>
          <a:p>
            <a:r>
              <a:rPr lang="en-US" dirty="0"/>
              <a:t>Lomake </a:t>
            </a:r>
            <a:r>
              <a:rPr lang="en-US" dirty="0" err="1"/>
              <a:t>löytyy</a:t>
            </a:r>
            <a:r>
              <a:rPr lang="en-US" dirty="0"/>
              <a:t> </a:t>
            </a:r>
            <a:r>
              <a:rPr lang="en-US" dirty="0" err="1"/>
              <a:t>Wilmasta</a:t>
            </a:r>
            <a:r>
              <a:rPr lang="en-US" dirty="0"/>
              <a:t> (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toimi</a:t>
            </a:r>
            <a:r>
              <a:rPr lang="en-US" dirty="0"/>
              <a:t> </a:t>
            </a:r>
            <a:r>
              <a:rPr lang="en-US" dirty="0" err="1"/>
              <a:t>sovelluksen</a:t>
            </a:r>
            <a:r>
              <a:rPr lang="en-US" dirty="0"/>
              <a:t> </a:t>
            </a:r>
            <a:r>
              <a:rPr lang="en-US" dirty="0" err="1"/>
              <a:t>kautta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 err="1"/>
              <a:t>Etukäteen</a:t>
            </a:r>
            <a:r>
              <a:rPr lang="en-US" dirty="0"/>
              <a:t> </a:t>
            </a:r>
            <a:r>
              <a:rPr lang="en-US" dirty="0" err="1"/>
              <a:t>tiedossa</a:t>
            </a:r>
            <a:r>
              <a:rPr lang="en-US" dirty="0"/>
              <a:t> </a:t>
            </a:r>
            <a:r>
              <a:rPr lang="en-US" dirty="0" err="1"/>
              <a:t>olevat</a:t>
            </a:r>
            <a:r>
              <a:rPr lang="en-US" dirty="0"/>
              <a:t> </a:t>
            </a:r>
            <a:r>
              <a:rPr lang="en-US" dirty="0" err="1"/>
              <a:t>poissaolot</a:t>
            </a:r>
            <a:r>
              <a:rPr lang="en-US" dirty="0"/>
              <a:t> on </a:t>
            </a:r>
            <a:r>
              <a:rPr lang="en-US" dirty="0" err="1"/>
              <a:t>aina</a:t>
            </a:r>
            <a:r>
              <a:rPr lang="en-US" dirty="0"/>
              <a:t> </a:t>
            </a:r>
            <a:r>
              <a:rPr lang="en-US" dirty="0" err="1"/>
              <a:t>haettava</a:t>
            </a:r>
            <a:r>
              <a:rPr lang="en-US" dirty="0"/>
              <a:t> </a:t>
            </a:r>
            <a:r>
              <a:rPr lang="en-US" dirty="0" err="1"/>
              <a:t>etukäteen</a:t>
            </a:r>
            <a:r>
              <a:rPr lang="en-US" dirty="0"/>
              <a:t> </a:t>
            </a:r>
            <a:r>
              <a:rPr lang="en-US" dirty="0" err="1"/>
              <a:t>opettajalta</a:t>
            </a:r>
            <a:r>
              <a:rPr lang="en-US" dirty="0"/>
              <a:t>, </a:t>
            </a:r>
            <a:r>
              <a:rPr lang="en-US" dirty="0" err="1"/>
              <a:t>pelkkä</a:t>
            </a:r>
            <a:r>
              <a:rPr lang="en-US" dirty="0"/>
              <a:t> </a:t>
            </a:r>
            <a:r>
              <a:rPr lang="en-US" dirty="0" err="1"/>
              <a:t>ilmoitus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riitä</a:t>
            </a:r>
            <a:r>
              <a:rPr lang="en-US" dirty="0"/>
              <a:t>! Kun </a:t>
            </a:r>
            <a:r>
              <a:rPr lang="en-US" dirty="0" err="1"/>
              <a:t>jätät</a:t>
            </a:r>
            <a:r>
              <a:rPr lang="en-US" dirty="0"/>
              <a:t> </a:t>
            </a:r>
            <a:r>
              <a:rPr lang="en-US" dirty="0" err="1"/>
              <a:t>poissaoloanomuksen</a:t>
            </a:r>
            <a:r>
              <a:rPr lang="en-US" dirty="0"/>
              <a:t>, </a:t>
            </a:r>
            <a:r>
              <a:rPr lang="en-US" dirty="0" err="1"/>
              <a:t>lähetä</a:t>
            </a:r>
            <a:r>
              <a:rPr lang="en-US" dirty="0"/>
              <a:t> </a:t>
            </a:r>
            <a:r>
              <a:rPr lang="en-US" dirty="0" err="1"/>
              <a:t>opettajalle</a:t>
            </a:r>
            <a:r>
              <a:rPr lang="en-US" dirty="0"/>
              <a:t> </a:t>
            </a:r>
            <a:r>
              <a:rPr lang="en-US" dirty="0" err="1"/>
              <a:t>viesti</a:t>
            </a:r>
            <a:r>
              <a:rPr lang="en-US" dirty="0"/>
              <a:t> </a:t>
            </a:r>
            <a:r>
              <a:rPr lang="en-US" dirty="0" err="1"/>
              <a:t>anomuksen</a:t>
            </a:r>
            <a:r>
              <a:rPr lang="en-US" dirty="0"/>
              <a:t> </a:t>
            </a:r>
            <a:r>
              <a:rPr lang="en-US" dirty="0" err="1"/>
              <a:t>jättämisestä</a:t>
            </a:r>
            <a:r>
              <a:rPr lang="en-US" dirty="0"/>
              <a:t>, </a:t>
            </a:r>
            <a:r>
              <a:rPr lang="en-US" dirty="0" err="1"/>
              <a:t>että</a:t>
            </a:r>
            <a:r>
              <a:rPr lang="en-US" dirty="0"/>
              <a:t> </a:t>
            </a:r>
            <a:r>
              <a:rPr lang="en-US" dirty="0" err="1"/>
              <a:t>tämä</a:t>
            </a:r>
            <a:r>
              <a:rPr lang="en-US" dirty="0"/>
              <a:t> </a:t>
            </a:r>
            <a:r>
              <a:rPr lang="en-US" dirty="0" err="1"/>
              <a:t>osaa</a:t>
            </a:r>
            <a:r>
              <a:rPr lang="en-US" dirty="0"/>
              <a:t> </a:t>
            </a:r>
            <a:r>
              <a:rPr lang="en-US" dirty="0" err="1"/>
              <a:t>käydä</a:t>
            </a:r>
            <a:r>
              <a:rPr lang="en-US" dirty="0"/>
              <a:t> </a:t>
            </a:r>
            <a:r>
              <a:rPr lang="en-US" dirty="0" err="1"/>
              <a:t>sen</a:t>
            </a:r>
            <a:r>
              <a:rPr lang="en-US" dirty="0"/>
              <a:t> </a:t>
            </a:r>
            <a:r>
              <a:rPr lang="en-US" dirty="0" err="1"/>
              <a:t>hyväksymässä</a:t>
            </a:r>
            <a:r>
              <a:rPr lang="en-US" dirty="0"/>
              <a:t>!</a:t>
            </a:r>
          </a:p>
          <a:p>
            <a:r>
              <a:rPr lang="en-US" dirty="0" err="1"/>
              <a:t>Sairaspoissaoloista</a:t>
            </a:r>
            <a:r>
              <a:rPr lang="en-US" dirty="0"/>
              <a:t> </a:t>
            </a:r>
            <a:r>
              <a:rPr lang="en-US" dirty="0" err="1"/>
              <a:t>ilmoitettava</a:t>
            </a:r>
            <a:r>
              <a:rPr lang="en-US" dirty="0"/>
              <a:t> </a:t>
            </a:r>
            <a:r>
              <a:rPr lang="en-US" dirty="0" err="1"/>
              <a:t>mahdollisimman</a:t>
            </a:r>
            <a:r>
              <a:rPr lang="en-US" dirty="0"/>
              <a:t> pian. </a:t>
            </a:r>
            <a:r>
              <a:rPr lang="en-US" dirty="0" err="1"/>
              <a:t>Opettaja</a:t>
            </a:r>
            <a:r>
              <a:rPr lang="en-US" dirty="0"/>
              <a:t> </a:t>
            </a:r>
            <a:r>
              <a:rPr lang="en-US" dirty="0" err="1"/>
              <a:t>ottaa</a:t>
            </a:r>
            <a:r>
              <a:rPr lang="en-US" dirty="0"/>
              <a:t> </a:t>
            </a:r>
            <a:r>
              <a:rPr lang="en-US" dirty="0" err="1"/>
              <a:t>välittömästi</a:t>
            </a:r>
            <a:r>
              <a:rPr lang="en-US" dirty="0"/>
              <a:t> </a:t>
            </a:r>
            <a:r>
              <a:rPr lang="en-US" dirty="0" err="1"/>
              <a:t>yhteyttä</a:t>
            </a:r>
            <a:r>
              <a:rPr lang="en-US" dirty="0"/>
              <a:t>, </a:t>
            </a:r>
            <a:r>
              <a:rPr lang="en-US" dirty="0" err="1"/>
              <a:t>mikäli</a:t>
            </a:r>
            <a:r>
              <a:rPr lang="en-US" dirty="0"/>
              <a:t> </a:t>
            </a:r>
            <a:r>
              <a:rPr lang="en-US" dirty="0" err="1"/>
              <a:t>koululla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ole </a:t>
            </a:r>
            <a:r>
              <a:rPr lang="en-US" dirty="0" err="1"/>
              <a:t>tietoa</a:t>
            </a:r>
            <a:r>
              <a:rPr lang="en-US" dirty="0"/>
              <a:t> </a:t>
            </a:r>
            <a:r>
              <a:rPr lang="en-US" dirty="0" err="1"/>
              <a:t>poissaolon</a:t>
            </a:r>
            <a:r>
              <a:rPr lang="en-US" dirty="0"/>
              <a:t> </a:t>
            </a:r>
            <a:r>
              <a:rPr lang="en-US" dirty="0" err="1"/>
              <a:t>syystä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0590623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3BF6C-F59B-F26C-2247-AC322413C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Viikkokirje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24EB0-9386-B891-EA1F-F7AE504FC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Viikkokirje</a:t>
            </a:r>
            <a:r>
              <a:rPr lang="en-US" dirty="0"/>
              <a:t> </a:t>
            </a:r>
            <a:r>
              <a:rPr lang="en-US" dirty="0" err="1"/>
              <a:t>tulee</a:t>
            </a:r>
            <a:r>
              <a:rPr lang="en-US" dirty="0"/>
              <a:t> </a:t>
            </a:r>
            <a:r>
              <a:rPr lang="en-US" dirty="0" err="1"/>
              <a:t>kerran</a:t>
            </a:r>
            <a:r>
              <a:rPr lang="en-US" dirty="0"/>
              <a:t> </a:t>
            </a:r>
            <a:r>
              <a:rPr lang="en-US" dirty="0" err="1"/>
              <a:t>viikossa</a:t>
            </a:r>
            <a:r>
              <a:rPr lang="en-US" dirty="0"/>
              <a:t>. </a:t>
            </a:r>
            <a:r>
              <a:rPr lang="en-US" dirty="0" err="1"/>
              <a:t>Kirje</a:t>
            </a:r>
            <a:r>
              <a:rPr lang="en-US" dirty="0"/>
              <a:t> on </a:t>
            </a:r>
            <a:r>
              <a:rPr lang="en-US" dirty="0" err="1"/>
              <a:t>hyvä</a:t>
            </a:r>
            <a:r>
              <a:rPr lang="en-US" dirty="0"/>
              <a:t> </a:t>
            </a:r>
            <a:r>
              <a:rPr lang="en-US" dirty="0" err="1"/>
              <a:t>lukea</a:t>
            </a:r>
            <a:r>
              <a:rPr lang="en-US" dirty="0"/>
              <a:t> </a:t>
            </a:r>
            <a:r>
              <a:rPr lang="en-US" dirty="0" err="1"/>
              <a:t>läpi</a:t>
            </a:r>
            <a:r>
              <a:rPr lang="en-US" dirty="0"/>
              <a:t>, </a:t>
            </a:r>
            <a:r>
              <a:rPr lang="en-US" dirty="0" err="1"/>
              <a:t>sillä</a:t>
            </a:r>
            <a:r>
              <a:rPr lang="en-US" dirty="0"/>
              <a:t> </a:t>
            </a:r>
            <a:r>
              <a:rPr lang="en-US" dirty="0" err="1"/>
              <a:t>siihen</a:t>
            </a:r>
            <a:r>
              <a:rPr lang="en-US" dirty="0"/>
              <a:t> </a:t>
            </a:r>
            <a:r>
              <a:rPr lang="en-US" dirty="0" err="1"/>
              <a:t>kerätään</a:t>
            </a:r>
            <a:r>
              <a:rPr lang="en-US" dirty="0"/>
              <a:t> </a:t>
            </a:r>
            <a:r>
              <a:rPr lang="en-US" dirty="0" err="1"/>
              <a:t>tärkeimmät</a:t>
            </a:r>
            <a:r>
              <a:rPr lang="en-US" dirty="0"/>
              <a:t> </a:t>
            </a:r>
            <a:r>
              <a:rPr lang="en-US" dirty="0" err="1"/>
              <a:t>menneet</a:t>
            </a:r>
            <a:r>
              <a:rPr lang="en-US" dirty="0"/>
              <a:t> ja </a:t>
            </a:r>
            <a:r>
              <a:rPr lang="en-US" dirty="0" err="1"/>
              <a:t>tulevat</a:t>
            </a:r>
            <a:r>
              <a:rPr lang="en-US" dirty="0"/>
              <a:t> </a:t>
            </a:r>
            <a:r>
              <a:rPr lang="en-US" dirty="0" err="1"/>
              <a:t>asiat</a:t>
            </a:r>
            <a:r>
              <a:rPr lang="en-US" dirty="0"/>
              <a:t> </a:t>
            </a:r>
            <a:r>
              <a:rPr lang="en-US" dirty="0" err="1"/>
              <a:t>sekä</a:t>
            </a:r>
            <a:r>
              <a:rPr lang="en-US" dirty="0"/>
              <a:t> </a:t>
            </a:r>
            <a:r>
              <a:rPr lang="en-US" dirty="0" err="1"/>
              <a:t>luokan</a:t>
            </a:r>
            <a:r>
              <a:rPr lang="en-US" dirty="0"/>
              <a:t> </a:t>
            </a:r>
            <a:r>
              <a:rPr lang="en-US" dirty="0" err="1"/>
              <a:t>kuulumiset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07195650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03661-C3C2-4FF4-55A7-719626CA0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4CB87-7875-12D1-BFBD-DF2BDC37C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Lukeva</a:t>
            </a:r>
            <a:r>
              <a:rPr lang="en-US" dirty="0"/>
              <a:t> </a:t>
            </a:r>
            <a:r>
              <a:rPr lang="en-US" dirty="0" err="1"/>
              <a:t>koulu</a:t>
            </a:r>
            <a:r>
              <a:rPr lang="en-US" dirty="0"/>
              <a:t> / </a:t>
            </a:r>
            <a:r>
              <a:rPr lang="en-US" dirty="0" err="1"/>
              <a:t>kirjallisuus</a:t>
            </a:r>
            <a:r>
              <a:rPr lang="en-US" dirty="0"/>
              <a:t> (</a:t>
            </a:r>
            <a:r>
              <a:rPr lang="en-US" dirty="0" err="1"/>
              <a:t>toteutetaan</a:t>
            </a:r>
            <a:r>
              <a:rPr lang="en-US" dirty="0"/>
              <a:t> </a:t>
            </a:r>
            <a:r>
              <a:rPr lang="en-US" dirty="0" err="1"/>
              <a:t>osissa</a:t>
            </a:r>
            <a:r>
              <a:rPr lang="en-US" dirty="0"/>
              <a:t> </a:t>
            </a:r>
            <a:r>
              <a:rPr lang="en-US" dirty="0" err="1"/>
              <a:t>pitkin</a:t>
            </a:r>
            <a:r>
              <a:rPr lang="en-US" dirty="0"/>
              <a:t> </a:t>
            </a:r>
            <a:r>
              <a:rPr lang="en-US" dirty="0" err="1"/>
              <a:t>lukuvuotta</a:t>
            </a:r>
            <a:r>
              <a:rPr lang="en-US" dirty="0"/>
              <a:t>)</a:t>
            </a:r>
          </a:p>
          <a:p>
            <a:r>
              <a:rPr lang="en-US" dirty="0" err="1"/>
              <a:t>Hyvinvointi</a:t>
            </a:r>
            <a:r>
              <a:rPr lang="en-US" dirty="0"/>
              <a:t> (</a:t>
            </a:r>
            <a:r>
              <a:rPr lang="en-US" dirty="0" err="1"/>
              <a:t>kokonainen</a:t>
            </a:r>
            <a:r>
              <a:rPr lang="en-US" dirty="0"/>
              <a:t> </a:t>
            </a:r>
            <a:r>
              <a:rPr lang="en-US" dirty="0" err="1"/>
              <a:t>kouluviikko</a:t>
            </a:r>
            <a:r>
              <a:rPr lang="en-US" dirty="0"/>
              <a:t> </a:t>
            </a:r>
            <a:r>
              <a:rPr lang="en-US" dirty="0" err="1"/>
              <a:t>vko</a:t>
            </a:r>
            <a:r>
              <a:rPr lang="en-US" dirty="0"/>
              <a:t> 39, </a:t>
            </a:r>
            <a:r>
              <a:rPr lang="en-US" dirty="0" err="1"/>
              <a:t>tämä</a:t>
            </a:r>
            <a:r>
              <a:rPr lang="en-US" dirty="0"/>
              <a:t> </a:t>
            </a:r>
            <a:r>
              <a:rPr lang="en-US" dirty="0" err="1"/>
              <a:t>siis</a:t>
            </a:r>
            <a:r>
              <a:rPr lang="en-US" dirty="0"/>
              <a:t> jo </a:t>
            </a:r>
            <a:r>
              <a:rPr lang="en-US" dirty="0" err="1"/>
              <a:t>ennen</a:t>
            </a:r>
            <a:r>
              <a:rPr lang="en-US" dirty="0"/>
              <a:t> </a:t>
            </a:r>
            <a:r>
              <a:rPr lang="en-US" dirty="0" err="1"/>
              <a:t>syyslomaa</a:t>
            </a:r>
            <a:r>
              <a:rPr lang="en-US" dirty="0"/>
              <a:t>!)</a:t>
            </a:r>
          </a:p>
        </p:txBody>
      </p:sp>
    </p:spTree>
    <p:extLst>
      <p:ext uri="{BB962C8B-B14F-4D97-AF65-F5344CB8AC3E}">
        <p14:creationId xmlns:p14="http://schemas.microsoft.com/office/powerpoint/2010/main" val="658254762"/>
      </p:ext>
    </p:extLst>
  </p:cSld>
  <p:clrMapOvr>
    <a:masterClrMapping/>
  </p:clrMapOvr>
  <p:transition spd="slow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F2DC4-1836-5041-39E0-9C2B71907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Tärkeitä</a:t>
            </a:r>
            <a:r>
              <a:rPr lang="en-US" dirty="0"/>
              <a:t> </a:t>
            </a:r>
            <a:r>
              <a:rPr lang="en-US" dirty="0" err="1"/>
              <a:t>päivämääriä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9EE9A8-FE06-D665-5D99-7F60453F4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Kodin</a:t>
            </a:r>
            <a:r>
              <a:rPr lang="en-US" dirty="0"/>
              <a:t> ja </a:t>
            </a:r>
            <a:r>
              <a:rPr lang="en-US" dirty="0" err="1"/>
              <a:t>koulun</a:t>
            </a:r>
            <a:r>
              <a:rPr lang="en-US" dirty="0"/>
              <a:t> </a:t>
            </a:r>
            <a:r>
              <a:rPr lang="en-US" dirty="0" err="1"/>
              <a:t>ilta</a:t>
            </a:r>
            <a:r>
              <a:rPr lang="en-US" dirty="0"/>
              <a:t> </a:t>
            </a:r>
            <a:r>
              <a:rPr lang="en-US" dirty="0" err="1"/>
              <a:t>ti</a:t>
            </a:r>
            <a:r>
              <a:rPr lang="en-US" dirty="0"/>
              <a:t> 25.8. </a:t>
            </a:r>
            <a:r>
              <a:rPr lang="en-US" dirty="0" err="1"/>
              <a:t>klo</a:t>
            </a:r>
            <a:r>
              <a:rPr lang="en-US" dirty="0"/>
              <a:t> 17-19 (</a:t>
            </a:r>
            <a:r>
              <a:rPr lang="en-US" dirty="0" err="1"/>
              <a:t>lapsille</a:t>
            </a:r>
            <a:r>
              <a:rPr lang="en-US" dirty="0"/>
              <a:t> </a:t>
            </a:r>
            <a:r>
              <a:rPr lang="en-US" dirty="0" err="1"/>
              <a:t>pakollinen</a:t>
            </a:r>
            <a:r>
              <a:rPr lang="en-US" dirty="0"/>
              <a:t>, </a:t>
            </a:r>
            <a:r>
              <a:rPr lang="en-US" dirty="0" err="1"/>
              <a:t>huoltajien</a:t>
            </a:r>
            <a:r>
              <a:rPr lang="en-US" dirty="0"/>
              <a:t> </a:t>
            </a:r>
            <a:r>
              <a:rPr lang="en-US" dirty="0" err="1"/>
              <a:t>osallistuminen</a:t>
            </a:r>
            <a:r>
              <a:rPr lang="en-US" dirty="0"/>
              <a:t> </a:t>
            </a:r>
            <a:r>
              <a:rPr lang="en-US" dirty="0" err="1"/>
              <a:t>toivottavaa</a:t>
            </a:r>
            <a:r>
              <a:rPr lang="en-US" dirty="0"/>
              <a:t>)</a:t>
            </a:r>
          </a:p>
          <a:p>
            <a:r>
              <a:rPr lang="en-US" dirty="0" err="1"/>
              <a:t>Poistumisharjoitus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9.9.</a:t>
            </a:r>
          </a:p>
          <a:p>
            <a:r>
              <a:rPr lang="en-US" dirty="0"/>
              <a:t>MOK </a:t>
            </a:r>
            <a:r>
              <a:rPr lang="en-US" dirty="0" err="1"/>
              <a:t>vko</a:t>
            </a:r>
            <a:r>
              <a:rPr lang="en-US" dirty="0"/>
              <a:t> 39</a:t>
            </a:r>
          </a:p>
          <a:p>
            <a:r>
              <a:rPr lang="en-US" dirty="0" err="1"/>
              <a:t>Yleisurheilukilpailut</a:t>
            </a:r>
            <a:r>
              <a:rPr lang="en-US" dirty="0"/>
              <a:t> </a:t>
            </a:r>
            <a:r>
              <a:rPr lang="en-US" dirty="0" err="1"/>
              <a:t>vko</a:t>
            </a:r>
            <a:r>
              <a:rPr lang="en-US" dirty="0"/>
              <a:t> 39 </a:t>
            </a:r>
            <a:r>
              <a:rPr lang="en-US" dirty="0" err="1"/>
              <a:t>osana</a:t>
            </a:r>
            <a:r>
              <a:rPr lang="en-US" dirty="0"/>
              <a:t> MOK-</a:t>
            </a:r>
            <a:r>
              <a:rPr lang="en-US" dirty="0" err="1"/>
              <a:t>viikkoa</a:t>
            </a:r>
            <a:endParaRPr lang="en-US" dirty="0"/>
          </a:p>
          <a:p>
            <a:r>
              <a:rPr lang="en-US" dirty="0" err="1"/>
              <a:t>Valokuvaus</a:t>
            </a:r>
            <a:r>
              <a:rPr lang="en-US" dirty="0"/>
              <a:t> to-pe 1.10.-2.10.</a:t>
            </a:r>
          </a:p>
          <a:p>
            <a:r>
              <a:rPr lang="en-US" dirty="0" err="1"/>
              <a:t>Uinnit</a:t>
            </a:r>
            <a:r>
              <a:rPr lang="en-US" dirty="0"/>
              <a:t> to-</a:t>
            </a:r>
            <a:r>
              <a:rPr lang="en-US" dirty="0" err="1"/>
              <a:t>ke</a:t>
            </a:r>
            <a:r>
              <a:rPr lang="en-US" dirty="0"/>
              <a:t> 19.11.-25.11.</a:t>
            </a:r>
          </a:p>
          <a:p>
            <a:r>
              <a:rPr lang="en-US" dirty="0" err="1"/>
              <a:t>Oppimiskeskustelut</a:t>
            </a:r>
            <a:r>
              <a:rPr lang="en-US" dirty="0"/>
              <a:t> </a:t>
            </a:r>
            <a:r>
              <a:rPr lang="en-US" dirty="0" err="1"/>
              <a:t>viikoilla</a:t>
            </a:r>
            <a:r>
              <a:rPr lang="en-US" dirty="0"/>
              <a:t> 45-49. </a:t>
            </a:r>
            <a:r>
              <a:rPr lang="en-US" dirty="0" err="1"/>
              <a:t>Ohjeet</a:t>
            </a:r>
            <a:r>
              <a:rPr lang="en-US" dirty="0"/>
              <a:t> </a:t>
            </a:r>
            <a:r>
              <a:rPr lang="en-US" dirty="0" err="1"/>
              <a:t>tulevat</a:t>
            </a:r>
            <a:r>
              <a:rPr lang="en-US" dirty="0"/>
              <a:t> </a:t>
            </a:r>
            <a:r>
              <a:rPr lang="en-US" dirty="0" err="1"/>
              <a:t>lähempänä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799919"/>
      </p:ext>
    </p:extLst>
  </p:cSld>
  <p:clrMapOvr>
    <a:masterClrMapping/>
  </p:clrMapOvr>
  <p:transition spd="slow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3C547F-607E-99FB-F7E2-EE884C760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4B:N varainkeruu, iltatapahtumat, kevätretki ja </a:t>
            </a:r>
            <a:r>
              <a:rPr lang="fi-FI" dirty="0" err="1"/>
              <a:t>yökoulu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31A30B2-490A-A589-606A-09D7EB9A5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Iltatapahtumille (2-3 kpl / lukuvuosi) sekä kevätretken ja </a:t>
            </a:r>
            <a:r>
              <a:rPr lang="fi-FI" dirty="0" err="1"/>
              <a:t>yökoulun</a:t>
            </a:r>
            <a:r>
              <a:rPr lang="fi-FI" dirty="0"/>
              <a:t> järjestämiselle tämän lukuvuoden aikana näytettiin innokkaan vihreätä valoa</a:t>
            </a:r>
          </a:p>
          <a:p>
            <a:r>
              <a:rPr lang="fi-FI" dirty="0"/>
              <a:t>Jotta tämä kaikki on mahdollista järjestää, sovimme, että toteutamme lukuvuoden aikana kaksi varainkeruukampanjaa </a:t>
            </a:r>
          </a:p>
          <a:p>
            <a:r>
              <a:rPr lang="fi-FI" dirty="0"/>
              <a:t>Syksyllä (</a:t>
            </a:r>
            <a:r>
              <a:rPr lang="fi-FI" dirty="0" err="1"/>
              <a:t>vkot</a:t>
            </a:r>
            <a:r>
              <a:rPr lang="fi-FI" dirty="0"/>
              <a:t> 40-42) myymme </a:t>
            </a:r>
            <a:r>
              <a:rPr lang="fi-FI" dirty="0" err="1"/>
              <a:t>Gutz</a:t>
            </a:r>
            <a:r>
              <a:rPr lang="fi-FI" dirty="0"/>
              <a:t>-vaateliikkeen urheilu- ja vapaa-ajanvaatteita -&gt; </a:t>
            </a:r>
            <a:r>
              <a:rPr lang="fi-FI" dirty="0" err="1">
                <a:hlinkClick r:id="rId2"/>
              </a:rPr>
              <a:t>Gutz</a:t>
            </a:r>
            <a:r>
              <a:rPr lang="fi-FI" dirty="0"/>
              <a:t> (linkki upotettu tekstiin)</a:t>
            </a:r>
          </a:p>
          <a:p>
            <a:r>
              <a:rPr lang="fi-FI" dirty="0"/>
              <a:t>Keväällä (</a:t>
            </a:r>
            <a:r>
              <a:rPr lang="fi-FI" dirty="0" err="1"/>
              <a:t>vkot</a:t>
            </a:r>
            <a:r>
              <a:rPr lang="fi-FI" dirty="0"/>
              <a:t> 8-10) sovimme alustavasti myyvämme mausteita.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13C869-47E0-D359-B252-F0ECBFF78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E2A7B-67AD-4137-88BE-815BC3F6E8BF}" type="datetime1">
              <a:rPr lang="en-US" smtClean="0"/>
              <a:t>8/20/2026</a:t>
            </a:fld>
            <a:endParaRPr lang="en-US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19F6263-E9A6-9539-7AB3-F6C354A07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5C86FBA-01DB-6D47-7E21-5A05AC83C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030732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28A3-E9AB-B63A-7DEE-B061F2DF3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Opettajat</a:t>
            </a:r>
            <a:r>
              <a:rPr lang="en-US" dirty="0"/>
              <a:t> ja </a:t>
            </a:r>
            <a:r>
              <a:rPr lang="en-US" dirty="0" err="1"/>
              <a:t>ohjaajat</a:t>
            </a:r>
            <a:r>
              <a:rPr lang="en-US" dirty="0"/>
              <a:t> 4AB-luokissa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4372B-4577-36B7-3A47-1E2EBCB400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 dirty="0">
                <a:latin typeface="Aptos"/>
              </a:rPr>
              <a:t>Minna </a:t>
            </a:r>
            <a:r>
              <a:rPr lang="en-US" dirty="0" err="1">
                <a:latin typeface="Aptos"/>
              </a:rPr>
              <a:t>Tirronen</a:t>
            </a:r>
            <a:r>
              <a:rPr lang="en-US" dirty="0">
                <a:latin typeface="Aptos"/>
              </a:rPr>
              <a:t> (4A + 4B EN, MU ja KS)</a:t>
            </a:r>
          </a:p>
          <a:p>
            <a:r>
              <a:rPr lang="en-US" dirty="0">
                <a:latin typeface="Aptos"/>
              </a:rPr>
              <a:t>Markku </a:t>
            </a:r>
            <a:r>
              <a:rPr lang="en-US" dirty="0" err="1">
                <a:latin typeface="Aptos"/>
              </a:rPr>
              <a:t>Uhlbäck</a:t>
            </a:r>
            <a:r>
              <a:rPr lang="en-US" dirty="0">
                <a:latin typeface="Aptos"/>
              </a:rPr>
              <a:t> (4B + 4A KU ja KS)</a:t>
            </a:r>
          </a:p>
          <a:p>
            <a:r>
              <a:rPr lang="en-US" dirty="0">
                <a:latin typeface="Aptos"/>
              </a:rPr>
              <a:t>Mari Leinonen (4A KS)</a:t>
            </a:r>
          </a:p>
          <a:p>
            <a:r>
              <a:rPr lang="en-US" dirty="0">
                <a:latin typeface="Aptos"/>
              </a:rPr>
              <a:t>Tiina </a:t>
            </a:r>
            <a:r>
              <a:rPr lang="en-US" dirty="0" err="1">
                <a:latin typeface="Aptos"/>
              </a:rPr>
              <a:t>Lommi</a:t>
            </a:r>
            <a:r>
              <a:rPr lang="en-US" dirty="0">
                <a:latin typeface="Aptos"/>
              </a:rPr>
              <a:t> (4A LI)</a:t>
            </a:r>
          </a:p>
          <a:p>
            <a:r>
              <a:rPr lang="en-US" dirty="0">
                <a:latin typeface="Aptos"/>
              </a:rPr>
              <a:t>Päivi </a:t>
            </a:r>
            <a:r>
              <a:rPr lang="en-US" dirty="0" err="1">
                <a:latin typeface="Aptos"/>
              </a:rPr>
              <a:t>Valikainen</a:t>
            </a:r>
            <a:r>
              <a:rPr lang="en-US" dirty="0">
                <a:latin typeface="Aptos"/>
              </a:rPr>
              <a:t> (4AB </a:t>
            </a:r>
            <a:r>
              <a:rPr lang="en-US" dirty="0" err="1">
                <a:latin typeface="Aptos"/>
              </a:rPr>
              <a:t>erityisopettaja</a:t>
            </a:r>
            <a:r>
              <a:rPr lang="en-US" dirty="0">
                <a:latin typeface="Aptos"/>
              </a:rPr>
              <a:t>)</a:t>
            </a:r>
          </a:p>
          <a:p>
            <a:r>
              <a:rPr lang="en-US" dirty="0">
                <a:latin typeface="Aptos"/>
              </a:rPr>
              <a:t>Milla </a:t>
            </a:r>
            <a:r>
              <a:rPr lang="en-US" dirty="0" err="1">
                <a:latin typeface="Aptos"/>
              </a:rPr>
              <a:t>Siirtola</a:t>
            </a:r>
            <a:r>
              <a:rPr lang="en-US" dirty="0">
                <a:latin typeface="Aptos"/>
              </a:rPr>
              <a:t> (4AB </a:t>
            </a:r>
            <a:r>
              <a:rPr lang="en-US" dirty="0" err="1">
                <a:latin typeface="Aptos"/>
              </a:rPr>
              <a:t>resurssiopettaja</a:t>
            </a:r>
            <a:r>
              <a:rPr lang="en-US" dirty="0">
                <a:latin typeface="Aptos"/>
              </a:rPr>
              <a:t>)</a:t>
            </a:r>
          </a:p>
          <a:p>
            <a:r>
              <a:rPr lang="en-US" dirty="0">
                <a:latin typeface="Aptos"/>
              </a:rPr>
              <a:t>Katja </a:t>
            </a:r>
            <a:r>
              <a:rPr lang="en-US" dirty="0" err="1">
                <a:latin typeface="Aptos"/>
              </a:rPr>
              <a:t>Korkalainen</a:t>
            </a:r>
            <a:r>
              <a:rPr lang="en-US" dirty="0">
                <a:latin typeface="Aptos"/>
              </a:rPr>
              <a:t> (4AB S2)</a:t>
            </a:r>
          </a:p>
          <a:p>
            <a:r>
              <a:rPr lang="en-US" dirty="0" err="1">
                <a:latin typeface="Aptos"/>
              </a:rPr>
              <a:t>Katsomusaineet</a:t>
            </a:r>
            <a:r>
              <a:rPr lang="en-US" dirty="0">
                <a:latin typeface="Aptos"/>
              </a:rPr>
              <a:t>: </a:t>
            </a:r>
            <a:r>
              <a:rPr lang="en-US" dirty="0">
                <a:solidFill>
                  <a:srgbClr val="000000"/>
                </a:solidFill>
                <a:latin typeface="Aptos"/>
                <a:ea typeface="Open Sans"/>
                <a:cs typeface="Open Sans"/>
              </a:rPr>
              <a:t>Ulla Puhakka (UO), Marjo </a:t>
            </a:r>
            <a:r>
              <a:rPr lang="en-US" dirty="0" err="1">
                <a:solidFill>
                  <a:srgbClr val="000000"/>
                </a:solidFill>
                <a:latin typeface="Aptos"/>
                <a:ea typeface="Open Sans"/>
                <a:cs typeface="Open Sans"/>
              </a:rPr>
              <a:t>Turunc</a:t>
            </a:r>
            <a:r>
              <a:rPr lang="en-US" dirty="0">
                <a:solidFill>
                  <a:srgbClr val="000000"/>
                </a:solidFill>
                <a:latin typeface="Aptos"/>
                <a:ea typeface="Open Sans"/>
                <a:cs typeface="Open Sans"/>
              </a:rPr>
              <a:t> (UI) ja Vilma Räsänen (ET)</a:t>
            </a:r>
          </a:p>
          <a:p>
            <a:endParaRPr lang="en-US" dirty="0">
              <a:solidFill>
                <a:srgbClr val="000000"/>
              </a:solidFill>
              <a:latin typeface="Aptos"/>
              <a:ea typeface="Open Sans"/>
              <a:cs typeface="Open Sans"/>
            </a:endParaRPr>
          </a:p>
          <a:p>
            <a:r>
              <a:rPr lang="en-US" dirty="0" err="1">
                <a:solidFill>
                  <a:srgbClr val="000000"/>
                </a:solidFill>
                <a:latin typeface="Aptos"/>
                <a:ea typeface="Open Sans"/>
                <a:cs typeface="Open Sans"/>
              </a:rPr>
              <a:t>Ohjaajina</a:t>
            </a:r>
            <a:r>
              <a:rPr lang="en-US" dirty="0">
                <a:solidFill>
                  <a:srgbClr val="000000"/>
                </a:solidFill>
                <a:latin typeface="Aptos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ptos"/>
                <a:ea typeface="Open Sans"/>
                <a:cs typeface="Open Sans"/>
              </a:rPr>
              <a:t>luokissa</a:t>
            </a:r>
            <a:r>
              <a:rPr lang="en-US" dirty="0">
                <a:solidFill>
                  <a:srgbClr val="000000"/>
                </a:solidFill>
                <a:latin typeface="Aptos"/>
                <a:ea typeface="Open Sans"/>
                <a:cs typeface="Open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ptos"/>
                <a:ea typeface="Open Sans"/>
                <a:cs typeface="Open Sans"/>
              </a:rPr>
              <a:t>toimivat</a:t>
            </a:r>
            <a:r>
              <a:rPr lang="en-US" dirty="0">
                <a:solidFill>
                  <a:srgbClr val="000000"/>
                </a:solidFill>
                <a:latin typeface="Aptos"/>
                <a:ea typeface="Open Sans"/>
                <a:cs typeface="Open Sans"/>
              </a:rPr>
              <a:t> Lea Sell (4AB), Raija </a:t>
            </a:r>
            <a:r>
              <a:rPr lang="en-US" dirty="0" err="1">
                <a:solidFill>
                  <a:srgbClr val="000000"/>
                </a:solidFill>
                <a:latin typeface="Aptos"/>
                <a:ea typeface="Open Sans"/>
                <a:cs typeface="Open Sans"/>
              </a:rPr>
              <a:t>Hoivala</a:t>
            </a:r>
            <a:r>
              <a:rPr lang="en-US" dirty="0">
                <a:solidFill>
                  <a:srgbClr val="000000"/>
                </a:solidFill>
                <a:latin typeface="Aptos"/>
                <a:ea typeface="Open Sans"/>
                <a:cs typeface="Open Sans"/>
              </a:rPr>
              <a:t> (4A) ja Outi Lehtola (4B)</a:t>
            </a:r>
          </a:p>
        </p:txBody>
      </p:sp>
    </p:spTree>
    <p:extLst>
      <p:ext uri="{BB962C8B-B14F-4D97-AF65-F5344CB8AC3E}">
        <p14:creationId xmlns:p14="http://schemas.microsoft.com/office/powerpoint/2010/main" val="3211126067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F5023-AA2A-A0DF-2557-FC7F39794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Oppilasmäärä</a:t>
            </a:r>
            <a:r>
              <a:rPr lang="en-US" dirty="0"/>
              <a:t>, </a:t>
            </a:r>
            <a:r>
              <a:rPr lang="en-US" dirty="0" err="1"/>
              <a:t>kotiluokat</a:t>
            </a:r>
            <a:r>
              <a:rPr lang="en-US" dirty="0"/>
              <a:t> ja </a:t>
            </a:r>
            <a:r>
              <a:rPr lang="en-US" dirty="0" err="1"/>
              <a:t>ryhmäjako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32939-EF7C-5C72-6DC4-C06A35BD57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Molemmissa</a:t>
            </a:r>
            <a:r>
              <a:rPr lang="en-US" dirty="0"/>
              <a:t> </a:t>
            </a:r>
            <a:r>
              <a:rPr lang="en-US" dirty="0" err="1"/>
              <a:t>luokissa</a:t>
            </a:r>
            <a:r>
              <a:rPr lang="en-US" dirty="0"/>
              <a:t> </a:t>
            </a:r>
            <a:r>
              <a:rPr lang="en-US" dirty="0" err="1"/>
              <a:t>opiskelee</a:t>
            </a:r>
            <a:r>
              <a:rPr lang="en-US" dirty="0"/>
              <a:t> 21 </a:t>
            </a:r>
            <a:r>
              <a:rPr lang="en-US" dirty="0" err="1"/>
              <a:t>oppilasta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4A </a:t>
            </a:r>
            <a:r>
              <a:rPr lang="en-US" dirty="0" err="1"/>
              <a:t>opiskelee</a:t>
            </a:r>
            <a:r>
              <a:rPr lang="en-US" dirty="0"/>
              <a:t> </a:t>
            </a:r>
            <a:r>
              <a:rPr lang="en-US" dirty="0" err="1"/>
              <a:t>luokassa</a:t>
            </a:r>
            <a:r>
              <a:rPr lang="en-US" dirty="0"/>
              <a:t> 218 ja 4B </a:t>
            </a:r>
            <a:r>
              <a:rPr lang="en-US" dirty="0" err="1"/>
              <a:t>luokassa</a:t>
            </a:r>
            <a:r>
              <a:rPr lang="en-US" dirty="0"/>
              <a:t> 208 (</a:t>
            </a:r>
            <a:r>
              <a:rPr lang="en-US" dirty="0" err="1"/>
              <a:t>vanha</a:t>
            </a:r>
            <a:r>
              <a:rPr lang="en-US" dirty="0"/>
              <a:t> </a:t>
            </a:r>
            <a:r>
              <a:rPr lang="en-US" dirty="0" err="1"/>
              <a:t>tuttu</a:t>
            </a:r>
            <a:r>
              <a:rPr lang="en-US" dirty="0"/>
              <a:t> </a:t>
            </a:r>
            <a:r>
              <a:rPr lang="en-US" dirty="0" err="1"/>
              <a:t>tila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Jakoryhmät </a:t>
            </a:r>
            <a:r>
              <a:rPr lang="en-US" dirty="0" err="1"/>
              <a:t>käytössä</a:t>
            </a:r>
            <a:r>
              <a:rPr lang="en-US" dirty="0"/>
              <a:t> </a:t>
            </a:r>
            <a:r>
              <a:rPr lang="en-US" dirty="0" err="1"/>
              <a:t>käsitöissä</a:t>
            </a:r>
            <a:r>
              <a:rPr lang="en-US" dirty="0"/>
              <a:t> ja </a:t>
            </a:r>
            <a:r>
              <a:rPr lang="en-US" dirty="0" err="1"/>
              <a:t>katsomusaineissa</a:t>
            </a:r>
          </a:p>
        </p:txBody>
      </p:sp>
    </p:spTree>
    <p:extLst>
      <p:ext uri="{BB962C8B-B14F-4D97-AF65-F5344CB8AC3E}">
        <p14:creationId xmlns:p14="http://schemas.microsoft.com/office/powerpoint/2010/main" val="1005882233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26730-5140-76E8-2CF2-47AF6A3C5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Tuntijako</a:t>
            </a:r>
            <a:r>
              <a:rPr lang="en-US" dirty="0"/>
              <a:t> ja </a:t>
            </a:r>
            <a:r>
              <a:rPr lang="en-US" dirty="0" err="1"/>
              <a:t>lukujärjestykset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01D0B-6DB0-6932-DE8E-BF804460A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 dirty="0"/>
              <a:t>AI/S2 5h</a:t>
            </a:r>
          </a:p>
          <a:p>
            <a:r>
              <a:rPr lang="en-US" dirty="0"/>
              <a:t>MA 4h</a:t>
            </a:r>
          </a:p>
          <a:p>
            <a:r>
              <a:rPr lang="en-US" dirty="0"/>
              <a:t>EN 2h</a:t>
            </a:r>
          </a:p>
          <a:p>
            <a:r>
              <a:rPr lang="en-US" dirty="0"/>
              <a:t>YM 2h</a:t>
            </a:r>
          </a:p>
          <a:p>
            <a:r>
              <a:rPr lang="en-US" dirty="0"/>
              <a:t>YH 1h</a:t>
            </a:r>
          </a:p>
          <a:p>
            <a:r>
              <a:rPr lang="en-US" dirty="0"/>
              <a:t>UE/UO/UI/ET 1h</a:t>
            </a:r>
          </a:p>
          <a:p>
            <a:r>
              <a:rPr lang="en-US" dirty="0"/>
              <a:t>LI 3h</a:t>
            </a:r>
          </a:p>
          <a:p>
            <a:r>
              <a:rPr lang="en-US" dirty="0"/>
              <a:t>KS 2h</a:t>
            </a:r>
          </a:p>
          <a:p>
            <a:r>
              <a:rPr lang="en-US" dirty="0"/>
              <a:t>KU 2h</a:t>
            </a:r>
          </a:p>
          <a:p>
            <a:r>
              <a:rPr lang="en-US" dirty="0"/>
              <a:t>MU 2h</a:t>
            </a:r>
          </a:p>
        </p:txBody>
      </p:sp>
    </p:spTree>
    <p:extLst>
      <p:ext uri="{BB962C8B-B14F-4D97-AF65-F5344CB8AC3E}">
        <p14:creationId xmlns:p14="http://schemas.microsoft.com/office/powerpoint/2010/main" val="978479194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0B989-1D1B-6BE8-1BFF-8D11A643B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Pikku</a:t>
            </a:r>
            <a:r>
              <a:rPr lang="en-US" dirty="0"/>
              <a:t> </a:t>
            </a:r>
            <a:r>
              <a:rPr lang="en-US" dirty="0" err="1"/>
              <a:t>yrittäjät</a:t>
            </a:r>
            <a:r>
              <a:rPr lang="en-US" dirty="0"/>
              <a:t> (YH)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196BF-DB3D-1CDE-A006-3B63CF51A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Keväällä</a:t>
            </a:r>
            <a:r>
              <a:rPr lang="en-US" dirty="0"/>
              <a:t> </a:t>
            </a:r>
            <a:r>
              <a:rPr lang="en-US" dirty="0" err="1"/>
              <a:t>huhti-toukokuussa</a:t>
            </a:r>
            <a:r>
              <a:rPr lang="en-US" dirty="0"/>
              <a:t> </a:t>
            </a:r>
            <a:r>
              <a:rPr lang="en-US" dirty="0" err="1"/>
              <a:t>toteutettava</a:t>
            </a:r>
            <a:r>
              <a:rPr lang="en-US" dirty="0"/>
              <a:t> </a:t>
            </a:r>
            <a:r>
              <a:rPr lang="en-US" dirty="0" err="1"/>
              <a:t>myyntitapahtuma</a:t>
            </a:r>
            <a:r>
              <a:rPr lang="en-US" dirty="0"/>
              <a:t>. </a:t>
            </a:r>
            <a:r>
              <a:rPr lang="en-US" dirty="0" err="1"/>
              <a:t>Oppilaat</a:t>
            </a:r>
            <a:r>
              <a:rPr lang="en-US" dirty="0"/>
              <a:t> </a:t>
            </a:r>
            <a:r>
              <a:rPr lang="en-US" dirty="0" err="1"/>
              <a:t>pääsevät</a:t>
            </a:r>
            <a:r>
              <a:rPr lang="en-US" dirty="0"/>
              <a:t> </a:t>
            </a:r>
            <a:r>
              <a:rPr lang="en-US" dirty="0" err="1"/>
              <a:t>suunnittelemaan</a:t>
            </a:r>
            <a:r>
              <a:rPr lang="en-US" dirty="0"/>
              <a:t> </a:t>
            </a:r>
            <a:r>
              <a:rPr lang="en-US" dirty="0" err="1"/>
              <a:t>oman</a:t>
            </a:r>
            <a:r>
              <a:rPr lang="en-US" dirty="0"/>
              <a:t> </a:t>
            </a:r>
            <a:r>
              <a:rPr lang="en-US" dirty="0" err="1"/>
              <a:t>yrityksen</a:t>
            </a:r>
            <a:r>
              <a:rPr lang="en-US" dirty="0"/>
              <a:t> </a:t>
            </a:r>
            <a:r>
              <a:rPr lang="en-US" dirty="0" err="1"/>
              <a:t>alusta</a:t>
            </a:r>
            <a:r>
              <a:rPr lang="en-US" dirty="0"/>
              <a:t> </a:t>
            </a:r>
            <a:r>
              <a:rPr lang="en-US" dirty="0" err="1"/>
              <a:t>alkaen</a:t>
            </a:r>
            <a:r>
              <a:rPr lang="en-US" dirty="0"/>
              <a:t>, ja </a:t>
            </a:r>
            <a:r>
              <a:rPr lang="en-US" dirty="0" err="1"/>
              <a:t>harjoittelemaan</a:t>
            </a:r>
            <a:r>
              <a:rPr lang="en-US" dirty="0"/>
              <a:t> </a:t>
            </a:r>
            <a:r>
              <a:rPr lang="en-US" dirty="0" err="1"/>
              <a:t>markkinointia</a:t>
            </a:r>
            <a:r>
              <a:rPr lang="en-US" dirty="0"/>
              <a:t> ja </a:t>
            </a:r>
            <a:r>
              <a:rPr lang="en-US" dirty="0" err="1"/>
              <a:t>myyntiä</a:t>
            </a:r>
            <a:r>
              <a:rPr lang="en-US" dirty="0"/>
              <a:t>. </a:t>
            </a:r>
          </a:p>
          <a:p>
            <a:r>
              <a:rPr lang="en-US" dirty="0"/>
              <a:t>  </a:t>
            </a:r>
            <a:r>
              <a:rPr lang="en-US" dirty="0" err="1"/>
              <a:t>Suunnittelu</a:t>
            </a:r>
            <a:r>
              <a:rPr lang="en-US" dirty="0"/>
              <a:t> </a:t>
            </a:r>
            <a:r>
              <a:rPr lang="en-US" dirty="0" err="1"/>
              <a:t>aloitetaan</a:t>
            </a:r>
            <a:r>
              <a:rPr lang="en-US" dirty="0"/>
              <a:t> jo </a:t>
            </a:r>
            <a:r>
              <a:rPr lang="en-US" dirty="0" err="1"/>
              <a:t>syyslukukaudella</a:t>
            </a:r>
            <a:r>
              <a:rPr lang="en-US" dirty="0"/>
              <a:t>. </a:t>
            </a:r>
            <a:r>
              <a:rPr lang="en-US" dirty="0" err="1"/>
              <a:t>Toteutuksessa</a:t>
            </a:r>
            <a:r>
              <a:rPr lang="en-US" dirty="0"/>
              <a:t> </a:t>
            </a:r>
            <a:r>
              <a:rPr lang="en-US" dirty="0" err="1"/>
              <a:t>tarvitaan</a:t>
            </a:r>
            <a:r>
              <a:rPr lang="en-US" dirty="0"/>
              <a:t> </a:t>
            </a:r>
            <a:r>
              <a:rPr lang="en-US" dirty="0" err="1"/>
              <a:t>kotien</a:t>
            </a:r>
            <a:r>
              <a:rPr lang="en-US" dirty="0"/>
              <a:t> </a:t>
            </a:r>
            <a:r>
              <a:rPr lang="en-US" dirty="0" err="1"/>
              <a:t>apua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41492139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E6238-49CE-14C4-6C86-C0D28BCBF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Tukiopetus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E9D8B-BE35-A168-8CAF-666257A773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Järjestetään</a:t>
            </a:r>
            <a:r>
              <a:rPr lang="en-US" dirty="0"/>
              <a:t> </a:t>
            </a:r>
            <a:r>
              <a:rPr lang="en-US" dirty="0" err="1"/>
              <a:t>tarpeen</a:t>
            </a:r>
            <a:r>
              <a:rPr lang="en-US" dirty="0"/>
              <a:t> </a:t>
            </a:r>
            <a:r>
              <a:rPr lang="en-US" dirty="0" err="1"/>
              <a:t>mukaan</a:t>
            </a:r>
            <a:r>
              <a:rPr lang="en-US" dirty="0"/>
              <a:t> </a:t>
            </a:r>
            <a:r>
              <a:rPr lang="en-US" dirty="0" err="1"/>
              <a:t>suomen</a:t>
            </a:r>
            <a:r>
              <a:rPr lang="en-US" dirty="0"/>
              <a:t> </a:t>
            </a:r>
            <a:r>
              <a:rPr lang="en-US" dirty="0" err="1"/>
              <a:t>kielestä</a:t>
            </a:r>
            <a:r>
              <a:rPr lang="en-US" dirty="0"/>
              <a:t>, </a:t>
            </a:r>
            <a:r>
              <a:rPr lang="en-US" dirty="0" err="1"/>
              <a:t>matematiikasta</a:t>
            </a:r>
            <a:r>
              <a:rPr lang="en-US" dirty="0"/>
              <a:t> ja </a:t>
            </a:r>
            <a:r>
              <a:rPr lang="en-US" dirty="0" err="1"/>
              <a:t>englannista</a:t>
            </a:r>
            <a:r>
              <a:rPr lang="en-US" dirty="0"/>
              <a:t>. 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Arial"/>
              <a:buChar char="•"/>
            </a:pPr>
            <a:r>
              <a:rPr lang="en-US" dirty="0" err="1"/>
              <a:t>Tukiopetusta</a:t>
            </a:r>
            <a:r>
              <a:rPr lang="en-US" dirty="0"/>
              <a:t> </a:t>
            </a:r>
            <a:r>
              <a:rPr lang="en-US" dirty="0" err="1"/>
              <a:t>voi</a:t>
            </a:r>
            <a:r>
              <a:rPr lang="en-US" dirty="0"/>
              <a:t> </a:t>
            </a:r>
            <a:r>
              <a:rPr lang="en-US" dirty="0" err="1"/>
              <a:t>antaa</a:t>
            </a:r>
            <a:r>
              <a:rPr lang="en-US" dirty="0"/>
              <a:t> </a:t>
            </a:r>
            <a:r>
              <a:rPr lang="en-US" dirty="0" err="1"/>
              <a:t>kumpi</a:t>
            </a:r>
            <a:r>
              <a:rPr lang="en-US" dirty="0"/>
              <a:t> </a:t>
            </a:r>
            <a:r>
              <a:rPr lang="en-US" dirty="0" err="1"/>
              <a:t>tahansa</a:t>
            </a:r>
            <a:r>
              <a:rPr lang="en-US" dirty="0"/>
              <a:t> </a:t>
            </a:r>
            <a:r>
              <a:rPr lang="en-US" dirty="0" err="1"/>
              <a:t>meistä</a:t>
            </a:r>
            <a:r>
              <a:rPr lang="en-US" dirty="0"/>
              <a:t> </a:t>
            </a:r>
            <a:r>
              <a:rPr lang="en-US" dirty="0" err="1"/>
              <a:t>joko</a:t>
            </a:r>
            <a:r>
              <a:rPr lang="en-US" dirty="0"/>
              <a:t> </a:t>
            </a:r>
            <a:r>
              <a:rPr lang="en-US" dirty="0" err="1"/>
              <a:t>toisen</a:t>
            </a:r>
            <a:r>
              <a:rPr lang="en-US" dirty="0"/>
              <a:t> tai </a:t>
            </a:r>
            <a:r>
              <a:rPr lang="en-US" dirty="0" err="1"/>
              <a:t>molempien</a:t>
            </a:r>
            <a:r>
              <a:rPr lang="en-US" dirty="0"/>
              <a:t> </a:t>
            </a:r>
            <a:r>
              <a:rPr lang="en-US" dirty="0" err="1"/>
              <a:t>ryhmien</a:t>
            </a:r>
            <a:r>
              <a:rPr lang="en-US" dirty="0"/>
              <a:t> </a:t>
            </a:r>
            <a:r>
              <a:rPr lang="en-US" dirty="0" err="1"/>
              <a:t>oppilaille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Tukiopetukselle</a:t>
            </a:r>
            <a:r>
              <a:rPr lang="en-US" dirty="0"/>
              <a:t> on </a:t>
            </a:r>
            <a:r>
              <a:rPr lang="en-US" dirty="0" err="1"/>
              <a:t>vakiopaikka</a:t>
            </a:r>
            <a:r>
              <a:rPr lang="en-US" dirty="0"/>
              <a:t> </a:t>
            </a:r>
            <a:r>
              <a:rPr lang="en-US" dirty="0" err="1"/>
              <a:t>lukujärjestyksessä</a:t>
            </a:r>
            <a:r>
              <a:rPr lang="en-US" dirty="0"/>
              <a:t> </a:t>
            </a:r>
            <a:r>
              <a:rPr lang="en-US" dirty="0" err="1"/>
              <a:t>maanantaisin</a:t>
            </a:r>
            <a:r>
              <a:rPr lang="en-US" dirty="0"/>
              <a:t> </a:t>
            </a:r>
            <a:r>
              <a:rPr lang="en-US" dirty="0" err="1"/>
              <a:t>klo</a:t>
            </a:r>
            <a:r>
              <a:rPr lang="en-US" dirty="0"/>
              <a:t> 8-9. </a:t>
            </a:r>
            <a:r>
              <a:rPr lang="en-US" dirty="0" err="1"/>
              <a:t>Tukiopetusta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anneta</a:t>
            </a:r>
            <a:r>
              <a:rPr lang="en-US" dirty="0"/>
              <a:t> </a:t>
            </a:r>
            <a:r>
              <a:rPr lang="en-US" dirty="0" err="1"/>
              <a:t>kuitenkaan</a:t>
            </a:r>
            <a:r>
              <a:rPr lang="en-US" dirty="0"/>
              <a:t> </a:t>
            </a:r>
            <a:r>
              <a:rPr lang="en-US" dirty="0" err="1"/>
              <a:t>joka</a:t>
            </a:r>
            <a:r>
              <a:rPr lang="en-US" dirty="0"/>
              <a:t> </a:t>
            </a:r>
            <a:r>
              <a:rPr lang="en-US" dirty="0" err="1"/>
              <a:t>maanantai</a:t>
            </a:r>
            <a:r>
              <a:rPr lang="en-US" dirty="0"/>
              <a:t>. </a:t>
            </a:r>
            <a:r>
              <a:rPr lang="en-US" dirty="0" err="1"/>
              <a:t>Lisäksi</a:t>
            </a:r>
            <a:r>
              <a:rPr lang="en-US" dirty="0"/>
              <a:t> </a:t>
            </a:r>
            <a:r>
              <a:rPr lang="en-US" dirty="0" err="1"/>
              <a:t>pyrimme</a:t>
            </a:r>
            <a:r>
              <a:rPr lang="en-US" dirty="0"/>
              <a:t> </a:t>
            </a:r>
            <a:r>
              <a:rPr lang="en-US" dirty="0" err="1"/>
              <a:t>antamaan</a:t>
            </a:r>
            <a:r>
              <a:rPr lang="en-US" dirty="0"/>
              <a:t> </a:t>
            </a:r>
            <a:r>
              <a:rPr lang="en-US" dirty="0" err="1"/>
              <a:t>tukiopetusta</a:t>
            </a:r>
            <a:r>
              <a:rPr lang="en-US" dirty="0"/>
              <a:t> </a:t>
            </a:r>
            <a:r>
              <a:rPr lang="en-US" dirty="0" err="1"/>
              <a:t>siten</a:t>
            </a:r>
            <a:r>
              <a:rPr lang="en-US" dirty="0"/>
              <a:t>, </a:t>
            </a:r>
            <a:r>
              <a:rPr lang="en-US" dirty="0" err="1"/>
              <a:t>että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oppilas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ole </a:t>
            </a:r>
            <a:r>
              <a:rPr lang="en-US" dirty="0" err="1"/>
              <a:t>joka</a:t>
            </a:r>
            <a:r>
              <a:rPr lang="en-US" dirty="0"/>
              <a:t> </a:t>
            </a:r>
            <a:r>
              <a:rPr lang="en-US" dirty="0" err="1"/>
              <a:t>maanantaiaamu</a:t>
            </a:r>
            <a:r>
              <a:rPr lang="en-US" dirty="0"/>
              <a:t> </a:t>
            </a:r>
            <a:r>
              <a:rPr lang="en-US" dirty="0" err="1"/>
              <a:t>tukiopetuksessa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4985044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C24BE-89AF-1372-F3F8-F8E8C44E0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Koulupäivän</a:t>
            </a:r>
            <a:r>
              <a:rPr lang="en-US" dirty="0"/>
              <a:t> </a:t>
            </a:r>
            <a:r>
              <a:rPr lang="en-US" dirty="0" err="1"/>
              <a:t>rytmitys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2AFB9-B2CE-E6CE-37BF-7E39A0EAFB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>
              <a:buNone/>
            </a:pPr>
            <a:r>
              <a:rPr lang="en-US" sz="1600" dirty="0" err="1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klo</a:t>
            </a:r>
            <a:r>
              <a:rPr lang="en-US" sz="1600" dirty="0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 8-8.45 </a:t>
            </a:r>
            <a:r>
              <a:rPr lang="en-US" sz="1600" dirty="0" err="1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oppitunti</a:t>
            </a:r>
            <a:endParaRPr lang="en-US" sz="1600" dirty="0" err="1"/>
          </a:p>
          <a:p>
            <a:pPr>
              <a:buNone/>
            </a:pPr>
            <a:r>
              <a:rPr lang="en-US" sz="1600" dirty="0" err="1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klo</a:t>
            </a:r>
            <a:r>
              <a:rPr lang="en-US" sz="1600" dirty="0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 8.45-9 </a:t>
            </a:r>
            <a:r>
              <a:rPr lang="en-US" sz="1600" dirty="0" err="1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välitunti</a:t>
            </a:r>
            <a:endParaRPr lang="en-US" sz="1600" dirty="0" err="1"/>
          </a:p>
          <a:p>
            <a:pPr>
              <a:buNone/>
            </a:pPr>
            <a:r>
              <a:rPr lang="en-US" sz="1600" dirty="0" err="1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klo</a:t>
            </a:r>
            <a:r>
              <a:rPr lang="en-US" sz="1600" dirty="0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 9-9.45 </a:t>
            </a:r>
            <a:r>
              <a:rPr lang="en-US" sz="1600" dirty="0" err="1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oppitunti</a:t>
            </a:r>
            <a:endParaRPr lang="en-US" sz="1600" dirty="0" err="1"/>
          </a:p>
          <a:p>
            <a:pPr>
              <a:buNone/>
            </a:pPr>
            <a:r>
              <a:rPr lang="en-US" sz="1600" dirty="0" err="1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klo</a:t>
            </a:r>
            <a:r>
              <a:rPr lang="en-US" sz="1600" dirty="0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 9.45-10.15 </a:t>
            </a:r>
            <a:r>
              <a:rPr lang="en-US" sz="1600" dirty="0" err="1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pitkä</a:t>
            </a:r>
            <a:r>
              <a:rPr lang="en-US" sz="1600" dirty="0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sz="1600" dirty="0" err="1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välitunti</a:t>
            </a:r>
            <a:endParaRPr lang="en-US" sz="1600" dirty="0" err="1"/>
          </a:p>
          <a:p>
            <a:pPr>
              <a:buNone/>
            </a:pPr>
            <a:r>
              <a:rPr lang="en-US" sz="1600" dirty="0" err="1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klo</a:t>
            </a:r>
            <a:r>
              <a:rPr lang="en-US" sz="1600" dirty="0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 10.15-12 </a:t>
            </a:r>
            <a:r>
              <a:rPr lang="en-US" sz="1600" dirty="0" err="1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yhdistetty</a:t>
            </a:r>
            <a:r>
              <a:rPr lang="en-US" sz="1600" dirty="0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sz="1600" dirty="0" err="1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oppitunti</a:t>
            </a:r>
            <a:r>
              <a:rPr lang="en-US" sz="1600" dirty="0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 + </a:t>
            </a:r>
            <a:r>
              <a:rPr lang="en-US" sz="1600" dirty="0" err="1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ruokailu</a:t>
            </a:r>
            <a:r>
              <a:rPr lang="en-US" sz="1600" dirty="0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 TAI </a:t>
            </a:r>
            <a:r>
              <a:rPr lang="en-US" sz="1600" dirty="0" err="1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yhdistetty</a:t>
            </a:r>
            <a:r>
              <a:rPr lang="en-US" sz="1600" dirty="0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 </a:t>
            </a:r>
            <a:r>
              <a:rPr lang="en-US" sz="1600" dirty="0" err="1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ruokailu</a:t>
            </a:r>
            <a:r>
              <a:rPr lang="en-US" sz="1600" dirty="0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 + </a:t>
            </a:r>
            <a:r>
              <a:rPr lang="en-US" sz="1600" dirty="0" err="1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oppitunti</a:t>
            </a:r>
            <a:r>
              <a:rPr lang="en-US" sz="1600" dirty="0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 </a:t>
            </a:r>
            <a:endParaRPr lang="en-US" sz="1600" dirty="0"/>
          </a:p>
          <a:p>
            <a:pPr>
              <a:buNone/>
            </a:pPr>
            <a:r>
              <a:rPr lang="en-US" sz="1600" dirty="0" err="1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klo</a:t>
            </a:r>
            <a:r>
              <a:rPr lang="en-US" sz="1600" dirty="0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 12-12.15 </a:t>
            </a:r>
            <a:r>
              <a:rPr lang="en-US" sz="1600" dirty="0" err="1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välitunti</a:t>
            </a:r>
            <a:endParaRPr lang="en-US" sz="1600" dirty="0" err="1"/>
          </a:p>
          <a:p>
            <a:pPr>
              <a:buNone/>
            </a:pPr>
            <a:r>
              <a:rPr lang="en-US" sz="1600" dirty="0" err="1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klo</a:t>
            </a:r>
            <a:r>
              <a:rPr lang="en-US" sz="1600" dirty="0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 12.15-13 </a:t>
            </a:r>
            <a:r>
              <a:rPr lang="en-US" sz="1600" dirty="0" err="1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oppitunti</a:t>
            </a:r>
            <a:endParaRPr lang="en-US" sz="1600" dirty="0" err="1"/>
          </a:p>
          <a:p>
            <a:pPr>
              <a:buNone/>
            </a:pPr>
            <a:r>
              <a:rPr lang="en-US" sz="1600" dirty="0" err="1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klo</a:t>
            </a:r>
            <a:r>
              <a:rPr lang="en-US" sz="1600" dirty="0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 13-13.15 </a:t>
            </a:r>
            <a:r>
              <a:rPr lang="en-US" sz="1600" dirty="0" err="1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välitunti</a:t>
            </a:r>
            <a:endParaRPr lang="en-US" sz="1600" dirty="0" err="1"/>
          </a:p>
          <a:p>
            <a:pPr>
              <a:buNone/>
            </a:pPr>
            <a:r>
              <a:rPr lang="en-US" sz="1600" dirty="0" err="1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klo</a:t>
            </a:r>
            <a:r>
              <a:rPr lang="en-US" sz="1600" dirty="0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 13.15-14 </a:t>
            </a:r>
            <a:r>
              <a:rPr lang="en-US" sz="1600" dirty="0" err="1">
                <a:solidFill>
                  <a:srgbClr val="333333"/>
                </a:solidFill>
                <a:highlight>
                  <a:srgbClr val="FFFFFF"/>
                </a:highlight>
                <a:ea typeface="+mn-lt"/>
                <a:cs typeface="+mn-lt"/>
              </a:rPr>
              <a:t>oppitunti</a:t>
            </a:r>
            <a:endParaRPr lang="en-US" sz="1600" dirty="0" err="1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295214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GradientRiseVTI">
  <a:themeElements>
    <a:clrScheme name="GradientRiseVTI">
      <a:dk1>
        <a:sysClr val="windowText" lastClr="000000"/>
      </a:dk1>
      <a:lt1>
        <a:srgbClr val="FFFFFF"/>
      </a:lt1>
      <a:dk2>
        <a:srgbClr val="3C0F3A"/>
      </a:dk2>
      <a:lt2>
        <a:srgbClr val="F1F2F2"/>
      </a:lt2>
      <a:accent1>
        <a:srgbClr val="A6025C"/>
      </a:accent1>
      <a:accent2>
        <a:srgbClr val="92248E"/>
      </a:accent2>
      <a:accent3>
        <a:srgbClr val="DE95C4"/>
      </a:accent3>
      <a:accent4>
        <a:srgbClr val="FE4A00"/>
      </a:accent4>
      <a:accent5>
        <a:srgbClr val="DA002F"/>
      </a:accent5>
      <a:accent6>
        <a:srgbClr val="FF907A"/>
      </a:accent6>
      <a:hlink>
        <a:srgbClr val="CA71E4"/>
      </a:hlink>
      <a:folHlink>
        <a:srgbClr val="E45E49"/>
      </a:folHlink>
    </a:clrScheme>
    <a:fontScheme name="GradientRiseVTI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GradientRise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13C68A69-E745-489A-84EC-B7BCE4AA380B}" vid="{9CF7857A-9412-4E45-AB0D-6EAA5A7DC4C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1151</Words>
  <Application>Microsoft Office PowerPoint</Application>
  <PresentationFormat>Laajakuva</PresentationFormat>
  <Paragraphs>163</Paragraphs>
  <Slides>34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34</vt:i4>
      </vt:variant>
    </vt:vector>
  </HeadingPairs>
  <TitlesOfParts>
    <vt:vector size="39" baseType="lpstr">
      <vt:lpstr>Aptos</vt:lpstr>
      <vt:lpstr>Arial</vt:lpstr>
      <vt:lpstr>Avenir Next LT Pro</vt:lpstr>
      <vt:lpstr>Avenir Next LT Pro Light</vt:lpstr>
      <vt:lpstr>GradientRiseVTI</vt:lpstr>
      <vt:lpstr>Vanhempainilta 4AB torstai 20.8.</vt:lpstr>
      <vt:lpstr>Lukuvuoden 2026-2027 kaupungin ja koulun teemat</vt:lpstr>
      <vt:lpstr>Säännöt</vt:lpstr>
      <vt:lpstr>Opettajat ja ohjaajat 4AB-luokissa</vt:lpstr>
      <vt:lpstr>Oppilasmäärä, kotiluokat ja ryhmäjako</vt:lpstr>
      <vt:lpstr>Tuntijako ja lukujärjestykset</vt:lpstr>
      <vt:lpstr>Pikku yrittäjät (YH)</vt:lpstr>
      <vt:lpstr>Tukiopetus</vt:lpstr>
      <vt:lpstr>Koulupäivän rytmitys</vt:lpstr>
      <vt:lpstr>Ruokailut</vt:lpstr>
      <vt:lpstr>Kaiken opetuksen läpäiseviä teemoja</vt:lpstr>
      <vt:lpstr>Koululaisen terveys ja hyvinvointi</vt:lpstr>
      <vt:lpstr>Oppimisen tuki</vt:lpstr>
      <vt:lpstr>Kiusaamiseen puuttuminen</vt:lpstr>
      <vt:lpstr>Oppikirjat ja vihkot</vt:lpstr>
      <vt:lpstr>Tarvikkeistoa</vt:lpstr>
      <vt:lpstr>Läksyt</vt:lpstr>
      <vt:lpstr>Läksypartnerit</vt:lpstr>
      <vt:lpstr>Arviointi</vt:lpstr>
      <vt:lpstr>Kokeet ja testit</vt:lpstr>
      <vt:lpstr>Lukuprojektit</vt:lpstr>
      <vt:lpstr>Työ- ja vapaapäivät</vt:lpstr>
      <vt:lpstr>Koulumatkojen kulkeminen / saattoliikenne</vt:lpstr>
      <vt:lpstr>Puhelinkäytännöt</vt:lpstr>
      <vt:lpstr>  Oppilasilmoitus, julkaisuluvat, kuvausluvat ja katsomukselliseen opetukseen osallistuminen</vt:lpstr>
      <vt:lpstr>Jos jotain sattuu...</vt:lpstr>
      <vt:lpstr>Uudet allergiailmoitukset terveydenhoitajalle</vt:lpstr>
      <vt:lpstr>Kengätön ja tuoksuton koulu</vt:lpstr>
      <vt:lpstr>Yhteydenpito</vt:lpstr>
      <vt:lpstr>Poissaolot</vt:lpstr>
      <vt:lpstr>Viikkokirje</vt:lpstr>
      <vt:lpstr>MOK</vt:lpstr>
      <vt:lpstr>Tärkeitä päivämääriä</vt:lpstr>
      <vt:lpstr>4B:N varainkeruu, iltatapahtumat, kevätretki ja yökoulu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Markku Uhlback</cp:lastModifiedBy>
  <cp:revision>619</cp:revision>
  <dcterms:created xsi:type="dcterms:W3CDTF">2026-08-17T10:12:52Z</dcterms:created>
  <dcterms:modified xsi:type="dcterms:W3CDTF">2026-08-20T19:24:26Z</dcterms:modified>
</cp:coreProperties>
</file>