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2" r:id="rId13"/>
    <p:sldId id="270" r:id="rId14"/>
    <p:sldId id="269" r:id="rId15"/>
    <p:sldId id="268" r:id="rId16"/>
    <p:sldId id="271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4EC35F-F04F-40C6-652E-86865B207474}" v="76" dt="2022-05-17T08:26:59.558"/>
    <p1510:client id="{096BFF4F-EB8E-43F9-9957-4D8CC9E368BB}" v="66" dt="2022-05-17T07:48:21.307"/>
    <p1510:client id="{10D47B75-7AAC-4DFB-951D-EBA91B39A119}" v="374" dt="2022-05-20T08:25:15.107"/>
    <p1510:client id="{18281946-DD22-4994-AC9B-C664928B1B72}" v="82" dt="2022-05-23T06:13:24.712"/>
    <p1510:client id="{25CBCDB2-6382-4AFE-93CD-2828A731F0ED}" v="46" dt="2022-05-20T06:50:36.986"/>
    <p1510:client id="{318A4867-7AD0-4E69-B53D-AEEFDA83CAC3}" v="46" dt="2022-06-01T06:17:47.517"/>
    <p1510:client id="{3D590802-151F-4269-BF89-F2CFFFA190CF}" v="2" dt="2022-05-20T06:04:07.704"/>
    <p1510:client id="{44DC67F0-6EE6-4378-84D2-27605995DA47}" v="221" dt="2022-05-18T09:31:57.005"/>
    <p1510:client id="{4D4C33E5-1B09-4E1A-AEA2-C2AA46749B07}" v="447" dt="2022-05-16T09:32:57.277"/>
    <p1510:client id="{4F766C09-0D71-0FD2-593C-EF888A3D77D1}" v="326" dt="2022-05-23T15:17:45.374"/>
    <p1510:client id="{6534ECF5-E699-9E7C-DFFC-01F8C82E87CC}" v="450" dt="2022-05-16T10:23:11.606"/>
    <p1510:client id="{797CAE9C-2E45-4CF2-F982-10A03CF8B151}" v="31" dt="2022-05-17T09:01:40.313"/>
    <p1510:client id="{7CC771B6-3E0C-2FFF-620E-01E4619E00D6}" v="194" dt="2022-05-17T09:07:56.777"/>
    <p1510:client id="{85A75939-C33B-4A80-96C8-546920EBE393}" v="13" dt="2022-06-01T06:14:32.657"/>
    <p1510:client id="{92E37563-9710-41CA-AB7B-BB8940A9F61A}" v="178" dt="2022-05-20T06:17:28.995"/>
    <p1510:client id="{943B36A6-7C1F-03A7-CD9C-EED1A0566F36}" v="10" dt="2022-05-17T07:36:42.790"/>
    <p1510:client id="{A2801E94-679B-4DBA-A18A-6405FF5A45A5}" v="80" dt="2022-05-23T10:24:32.355"/>
    <p1510:client id="{AA00D910-391A-40B6-8C2C-594EFBC03086}" v="108" dt="2022-05-17T06:14:51.896"/>
    <p1510:client id="{B0E30CD3-1848-4836-B934-CD7794756C37}" v="1279" dt="2022-05-18T09:22:37.119"/>
    <p1510:client id="{D90B6B3B-F2A7-4826-A58A-D8B8D7FA7774}" v="113" dt="2022-05-17T06:10:12.563"/>
    <p1510:client id="{E566C8ED-AD8B-4C29-AF77-4DB5F8AC0688}" v="7" dt="2022-05-23T10:13:49.8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örn Niko Väinö Oskari" userId="S::niko.torn@edu.kuopio.fi::93902862-d3f5-4834-9a9b-252c38cfaac8" providerId="AD" clId="Web-{85A75939-C33B-4A80-96C8-546920EBE393}"/>
    <pc:docChg chg="modSld">
      <pc:chgData name="Törn Niko Väinö Oskari" userId="S::niko.torn@edu.kuopio.fi::93902862-d3f5-4834-9a9b-252c38cfaac8" providerId="AD" clId="Web-{85A75939-C33B-4A80-96C8-546920EBE393}" dt="2022-06-01T06:14:30.892" v="11" actId="20577"/>
      <pc:docMkLst>
        <pc:docMk/>
      </pc:docMkLst>
      <pc:sldChg chg="modSp">
        <pc:chgData name="Törn Niko Väinö Oskari" userId="S::niko.torn@edu.kuopio.fi::93902862-d3f5-4834-9a9b-252c38cfaac8" providerId="AD" clId="Web-{85A75939-C33B-4A80-96C8-546920EBE393}" dt="2022-06-01T06:10:39.371" v="6" actId="20577"/>
        <pc:sldMkLst>
          <pc:docMk/>
          <pc:sldMk cId="3745206850" sldId="260"/>
        </pc:sldMkLst>
        <pc:spChg chg="mod">
          <ac:chgData name="Törn Niko Väinö Oskari" userId="S::niko.torn@edu.kuopio.fi::93902862-d3f5-4834-9a9b-252c38cfaac8" providerId="AD" clId="Web-{85A75939-C33B-4A80-96C8-546920EBE393}" dt="2022-06-01T06:10:39.371" v="6" actId="20577"/>
          <ac:spMkLst>
            <pc:docMk/>
            <pc:sldMk cId="3745206850" sldId="260"/>
            <ac:spMk id="3" creationId="{E152D12A-8818-6825-562A-793EF42069C4}"/>
          </ac:spMkLst>
        </pc:spChg>
      </pc:sldChg>
      <pc:sldChg chg="modSp">
        <pc:chgData name="Törn Niko Väinö Oskari" userId="S::niko.torn@edu.kuopio.fi::93902862-d3f5-4834-9a9b-252c38cfaac8" providerId="AD" clId="Web-{85A75939-C33B-4A80-96C8-546920EBE393}" dt="2022-06-01T06:14:30.892" v="11" actId="20577"/>
        <pc:sldMkLst>
          <pc:docMk/>
          <pc:sldMk cId="4255631669" sldId="261"/>
        </pc:sldMkLst>
        <pc:spChg chg="mod">
          <ac:chgData name="Törn Niko Väinö Oskari" userId="S::niko.torn@edu.kuopio.fi::93902862-d3f5-4834-9a9b-252c38cfaac8" providerId="AD" clId="Web-{85A75939-C33B-4A80-96C8-546920EBE393}" dt="2022-06-01T06:14:30.892" v="11" actId="20577"/>
          <ac:spMkLst>
            <pc:docMk/>
            <pc:sldMk cId="4255631669" sldId="261"/>
            <ac:spMk id="3" creationId="{38CF52E7-D687-5540-8D0B-78DB58C825B4}"/>
          </ac:spMkLst>
        </pc:spChg>
      </pc:sldChg>
    </pc:docChg>
  </pc:docChgLst>
  <pc:docChgLst>
    <pc:chgData name="Happonen Jenny Jamina" userId="S::jenny.happonen@edu.kuopio.fi::8f5edc9d-de7f-4641-a67d-c53daf2ca3e8" providerId="AD" clId="Web-{4D4C33E5-1B09-4E1A-AEA2-C2AA46749B07}"/>
    <pc:docChg chg="addSld modSld addMainMaster delMainMaster">
      <pc:chgData name="Happonen Jenny Jamina" userId="S::jenny.happonen@edu.kuopio.fi::8f5edc9d-de7f-4641-a67d-c53daf2ca3e8" providerId="AD" clId="Web-{4D4C33E5-1B09-4E1A-AEA2-C2AA46749B07}" dt="2022-05-16T09:32:57.277" v="461" actId="20577"/>
      <pc:docMkLst>
        <pc:docMk/>
      </pc:docMkLst>
      <pc:sldChg chg="addSp delSp modSp mod setBg modClrScheme chgLayout">
        <pc:chgData name="Happonen Jenny Jamina" userId="S::jenny.happonen@edu.kuopio.fi::8f5edc9d-de7f-4641-a67d-c53daf2ca3e8" providerId="AD" clId="Web-{4D4C33E5-1B09-4E1A-AEA2-C2AA46749B07}" dt="2022-05-16T08:59:17.785" v="14" actId="20577"/>
        <pc:sldMkLst>
          <pc:docMk/>
          <pc:sldMk cId="782385677" sldId="256"/>
        </pc:sldMkLst>
        <pc:spChg chg="mod">
          <ac:chgData name="Happonen Jenny Jamina" userId="S::jenny.happonen@edu.kuopio.fi::8f5edc9d-de7f-4641-a67d-c53daf2ca3e8" providerId="AD" clId="Web-{4D4C33E5-1B09-4E1A-AEA2-C2AA46749B07}" dt="2022-05-16T08:59:17.785" v="14" actId="20577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Happonen Jenny Jamina" userId="S::jenny.happonen@edu.kuopio.fi::8f5edc9d-de7f-4641-a67d-c53daf2ca3e8" providerId="AD" clId="Web-{4D4C33E5-1B09-4E1A-AEA2-C2AA46749B07}" dt="2022-05-16T08:58:29.518" v="2"/>
          <ac:spMkLst>
            <pc:docMk/>
            <pc:sldMk cId="782385677" sldId="256"/>
            <ac:spMk id="3" creationId="{00000000-0000-0000-0000-000000000000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8:58:29.471" v="1"/>
          <ac:spMkLst>
            <pc:docMk/>
            <pc:sldMk cId="782385677" sldId="256"/>
            <ac:spMk id="9" creationId="{663A3004-AD3C-354D-945E-2E3018FE66A2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8:58:29.471" v="1"/>
          <ac:spMkLst>
            <pc:docMk/>
            <pc:sldMk cId="782385677" sldId="256"/>
            <ac:spMk id="11" creationId="{38A4450D-B21F-42ED-81EE-3CD03EA1595D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8:58:29.471" v="1"/>
          <ac:spMkLst>
            <pc:docMk/>
            <pc:sldMk cId="782385677" sldId="256"/>
            <ac:spMk id="13" creationId="{72E67446-732B-4F72-8560-6FABB6CB25A3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8:58:29.518" v="2"/>
          <ac:spMkLst>
            <pc:docMk/>
            <pc:sldMk cId="782385677" sldId="256"/>
            <ac:spMk id="15" creationId="{CB59DE95-F3B9-4A35-9681-78FA926F024B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8:58:29.518" v="2"/>
          <ac:spMkLst>
            <pc:docMk/>
            <pc:sldMk cId="782385677" sldId="256"/>
            <ac:spMk id="16" creationId="{551580BD-7D80-4957-A58D-916E994AB787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8:58:29.518" v="2"/>
          <ac:spMkLst>
            <pc:docMk/>
            <pc:sldMk cId="782385677" sldId="256"/>
            <ac:spMk id="20" creationId="{DA230B38-5D01-4343-9209-8B2DDAACD5B0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8:58:29.518" v="2"/>
          <ac:spMkLst>
            <pc:docMk/>
            <pc:sldMk cId="782385677" sldId="256"/>
            <ac:spMk id="22" creationId="{1F8FD28F-2D67-45A9-BB95-396877333800}"/>
          </ac:spMkLst>
        </pc:spChg>
        <pc:picChg chg="add del">
          <ac:chgData name="Happonen Jenny Jamina" userId="S::jenny.happonen@edu.kuopio.fi::8f5edc9d-de7f-4641-a67d-c53daf2ca3e8" providerId="AD" clId="Web-{4D4C33E5-1B09-4E1A-AEA2-C2AA46749B07}" dt="2022-05-16T08:58:29.471" v="1"/>
          <ac:picMkLst>
            <pc:docMk/>
            <pc:sldMk cId="782385677" sldId="256"/>
            <ac:picMk id="4" creationId="{FE5EB2B2-9B09-FC2C-AC10-F4CE7B349D76}"/>
          </ac:picMkLst>
        </pc:picChg>
        <pc:picChg chg="add">
          <ac:chgData name="Happonen Jenny Jamina" userId="S::jenny.happonen@edu.kuopio.fi::8f5edc9d-de7f-4641-a67d-c53daf2ca3e8" providerId="AD" clId="Web-{4D4C33E5-1B09-4E1A-AEA2-C2AA46749B07}" dt="2022-05-16T08:58:29.518" v="2"/>
          <ac:picMkLst>
            <pc:docMk/>
            <pc:sldMk cId="782385677" sldId="256"/>
            <ac:picMk id="18" creationId="{18F5BA6D-CC09-B614-802D-D5583CF7BC01}"/>
          </ac:picMkLst>
        </pc:picChg>
        <pc:cxnChg chg="add">
          <ac:chgData name="Happonen Jenny Jamina" userId="S::jenny.happonen@edu.kuopio.fi::8f5edc9d-de7f-4641-a67d-c53daf2ca3e8" providerId="AD" clId="Web-{4D4C33E5-1B09-4E1A-AEA2-C2AA46749B07}" dt="2022-05-16T08:58:29.518" v="2"/>
          <ac:cxnSpMkLst>
            <pc:docMk/>
            <pc:sldMk cId="782385677" sldId="256"/>
            <ac:cxnSpMk id="17" creationId="{5E687E3B-9C6D-4102-8F38-DCB77C49C6FD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8:58:29.518" v="2"/>
          <ac:cxnSpMkLst>
            <pc:docMk/>
            <pc:sldMk cId="782385677" sldId="256"/>
            <ac:cxnSpMk id="19" creationId="{F12FB9A8-E482-4339-A730-6C024982AE56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8:58:29.518" v="2"/>
          <ac:cxnSpMkLst>
            <pc:docMk/>
            <pc:sldMk cId="782385677" sldId="256"/>
            <ac:cxnSpMk id="21" creationId="{573C7C39-C73B-4051-B742-C9086B7BE3EC}"/>
          </ac:cxnSpMkLst>
        </pc:cxnChg>
      </pc:sldChg>
      <pc:sldChg chg="modSp new">
        <pc:chgData name="Happonen Jenny Jamina" userId="S::jenny.happonen@edu.kuopio.fi::8f5edc9d-de7f-4641-a67d-c53daf2ca3e8" providerId="AD" clId="Web-{4D4C33E5-1B09-4E1A-AEA2-C2AA46749B07}" dt="2022-05-16T09:00:12.146" v="25" actId="20577"/>
        <pc:sldMkLst>
          <pc:docMk/>
          <pc:sldMk cId="4192061253" sldId="257"/>
        </pc:sldMkLst>
        <pc:spChg chg="mod">
          <ac:chgData name="Happonen Jenny Jamina" userId="S::jenny.happonen@edu.kuopio.fi::8f5edc9d-de7f-4641-a67d-c53daf2ca3e8" providerId="AD" clId="Web-{4D4C33E5-1B09-4E1A-AEA2-C2AA46749B07}" dt="2022-05-16T09:00:12.146" v="25" actId="20577"/>
          <ac:spMkLst>
            <pc:docMk/>
            <pc:sldMk cId="4192061253" sldId="257"/>
            <ac:spMk id="2" creationId="{4B53D500-5948-C060-2409-C2216D289336}"/>
          </ac:spMkLst>
        </pc:spChg>
      </pc:sldChg>
      <pc:sldChg chg="addSp delSp modSp new mod setBg">
        <pc:chgData name="Happonen Jenny Jamina" userId="S::jenny.happonen@edu.kuopio.fi::8f5edc9d-de7f-4641-a67d-c53daf2ca3e8" providerId="AD" clId="Web-{4D4C33E5-1B09-4E1A-AEA2-C2AA46749B07}" dt="2022-05-16T09:19:31.520" v="276" actId="20577"/>
        <pc:sldMkLst>
          <pc:docMk/>
          <pc:sldMk cId="1432294104" sldId="258"/>
        </pc:sldMkLst>
        <pc:spChg chg="mod">
          <ac:chgData name="Happonen Jenny Jamina" userId="S::jenny.happonen@edu.kuopio.fi::8f5edc9d-de7f-4641-a67d-c53daf2ca3e8" providerId="AD" clId="Web-{4D4C33E5-1B09-4E1A-AEA2-C2AA46749B07}" dt="2022-05-16T09:19:17.411" v="275"/>
          <ac:spMkLst>
            <pc:docMk/>
            <pc:sldMk cId="1432294104" sldId="258"/>
            <ac:spMk id="2" creationId="{CF1B22B6-D6B5-87B0-F0E4-864F5E65E578}"/>
          </ac:spMkLst>
        </pc:spChg>
        <pc:spChg chg="mod">
          <ac:chgData name="Happonen Jenny Jamina" userId="S::jenny.happonen@edu.kuopio.fi::8f5edc9d-de7f-4641-a67d-c53daf2ca3e8" providerId="AD" clId="Web-{4D4C33E5-1B09-4E1A-AEA2-C2AA46749B07}" dt="2022-05-16T09:19:31.520" v="276" actId="20577"/>
          <ac:spMkLst>
            <pc:docMk/>
            <pc:sldMk cId="1432294104" sldId="258"/>
            <ac:spMk id="3" creationId="{E10A0302-1238-43EA-1A34-F9C35C8D7360}"/>
          </ac:spMkLst>
        </pc:spChg>
        <pc:spChg chg="mod ord">
          <ac:chgData name="Happonen Jenny Jamina" userId="S::jenny.happonen@edu.kuopio.fi::8f5edc9d-de7f-4641-a67d-c53daf2ca3e8" providerId="AD" clId="Web-{4D4C33E5-1B09-4E1A-AEA2-C2AA46749B07}" dt="2022-05-16T09:19:17.411" v="275"/>
          <ac:spMkLst>
            <pc:docMk/>
            <pc:sldMk cId="1432294104" sldId="258"/>
            <ac:spMk id="4" creationId="{344D6C6C-22F6-1562-9502-6EAA2CA5E8EC}"/>
          </ac:spMkLst>
        </pc:spChg>
        <pc:spChg chg="mod">
          <ac:chgData name="Happonen Jenny Jamina" userId="S::jenny.happonen@edu.kuopio.fi::8f5edc9d-de7f-4641-a67d-c53daf2ca3e8" providerId="AD" clId="Web-{4D4C33E5-1B09-4E1A-AEA2-C2AA46749B07}" dt="2022-05-16T09:19:17.411" v="275"/>
          <ac:spMkLst>
            <pc:docMk/>
            <pc:sldMk cId="1432294104" sldId="258"/>
            <ac:spMk id="5" creationId="{901EEEFD-4ED3-A111-8CE2-653313A65BE2}"/>
          </ac:spMkLst>
        </pc:spChg>
        <pc:spChg chg="mod">
          <ac:chgData name="Happonen Jenny Jamina" userId="S::jenny.happonen@edu.kuopio.fi::8f5edc9d-de7f-4641-a67d-c53daf2ca3e8" providerId="AD" clId="Web-{4D4C33E5-1B09-4E1A-AEA2-C2AA46749B07}" dt="2022-05-16T09:19:17.411" v="275"/>
          <ac:spMkLst>
            <pc:docMk/>
            <pc:sldMk cId="1432294104" sldId="258"/>
            <ac:spMk id="6" creationId="{5408BCD6-E72E-7208-1549-B27961615008}"/>
          </ac:spMkLst>
        </pc:spChg>
        <pc:spChg chg="add mod">
          <ac:chgData name="Happonen Jenny Jamina" userId="S::jenny.happonen@edu.kuopio.fi::8f5edc9d-de7f-4641-a67d-c53daf2ca3e8" providerId="AD" clId="Web-{4D4C33E5-1B09-4E1A-AEA2-C2AA46749B07}" dt="2022-05-16T09:08:38.737" v="161" actId="20577"/>
          <ac:spMkLst>
            <pc:docMk/>
            <pc:sldMk cId="1432294104" sldId="258"/>
            <ac:spMk id="8" creationId="{120E0019-F669-8C7C-B4B7-E3DAC790AB35}"/>
          </ac:spMkLst>
        </pc:spChg>
        <pc:spChg chg="add mod">
          <ac:chgData name="Happonen Jenny Jamina" userId="S::jenny.happonen@edu.kuopio.fi::8f5edc9d-de7f-4641-a67d-c53daf2ca3e8" providerId="AD" clId="Web-{4D4C33E5-1B09-4E1A-AEA2-C2AA46749B07}" dt="2022-05-16T09:10:05.818" v="193" actId="20577"/>
          <ac:spMkLst>
            <pc:docMk/>
            <pc:sldMk cId="1432294104" sldId="258"/>
            <ac:spMk id="11" creationId="{8688A5D5-1478-8C6E-0E30-4E2AD903BED2}"/>
          </ac:spMkLst>
        </pc:spChg>
        <pc:spChg chg="add mod">
          <ac:chgData name="Happonen Jenny Jamina" userId="S::jenny.happonen@edu.kuopio.fi::8f5edc9d-de7f-4641-a67d-c53daf2ca3e8" providerId="AD" clId="Web-{4D4C33E5-1B09-4E1A-AEA2-C2AA46749B07}" dt="2022-05-16T09:15:05.779" v="248" actId="20577"/>
          <ac:spMkLst>
            <pc:docMk/>
            <pc:sldMk cId="1432294104" sldId="258"/>
            <ac:spMk id="17" creationId="{816919EE-A34A-C0AB-388B-F1EFD886CE32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9:19:17.411" v="275"/>
          <ac:spMkLst>
            <pc:docMk/>
            <pc:sldMk cId="1432294104" sldId="258"/>
            <ac:spMk id="22" creationId="{DE5704B8-AFBC-4883-AB71-BCA6D22283E2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9:19:17.411" v="275"/>
          <ac:spMkLst>
            <pc:docMk/>
            <pc:sldMk cId="1432294104" sldId="258"/>
            <ac:spMk id="24" creationId="{21DA08C0-4447-4F43-902F-1C63E1711B5B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9:19:17.411" v="275"/>
          <ac:spMkLst>
            <pc:docMk/>
            <pc:sldMk cId="1432294104" sldId="258"/>
            <ac:spMk id="28" creationId="{4313902D-DF5B-4466-BCA0-EAEF26061D64}"/>
          </ac:spMkLst>
        </pc:spChg>
        <pc:picChg chg="add mod ord">
          <ac:chgData name="Happonen Jenny Jamina" userId="S::jenny.happonen@edu.kuopio.fi::8f5edc9d-de7f-4641-a67d-c53daf2ca3e8" providerId="AD" clId="Web-{4D4C33E5-1B09-4E1A-AEA2-C2AA46749B07}" dt="2022-05-16T09:19:17.411" v="275"/>
          <ac:picMkLst>
            <pc:docMk/>
            <pc:sldMk cId="1432294104" sldId="258"/>
            <ac:picMk id="7" creationId="{DD6C2CAA-4CE0-B989-21F8-3B6633B60FD4}"/>
          </ac:picMkLst>
        </pc:picChg>
        <pc:picChg chg="add mod ord">
          <ac:chgData name="Happonen Jenny Jamina" userId="S::jenny.happonen@edu.kuopio.fi::8f5edc9d-de7f-4641-a67d-c53daf2ca3e8" providerId="AD" clId="Web-{4D4C33E5-1B09-4E1A-AEA2-C2AA46749B07}" dt="2022-05-16T09:19:17.411" v="275"/>
          <ac:picMkLst>
            <pc:docMk/>
            <pc:sldMk cId="1432294104" sldId="258"/>
            <ac:picMk id="10" creationId="{E6C2F8A3-463D-E7E4-1EAE-B7F0B8FAE5A3}"/>
          </ac:picMkLst>
        </pc:picChg>
        <pc:picChg chg="add del mod">
          <ac:chgData name="Happonen Jenny Jamina" userId="S::jenny.happonen@edu.kuopio.fi::8f5edc9d-de7f-4641-a67d-c53daf2ca3e8" providerId="AD" clId="Web-{4D4C33E5-1B09-4E1A-AEA2-C2AA46749B07}" dt="2022-05-16T09:17:12.673" v="270"/>
          <ac:picMkLst>
            <pc:docMk/>
            <pc:sldMk cId="1432294104" sldId="258"/>
            <ac:picMk id="13" creationId="{C4C02DA2-6D33-83FF-D68C-4163F49D774D}"/>
          </ac:picMkLst>
        </pc:picChg>
        <pc:picChg chg="add mod ord">
          <ac:chgData name="Happonen Jenny Jamina" userId="S::jenny.happonen@edu.kuopio.fi::8f5edc9d-de7f-4641-a67d-c53daf2ca3e8" providerId="AD" clId="Web-{4D4C33E5-1B09-4E1A-AEA2-C2AA46749B07}" dt="2022-05-16T09:19:17.411" v="275"/>
          <ac:picMkLst>
            <pc:docMk/>
            <pc:sldMk cId="1432294104" sldId="258"/>
            <ac:picMk id="14" creationId="{63B6D6EA-E2A3-8ED1-4A76-A5222A1144F1}"/>
          </ac:picMkLst>
        </pc:picChg>
        <pc:picChg chg="add del mod">
          <ac:chgData name="Happonen Jenny Jamina" userId="S::jenny.happonen@edu.kuopio.fi::8f5edc9d-de7f-4641-a67d-c53daf2ca3e8" providerId="AD" clId="Web-{4D4C33E5-1B09-4E1A-AEA2-C2AA46749B07}" dt="2022-05-16T09:17:03.501" v="269"/>
          <ac:picMkLst>
            <pc:docMk/>
            <pc:sldMk cId="1432294104" sldId="258"/>
            <ac:picMk id="15" creationId="{9446F497-50B4-B51F-C5A6-D85ADF2C8D9A}"/>
          </ac:picMkLst>
        </pc:picChg>
        <pc:picChg chg="add del mod">
          <ac:chgData name="Happonen Jenny Jamina" userId="S::jenny.happonen@edu.kuopio.fi::8f5edc9d-de7f-4641-a67d-c53daf2ca3e8" providerId="AD" clId="Web-{4D4C33E5-1B09-4E1A-AEA2-C2AA46749B07}" dt="2022-05-16T09:17:17.423" v="271"/>
          <ac:picMkLst>
            <pc:docMk/>
            <pc:sldMk cId="1432294104" sldId="258"/>
            <ac:picMk id="16" creationId="{C750A3B2-6A8A-970D-954E-DA154FA8B3A8}"/>
          </ac:picMkLst>
        </pc:picChg>
        <pc:cxnChg chg="add">
          <ac:chgData name="Happonen Jenny Jamina" userId="S::jenny.happonen@edu.kuopio.fi::8f5edc9d-de7f-4641-a67d-c53daf2ca3e8" providerId="AD" clId="Web-{4D4C33E5-1B09-4E1A-AEA2-C2AA46749B07}" dt="2022-05-16T09:19:17.411" v="275"/>
          <ac:cxnSpMkLst>
            <pc:docMk/>
            <pc:sldMk cId="1432294104" sldId="258"/>
            <ac:cxnSpMk id="26" creationId="{A80F982C-89FD-4E0D-8A3A-212F4AF371D8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19:17.411" v="275"/>
          <ac:cxnSpMkLst>
            <pc:docMk/>
            <pc:sldMk cId="1432294104" sldId="258"/>
            <ac:cxnSpMk id="30" creationId="{ED64EE27-1746-4D46-A866-AB6D1E7A6FA0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19:17.411" v="275"/>
          <ac:cxnSpMkLst>
            <pc:docMk/>
            <pc:sldMk cId="1432294104" sldId="258"/>
            <ac:cxnSpMk id="32" creationId="{A3498FCE-610E-4B6F-873D-87F261E454BD}"/>
          </ac:cxnSpMkLst>
        </pc:cxnChg>
      </pc:sldChg>
      <pc:sldChg chg="addSp delSp modSp new mod setBg">
        <pc:chgData name="Happonen Jenny Jamina" userId="S::jenny.happonen@edu.kuopio.fi::8f5edc9d-de7f-4641-a67d-c53daf2ca3e8" providerId="AD" clId="Web-{4D4C33E5-1B09-4E1A-AEA2-C2AA46749B07}" dt="2022-05-16T09:24:54.232" v="326" actId="20577"/>
        <pc:sldMkLst>
          <pc:docMk/>
          <pc:sldMk cId="3599536655" sldId="259"/>
        </pc:sldMkLst>
        <pc:spChg chg="mod">
          <ac:chgData name="Happonen Jenny Jamina" userId="S::jenny.happonen@edu.kuopio.fi::8f5edc9d-de7f-4641-a67d-c53daf2ca3e8" providerId="AD" clId="Web-{4D4C33E5-1B09-4E1A-AEA2-C2AA46749B07}" dt="2022-05-16T09:24:54.232" v="326" actId="20577"/>
          <ac:spMkLst>
            <pc:docMk/>
            <pc:sldMk cId="3599536655" sldId="259"/>
            <ac:spMk id="2" creationId="{AE21CAA0-1FD8-1137-0743-0F0A50FA97DF}"/>
          </ac:spMkLst>
        </pc:spChg>
        <pc:spChg chg="del">
          <ac:chgData name="Happonen Jenny Jamina" userId="S::jenny.happonen@edu.kuopio.fi::8f5edc9d-de7f-4641-a67d-c53daf2ca3e8" providerId="AD" clId="Web-{4D4C33E5-1B09-4E1A-AEA2-C2AA46749B07}" dt="2022-05-16T09:18:51.254" v="272"/>
          <ac:spMkLst>
            <pc:docMk/>
            <pc:sldMk cId="3599536655" sldId="259"/>
            <ac:spMk id="3" creationId="{DB51768C-359E-0386-2491-BFCD4B9536AF}"/>
          </ac:spMkLst>
        </pc:spChg>
        <pc:spChg chg="mod ord">
          <ac:chgData name="Happonen Jenny Jamina" userId="S::jenny.happonen@edu.kuopio.fi::8f5edc9d-de7f-4641-a67d-c53daf2ca3e8" providerId="AD" clId="Web-{4D4C33E5-1B09-4E1A-AEA2-C2AA46749B07}" dt="2022-05-16T09:23:47.058" v="311"/>
          <ac:spMkLst>
            <pc:docMk/>
            <pc:sldMk cId="3599536655" sldId="259"/>
            <ac:spMk id="4" creationId="{4117BFC4-C75D-5320-826D-CF86D0F15F7E}"/>
          </ac:spMkLst>
        </pc:spChg>
        <pc:spChg chg="mod ord">
          <ac:chgData name="Happonen Jenny Jamina" userId="S::jenny.happonen@edu.kuopio.fi::8f5edc9d-de7f-4641-a67d-c53daf2ca3e8" providerId="AD" clId="Web-{4D4C33E5-1B09-4E1A-AEA2-C2AA46749B07}" dt="2022-05-16T09:23:47.058" v="311"/>
          <ac:spMkLst>
            <pc:docMk/>
            <pc:sldMk cId="3599536655" sldId="259"/>
            <ac:spMk id="5" creationId="{D65B6C39-8431-9A06-4327-D64E873D28D1}"/>
          </ac:spMkLst>
        </pc:spChg>
        <pc:spChg chg="mod ord">
          <ac:chgData name="Happonen Jenny Jamina" userId="S::jenny.happonen@edu.kuopio.fi::8f5edc9d-de7f-4641-a67d-c53daf2ca3e8" providerId="AD" clId="Web-{4D4C33E5-1B09-4E1A-AEA2-C2AA46749B07}" dt="2022-05-16T09:23:47.058" v="311"/>
          <ac:spMkLst>
            <pc:docMk/>
            <pc:sldMk cId="3599536655" sldId="259"/>
            <ac:spMk id="6" creationId="{1F1C096B-D0BD-06ED-8FD3-18706471410D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9:23:25.995" v="308"/>
          <ac:spMkLst>
            <pc:docMk/>
            <pc:sldMk cId="3599536655" sldId="259"/>
            <ac:spMk id="13" creationId="{65692250-7639-9A55-15FD-41E4AE9E3E41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9:23:47.043" v="310"/>
          <ac:spMkLst>
            <pc:docMk/>
            <pc:sldMk cId="3599536655" sldId="259"/>
            <ac:spMk id="14" creationId="{8FBA68A5-A7C7-4D91-AB95-6E0B6FFD8743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9:23:25.995" v="308"/>
          <ac:spMkLst>
            <pc:docMk/>
            <pc:sldMk cId="3599536655" sldId="259"/>
            <ac:spMk id="16" creationId="{DE5704B8-AFBC-4883-AB71-BCA6D22283E2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9:23:25.995" v="308"/>
          <ac:spMkLst>
            <pc:docMk/>
            <pc:sldMk cId="3599536655" sldId="259"/>
            <ac:spMk id="18" creationId="{21DA08C0-4447-4F43-902F-1C63E1711B5B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9:23:25.995" v="308"/>
          <ac:spMkLst>
            <pc:docMk/>
            <pc:sldMk cId="3599536655" sldId="259"/>
            <ac:spMk id="22" creationId="{4313902D-DF5B-4466-BCA0-EAEF26061D64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9:23:47.043" v="310"/>
          <ac:spMkLst>
            <pc:docMk/>
            <pc:sldMk cId="3599536655" sldId="259"/>
            <ac:spMk id="28" creationId="{70EFBEF3-5371-4D18-8850-C3A56C9552DF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9:23:47.043" v="310"/>
          <ac:spMkLst>
            <pc:docMk/>
            <pc:sldMk cId="3599536655" sldId="259"/>
            <ac:spMk id="29" creationId="{DA4051E3-92B2-42FC-BB3D-372E4A614439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9:23:47.043" v="310"/>
          <ac:spMkLst>
            <pc:docMk/>
            <pc:sldMk cId="3599536655" sldId="259"/>
            <ac:spMk id="30" creationId="{21AC310F-8A35-47A1-B312-4893CA5E1B3C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9:23:47.043" v="310"/>
          <ac:spMkLst>
            <pc:docMk/>
            <pc:sldMk cId="3599536655" sldId="259"/>
            <ac:spMk id="32" creationId="{352F7EEB-D6C7-4A9C-AF91-81C7702E9A38}"/>
          </ac:spMkLst>
        </pc:spChg>
        <pc:spChg chg="add del">
          <ac:chgData name="Happonen Jenny Jamina" userId="S::jenny.happonen@edu.kuopio.fi::8f5edc9d-de7f-4641-a67d-c53daf2ca3e8" providerId="AD" clId="Web-{4D4C33E5-1B09-4E1A-AEA2-C2AA46749B07}" dt="2022-05-16T09:23:47.043" v="310"/>
          <ac:spMkLst>
            <pc:docMk/>
            <pc:sldMk cId="3599536655" sldId="259"/>
            <ac:spMk id="39" creationId="{F6BE7D12-E20F-4B89-A862-670817EAC1D5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9:23:47.058" v="311"/>
          <ac:spMkLst>
            <pc:docMk/>
            <pc:sldMk cId="3599536655" sldId="259"/>
            <ac:spMk id="46" creationId="{8FBA68A5-A7C7-4D91-AB95-6E0B6FFD8743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9:23:47.058" v="311"/>
          <ac:spMkLst>
            <pc:docMk/>
            <pc:sldMk cId="3599536655" sldId="259"/>
            <ac:spMk id="47" creationId="{DA4051E3-92B2-42FC-BB3D-372E4A614439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9:23:47.058" v="311"/>
          <ac:spMkLst>
            <pc:docMk/>
            <pc:sldMk cId="3599536655" sldId="259"/>
            <ac:spMk id="52" creationId="{F6BE7D12-E20F-4B89-A862-670817EAC1D5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9:23:47.058" v="311"/>
          <ac:spMkLst>
            <pc:docMk/>
            <pc:sldMk cId="3599536655" sldId="259"/>
            <ac:spMk id="53" creationId="{70EFBEF3-5371-4D18-8850-C3A56C9552DF}"/>
          </ac:spMkLst>
        </pc:spChg>
        <pc:spChg chg="add">
          <ac:chgData name="Happonen Jenny Jamina" userId="S::jenny.happonen@edu.kuopio.fi::8f5edc9d-de7f-4641-a67d-c53daf2ca3e8" providerId="AD" clId="Web-{4D4C33E5-1B09-4E1A-AEA2-C2AA46749B07}" dt="2022-05-16T09:23:47.058" v="311"/>
          <ac:spMkLst>
            <pc:docMk/>
            <pc:sldMk cId="3599536655" sldId="259"/>
            <ac:spMk id="54" creationId="{352F7EEB-D6C7-4A9C-AF91-81C7702E9A38}"/>
          </ac:spMkLst>
        </pc:spChg>
        <pc:picChg chg="add mod ord">
          <ac:chgData name="Happonen Jenny Jamina" userId="S::jenny.happonen@edu.kuopio.fi::8f5edc9d-de7f-4641-a67d-c53daf2ca3e8" providerId="AD" clId="Web-{4D4C33E5-1B09-4E1A-AEA2-C2AA46749B07}" dt="2022-05-16T09:23:47.058" v="311"/>
          <ac:picMkLst>
            <pc:docMk/>
            <pc:sldMk cId="3599536655" sldId="259"/>
            <ac:picMk id="7" creationId="{0880DA4B-8A44-0A71-563E-ED38953F3D54}"/>
          </ac:picMkLst>
        </pc:picChg>
        <pc:picChg chg="add mod ord">
          <ac:chgData name="Happonen Jenny Jamina" userId="S::jenny.happonen@edu.kuopio.fi::8f5edc9d-de7f-4641-a67d-c53daf2ca3e8" providerId="AD" clId="Web-{4D4C33E5-1B09-4E1A-AEA2-C2AA46749B07}" dt="2022-05-16T09:23:47.058" v="311"/>
          <ac:picMkLst>
            <pc:docMk/>
            <pc:sldMk cId="3599536655" sldId="259"/>
            <ac:picMk id="8" creationId="{9C42C0FC-7257-12DA-64BC-A9468CBAD879}"/>
          </ac:picMkLst>
        </pc:picChg>
        <pc:picChg chg="add mod ord">
          <ac:chgData name="Happonen Jenny Jamina" userId="S::jenny.happonen@edu.kuopio.fi::8f5edc9d-de7f-4641-a67d-c53daf2ca3e8" providerId="AD" clId="Web-{4D4C33E5-1B09-4E1A-AEA2-C2AA46749B07}" dt="2022-05-16T09:23:47.058" v="311"/>
          <ac:picMkLst>
            <pc:docMk/>
            <pc:sldMk cId="3599536655" sldId="259"/>
            <ac:picMk id="9" creationId="{5BB428D5-E1B0-2955-6F63-E9F2A90B8061}"/>
          </ac:picMkLst>
        </pc:picChg>
        <pc:cxnChg chg="add del">
          <ac:chgData name="Happonen Jenny Jamina" userId="S::jenny.happonen@edu.kuopio.fi::8f5edc9d-de7f-4641-a67d-c53daf2ca3e8" providerId="AD" clId="Web-{4D4C33E5-1B09-4E1A-AEA2-C2AA46749B07}" dt="2022-05-16T09:23:25.995" v="308"/>
          <ac:cxnSpMkLst>
            <pc:docMk/>
            <pc:sldMk cId="3599536655" sldId="259"/>
            <ac:cxnSpMk id="20" creationId="{A80F982C-89FD-4E0D-8A3A-212F4AF371D8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25.995" v="308"/>
          <ac:cxnSpMkLst>
            <pc:docMk/>
            <pc:sldMk cId="3599536655" sldId="259"/>
            <ac:cxnSpMk id="24" creationId="{ED64EE27-1746-4D46-A866-AB6D1E7A6FA0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25.995" v="308"/>
          <ac:cxnSpMkLst>
            <pc:docMk/>
            <pc:sldMk cId="3599536655" sldId="259"/>
            <ac:cxnSpMk id="26" creationId="{A3498FCE-610E-4B6F-873D-87F261E454BD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47.043" v="310"/>
          <ac:cxnSpMkLst>
            <pc:docMk/>
            <pc:sldMk cId="3599536655" sldId="259"/>
            <ac:cxnSpMk id="31" creationId="{3C425084-C97A-4C25-AE47-DDECF2DD3ABC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47.043" v="310"/>
          <ac:cxnSpMkLst>
            <pc:docMk/>
            <pc:sldMk cId="3599536655" sldId="259"/>
            <ac:cxnSpMk id="33" creationId="{96A478A1-0B34-4F2B-88FA-CF47551E5DF9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47.043" v="310"/>
          <ac:cxnSpMkLst>
            <pc:docMk/>
            <pc:sldMk cId="3599536655" sldId="259"/>
            <ac:cxnSpMk id="34" creationId="{44E31E3D-4087-4A0F-BD25-7B1B63965A59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47.043" v="310"/>
          <ac:cxnSpMkLst>
            <pc:docMk/>
            <pc:sldMk cId="3599536655" sldId="259"/>
            <ac:cxnSpMk id="35" creationId="{0A09E39A-DA3F-4BDC-A89A-6545C1DD3721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47.043" v="310"/>
          <ac:cxnSpMkLst>
            <pc:docMk/>
            <pc:sldMk cId="3599536655" sldId="259"/>
            <ac:cxnSpMk id="36" creationId="{CBC96854-0557-4933-9A58-BBDFAB43092E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47.043" v="310"/>
          <ac:cxnSpMkLst>
            <pc:docMk/>
            <pc:sldMk cId="3599536655" sldId="259"/>
            <ac:cxnSpMk id="37" creationId="{A96B0582-7CBB-4270-BC2B-593DF2EC133A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47.043" v="310"/>
          <ac:cxnSpMkLst>
            <pc:docMk/>
            <pc:sldMk cId="3599536655" sldId="259"/>
            <ac:cxnSpMk id="38" creationId="{24486AB2-54D4-4ED1-BDFF-C1D6A47023F8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47.043" v="310"/>
          <ac:cxnSpMkLst>
            <pc:docMk/>
            <pc:sldMk cId="3599536655" sldId="259"/>
            <ac:cxnSpMk id="40" creationId="{73DD5B72-E36A-4B73-82C7-876F42742CAC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47.043" v="310"/>
          <ac:cxnSpMkLst>
            <pc:docMk/>
            <pc:sldMk cId="3599536655" sldId="259"/>
            <ac:cxnSpMk id="42" creationId="{ADB5981E-1DC4-43BF-8E46-8858B79F2DDA}"/>
          </ac:cxnSpMkLst>
        </pc:cxnChg>
        <pc:cxnChg chg="add del">
          <ac:chgData name="Happonen Jenny Jamina" userId="S::jenny.happonen@edu.kuopio.fi::8f5edc9d-de7f-4641-a67d-c53daf2ca3e8" providerId="AD" clId="Web-{4D4C33E5-1B09-4E1A-AEA2-C2AA46749B07}" dt="2022-05-16T09:23:47.043" v="310"/>
          <ac:cxnSpMkLst>
            <pc:docMk/>
            <pc:sldMk cId="3599536655" sldId="259"/>
            <ac:cxnSpMk id="44" creationId="{2999A81B-576B-4510-9E72-A38EF5C1A3CC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23:47.058" v="311"/>
          <ac:cxnSpMkLst>
            <pc:docMk/>
            <pc:sldMk cId="3599536655" sldId="259"/>
            <ac:cxnSpMk id="48" creationId="{3C425084-C97A-4C25-AE47-DDECF2DD3ABC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23:47.058" v="311"/>
          <ac:cxnSpMkLst>
            <pc:docMk/>
            <pc:sldMk cId="3599536655" sldId="259"/>
            <ac:cxnSpMk id="49" creationId="{96A478A1-0B34-4F2B-88FA-CF47551E5DF9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23:47.058" v="311"/>
          <ac:cxnSpMkLst>
            <pc:docMk/>
            <pc:sldMk cId="3599536655" sldId="259"/>
            <ac:cxnSpMk id="50" creationId="{0A09E39A-DA3F-4BDC-A89A-6545C1DD3721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23:47.058" v="311"/>
          <ac:cxnSpMkLst>
            <pc:docMk/>
            <pc:sldMk cId="3599536655" sldId="259"/>
            <ac:cxnSpMk id="51" creationId="{5195BE86-EE69-4495-A3B0-0E1F88451627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23:47.058" v="311"/>
          <ac:cxnSpMkLst>
            <pc:docMk/>
            <pc:sldMk cId="3599536655" sldId="259"/>
            <ac:cxnSpMk id="55" creationId="{44E31E3D-4087-4A0F-BD25-7B1B63965A59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23:47.058" v="311"/>
          <ac:cxnSpMkLst>
            <pc:docMk/>
            <pc:sldMk cId="3599536655" sldId="259"/>
            <ac:cxnSpMk id="56" creationId="{CBC96854-0557-4933-9A58-BBDFAB43092E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23:47.058" v="311"/>
          <ac:cxnSpMkLst>
            <pc:docMk/>
            <pc:sldMk cId="3599536655" sldId="259"/>
            <ac:cxnSpMk id="57" creationId="{2999A81B-576B-4510-9E72-A38EF5C1A3CC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23:47.058" v="311"/>
          <ac:cxnSpMkLst>
            <pc:docMk/>
            <pc:sldMk cId="3599536655" sldId="259"/>
            <ac:cxnSpMk id="58" creationId="{73DD5B72-E36A-4B73-82C7-876F42742CAC}"/>
          </ac:cxnSpMkLst>
        </pc:cxnChg>
        <pc:cxnChg chg="add">
          <ac:chgData name="Happonen Jenny Jamina" userId="S::jenny.happonen@edu.kuopio.fi::8f5edc9d-de7f-4641-a67d-c53daf2ca3e8" providerId="AD" clId="Web-{4D4C33E5-1B09-4E1A-AEA2-C2AA46749B07}" dt="2022-05-16T09:23:47.058" v="311"/>
          <ac:cxnSpMkLst>
            <pc:docMk/>
            <pc:sldMk cId="3599536655" sldId="259"/>
            <ac:cxnSpMk id="59" creationId="{ADB5981E-1DC4-43BF-8E46-8858B79F2DDA}"/>
          </ac:cxnSpMkLst>
        </pc:cxnChg>
      </pc:sldChg>
      <pc:sldChg chg="modSp new">
        <pc:chgData name="Happonen Jenny Jamina" userId="S::jenny.happonen@edu.kuopio.fi::8f5edc9d-de7f-4641-a67d-c53daf2ca3e8" providerId="AD" clId="Web-{4D4C33E5-1B09-4E1A-AEA2-C2AA46749B07}" dt="2022-05-16T09:32:57.277" v="461" actId="20577"/>
        <pc:sldMkLst>
          <pc:docMk/>
          <pc:sldMk cId="3745206850" sldId="260"/>
        </pc:sldMkLst>
        <pc:spChg chg="mod">
          <ac:chgData name="Happonen Jenny Jamina" userId="S::jenny.happonen@edu.kuopio.fi::8f5edc9d-de7f-4641-a67d-c53daf2ca3e8" providerId="AD" clId="Web-{4D4C33E5-1B09-4E1A-AEA2-C2AA46749B07}" dt="2022-05-16T09:25:18.233" v="343" actId="20577"/>
          <ac:spMkLst>
            <pc:docMk/>
            <pc:sldMk cId="3745206850" sldId="260"/>
            <ac:spMk id="2" creationId="{3CD153F4-E2D8-EFD2-5082-E2E267C3A38E}"/>
          </ac:spMkLst>
        </pc:spChg>
        <pc:spChg chg="mod">
          <ac:chgData name="Happonen Jenny Jamina" userId="S::jenny.happonen@edu.kuopio.fi::8f5edc9d-de7f-4641-a67d-c53daf2ca3e8" providerId="AD" clId="Web-{4D4C33E5-1B09-4E1A-AEA2-C2AA46749B07}" dt="2022-05-16T09:32:57.277" v="461" actId="20577"/>
          <ac:spMkLst>
            <pc:docMk/>
            <pc:sldMk cId="3745206850" sldId="260"/>
            <ac:spMk id="3" creationId="{E152D12A-8818-6825-562A-793EF42069C4}"/>
          </ac:spMkLst>
        </pc:spChg>
      </pc:sldChg>
      <pc:sldMasterChg chg="add del addSldLayout delSldLayout">
        <pc:chgData name="Happonen Jenny Jamina" userId="S::jenny.happonen@edu.kuopio.fi::8f5edc9d-de7f-4641-a67d-c53daf2ca3e8" providerId="AD" clId="Web-{4D4C33E5-1B09-4E1A-AEA2-C2AA46749B07}" dt="2022-05-16T08:58:29.518" v="2"/>
        <pc:sldMasterMkLst>
          <pc:docMk/>
          <pc:sldMasterMk cId="1034520112" sldId="2147483648"/>
        </pc:sldMasterMkLst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2822443542" sldId="2147483649"/>
          </pc:sldLayoutMkLst>
        </pc:sldLayoutChg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191875738" sldId="2147483650"/>
          </pc:sldLayoutMkLst>
        </pc:sldLayoutChg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625772058" sldId="2147483651"/>
          </pc:sldLayoutMkLst>
        </pc:sldLayoutChg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1368371511" sldId="2147483652"/>
          </pc:sldLayoutMkLst>
        </pc:sldLayoutChg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4234365057" sldId="2147483653"/>
          </pc:sldLayoutMkLst>
        </pc:sldLayoutChg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323876409" sldId="2147483654"/>
          </pc:sldLayoutMkLst>
        </pc:sldLayoutChg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1583615748" sldId="2147483655"/>
          </pc:sldLayoutMkLst>
        </pc:sldLayoutChg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3827074677" sldId="2147483656"/>
          </pc:sldLayoutMkLst>
        </pc:sldLayoutChg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3139981579" sldId="2147483657"/>
          </pc:sldLayoutMkLst>
        </pc:sldLayoutChg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1012034331" sldId="2147483658"/>
          </pc:sldLayoutMkLst>
        </pc:sldLayoutChg>
        <pc:sldLayoutChg chg="add del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1034520112" sldId="2147483648"/>
            <pc:sldLayoutMk cId="3406455356" sldId="2147483659"/>
          </pc:sldLayoutMkLst>
        </pc:sldLayoutChg>
      </pc:sldMasterChg>
      <pc:sldMasterChg chg="add del replId addSldLayout delSldLayout">
        <pc:chgData name="Happonen Jenny Jamina" userId="S::jenny.happonen@edu.kuopio.fi::8f5edc9d-de7f-4641-a67d-c53daf2ca3e8" providerId="AD" clId="Web-{4D4C33E5-1B09-4E1A-AEA2-C2AA46749B07}" dt="2022-05-16T08:58:29.471" v="1"/>
        <pc:sldMasterMkLst>
          <pc:docMk/>
          <pc:sldMasterMk cId="1449478170" sldId="2147483660"/>
        </pc:sldMasterMkLst>
        <pc:sldLayoutChg chg="add del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950060540" sldId="2147483661"/>
          </pc:sldLayoutMkLst>
        </pc:sldLayoutChg>
        <pc:sldLayoutChg chg="add del replId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2681132097" sldId="2147483662"/>
          </pc:sldLayoutMkLst>
        </pc:sldLayoutChg>
        <pc:sldLayoutChg chg="add del replId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1903989192" sldId="2147483663"/>
          </pc:sldLayoutMkLst>
        </pc:sldLayoutChg>
        <pc:sldLayoutChg chg="add del replId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3125527640" sldId="2147483664"/>
          </pc:sldLayoutMkLst>
        </pc:sldLayoutChg>
        <pc:sldLayoutChg chg="add del replId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1429811650" sldId="2147483665"/>
          </pc:sldLayoutMkLst>
        </pc:sldLayoutChg>
        <pc:sldLayoutChg chg="add del replId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3001705782" sldId="2147483666"/>
          </pc:sldLayoutMkLst>
        </pc:sldLayoutChg>
        <pc:sldLayoutChg chg="add del replId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92025504" sldId="2147483667"/>
          </pc:sldLayoutMkLst>
        </pc:sldLayoutChg>
        <pc:sldLayoutChg chg="add del replId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3358665450" sldId="2147483668"/>
          </pc:sldLayoutMkLst>
        </pc:sldLayoutChg>
        <pc:sldLayoutChg chg="add del replId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2905496301" sldId="2147483669"/>
          </pc:sldLayoutMkLst>
        </pc:sldLayoutChg>
        <pc:sldLayoutChg chg="add del replId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3666858599" sldId="2147483670"/>
          </pc:sldLayoutMkLst>
        </pc:sldLayoutChg>
        <pc:sldLayoutChg chg="add del replId">
          <pc:chgData name="Happonen Jenny Jamina" userId="S::jenny.happonen@edu.kuopio.fi::8f5edc9d-de7f-4641-a67d-c53daf2ca3e8" providerId="AD" clId="Web-{4D4C33E5-1B09-4E1A-AEA2-C2AA46749B07}" dt="2022-05-16T08:58:29.471" v="1"/>
          <pc:sldLayoutMkLst>
            <pc:docMk/>
            <pc:sldMasterMk cId="1449478170" sldId="2147483660"/>
            <pc:sldLayoutMk cId="726634444" sldId="2147483671"/>
          </pc:sldLayoutMkLst>
        </pc:sldLayoutChg>
      </pc:sldMasterChg>
      <pc:sldMasterChg chg="add addSldLayout">
        <pc:chgData name="Happonen Jenny Jamina" userId="S::jenny.happonen@edu.kuopio.fi::8f5edc9d-de7f-4641-a67d-c53daf2ca3e8" providerId="AD" clId="Web-{4D4C33E5-1B09-4E1A-AEA2-C2AA46749B07}" dt="2022-05-16T08:58:29.518" v="2"/>
        <pc:sldMasterMkLst>
          <pc:docMk/>
          <pc:sldMasterMk cId="57512655" sldId="2147483725"/>
        </pc:sldMasterMkLst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1646839203" sldId="2147483714"/>
          </pc:sldLayoutMkLst>
        </pc:sldLayoutChg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1514016128" sldId="2147483715"/>
          </pc:sldLayoutMkLst>
        </pc:sldLayoutChg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3948644105" sldId="2147483716"/>
          </pc:sldLayoutMkLst>
        </pc:sldLayoutChg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1832845799" sldId="2147483717"/>
          </pc:sldLayoutMkLst>
        </pc:sldLayoutChg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3466342944" sldId="2147483718"/>
          </pc:sldLayoutMkLst>
        </pc:sldLayoutChg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515935222" sldId="2147483719"/>
          </pc:sldLayoutMkLst>
        </pc:sldLayoutChg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514711974" sldId="2147483720"/>
          </pc:sldLayoutMkLst>
        </pc:sldLayoutChg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3962366560" sldId="2147483721"/>
          </pc:sldLayoutMkLst>
        </pc:sldLayoutChg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2472913160" sldId="2147483722"/>
          </pc:sldLayoutMkLst>
        </pc:sldLayoutChg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595750078" sldId="2147483723"/>
          </pc:sldLayoutMkLst>
        </pc:sldLayoutChg>
        <pc:sldLayoutChg chg="add">
          <pc:chgData name="Happonen Jenny Jamina" userId="S::jenny.happonen@edu.kuopio.fi::8f5edc9d-de7f-4641-a67d-c53daf2ca3e8" providerId="AD" clId="Web-{4D4C33E5-1B09-4E1A-AEA2-C2AA46749B07}" dt="2022-05-16T08:58:29.518" v="2"/>
          <pc:sldLayoutMkLst>
            <pc:docMk/>
            <pc:sldMasterMk cId="57512655" sldId="2147483725"/>
            <pc:sldLayoutMk cId="2249198470" sldId="2147483724"/>
          </pc:sldLayoutMkLst>
        </pc:sldLayoutChg>
      </pc:sldMasterChg>
    </pc:docChg>
  </pc:docChgLst>
  <pc:docChgLst>
    <pc:chgData name="Malinen Kasper Ukko Juhani" userId="S::kasper.malinen@edu.kuopio.fi::3c069768-7377-46f1-b30d-11290497c385" providerId="AD" clId="Web-{10D47B75-7AAC-4DFB-951D-EBA91B39A119}"/>
    <pc:docChg chg="addSld modSld">
      <pc:chgData name="Malinen Kasper Ukko Juhani" userId="S::kasper.malinen@edu.kuopio.fi::3c069768-7377-46f1-b30d-11290497c385" providerId="AD" clId="Web-{10D47B75-7AAC-4DFB-951D-EBA91B39A119}" dt="2022-05-20T08:25:15.107" v="372" actId="14100"/>
      <pc:docMkLst>
        <pc:docMk/>
      </pc:docMkLst>
      <pc:sldChg chg="addSp modSp modTransition">
        <pc:chgData name="Malinen Kasper Ukko Juhani" userId="S::kasper.malinen@edu.kuopio.fi::3c069768-7377-46f1-b30d-11290497c385" providerId="AD" clId="Web-{10D47B75-7AAC-4DFB-951D-EBA91B39A119}" dt="2022-05-20T08:20:56.038" v="370" actId="14100"/>
        <pc:sldMkLst>
          <pc:docMk/>
          <pc:sldMk cId="782385677" sldId="256"/>
        </pc:sldMkLst>
        <pc:spChg chg="add mod">
          <ac:chgData name="Malinen Kasper Ukko Juhani" userId="S::kasper.malinen@edu.kuopio.fi::3c069768-7377-46f1-b30d-11290497c385" providerId="AD" clId="Web-{10D47B75-7AAC-4DFB-951D-EBA91B39A119}" dt="2022-05-20T08:19:58.833" v="361" actId="14100"/>
          <ac:spMkLst>
            <pc:docMk/>
            <pc:sldMk cId="782385677" sldId="256"/>
            <ac:spMk id="4" creationId="{5D5C7E2D-87FA-EC38-82BA-5457AF833CDD}"/>
          </ac:spMkLst>
        </pc:spChg>
        <pc:spChg chg="add mod">
          <ac:chgData name="Malinen Kasper Ukko Juhani" userId="S::kasper.malinen@edu.kuopio.fi::3c069768-7377-46f1-b30d-11290497c385" providerId="AD" clId="Web-{10D47B75-7AAC-4DFB-951D-EBA91B39A119}" dt="2022-05-20T08:20:56.038" v="370" actId="14100"/>
          <ac:spMkLst>
            <pc:docMk/>
            <pc:sldMk cId="782385677" sldId="256"/>
            <ac:spMk id="5" creationId="{8FC71073-A32E-9F7C-2AD5-819A2EA94252}"/>
          </ac:spMkLst>
        </pc:spChg>
      </pc:sldChg>
      <pc:sldChg chg="addSp delSp modSp">
        <pc:chgData name="Malinen Kasper Ukko Juhani" userId="S::kasper.malinen@edu.kuopio.fi::3c069768-7377-46f1-b30d-11290497c385" providerId="AD" clId="Web-{10D47B75-7AAC-4DFB-951D-EBA91B39A119}" dt="2022-05-20T06:03:57.537" v="38" actId="20577"/>
        <pc:sldMkLst>
          <pc:docMk/>
          <pc:sldMk cId="3700699635" sldId="262"/>
        </pc:sldMkLst>
        <pc:spChg chg="mod">
          <ac:chgData name="Malinen Kasper Ukko Juhani" userId="S::kasper.malinen@edu.kuopio.fi::3c069768-7377-46f1-b30d-11290497c385" providerId="AD" clId="Web-{10D47B75-7AAC-4DFB-951D-EBA91B39A119}" dt="2022-05-20T06:03:57.537" v="38" actId="20577"/>
          <ac:spMkLst>
            <pc:docMk/>
            <pc:sldMk cId="3700699635" sldId="262"/>
            <ac:spMk id="8" creationId="{4C4C979A-6DE1-CC00-A46B-8E2575EFF3B2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6:03:41.302" v="35"/>
          <ac:spMkLst>
            <pc:docMk/>
            <pc:sldMk cId="3700699635" sldId="262"/>
            <ac:spMk id="41" creationId="{870F1165-C2FC-4313-ADED-D8514C00E1EE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6:03:41.302" v="35"/>
          <ac:spMkLst>
            <pc:docMk/>
            <pc:sldMk cId="3700699635" sldId="262"/>
            <ac:spMk id="43" creationId="{3FD564DD-780E-4279-99FF-A16618E11908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6:03:41.302" v="35"/>
          <ac:spMkLst>
            <pc:docMk/>
            <pc:sldMk cId="3700699635" sldId="262"/>
            <ac:spMk id="47" creationId="{F5BB14C7-B6E4-427D-AEAC-7A18D089F922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03:41.302" v="35"/>
          <ac:spMkLst>
            <pc:docMk/>
            <pc:sldMk cId="3700699635" sldId="262"/>
            <ac:spMk id="58" creationId="{870F1165-C2FC-4313-ADED-D8514C00E1EE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03:41.302" v="35"/>
          <ac:spMkLst>
            <pc:docMk/>
            <pc:sldMk cId="3700699635" sldId="262"/>
            <ac:spMk id="60" creationId="{3FD564DD-780E-4279-99FF-A16618E11908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03:41.302" v="35"/>
          <ac:spMkLst>
            <pc:docMk/>
            <pc:sldMk cId="3700699635" sldId="262"/>
            <ac:spMk id="64" creationId="{F5BB14C7-B6E4-427D-AEAC-7A18D089F922}"/>
          </ac:spMkLst>
        </pc:spChg>
        <pc:picChg chg="del">
          <ac:chgData name="Malinen Kasper Ukko Juhani" userId="S::kasper.malinen@edu.kuopio.fi::3c069768-7377-46f1-b30d-11290497c385" providerId="AD" clId="Web-{10D47B75-7AAC-4DFB-951D-EBA91B39A119}" dt="2022-05-20T06:02:14.487" v="33"/>
          <ac:picMkLst>
            <pc:docMk/>
            <pc:sldMk cId="3700699635" sldId="262"/>
            <ac:picMk id="3" creationId="{96F9CF64-C0E2-DE62-BCB6-0399E4982CDB}"/>
          </ac:picMkLst>
        </pc:picChg>
        <pc:picChg chg="add mod ord">
          <ac:chgData name="Malinen Kasper Ukko Juhani" userId="S::kasper.malinen@edu.kuopio.fi::3c069768-7377-46f1-b30d-11290497c385" providerId="AD" clId="Web-{10D47B75-7AAC-4DFB-951D-EBA91B39A119}" dt="2022-05-20T06:03:41.302" v="35"/>
          <ac:picMkLst>
            <pc:docMk/>
            <pc:sldMk cId="3700699635" sldId="262"/>
            <ac:picMk id="7" creationId="{BADCA514-7FAD-A9B1-5861-32FD2272337C}"/>
          </ac:picMkLst>
        </pc:picChg>
        <pc:cxnChg chg="del">
          <ac:chgData name="Malinen Kasper Ukko Juhani" userId="S::kasper.malinen@edu.kuopio.fi::3c069768-7377-46f1-b30d-11290497c385" providerId="AD" clId="Web-{10D47B75-7AAC-4DFB-951D-EBA91B39A119}" dt="2022-05-20T06:03:41.302" v="35"/>
          <ac:cxnSpMkLst>
            <pc:docMk/>
            <pc:sldMk cId="3700699635" sldId="262"/>
            <ac:cxnSpMk id="45" creationId="{ABAD74CF-CB22-463B-9031-D3BE16111B9B}"/>
          </ac:cxnSpMkLst>
        </pc:cxnChg>
        <pc:cxnChg chg="del">
          <ac:chgData name="Malinen Kasper Ukko Juhani" userId="S::kasper.malinen@edu.kuopio.fi::3c069768-7377-46f1-b30d-11290497c385" providerId="AD" clId="Web-{10D47B75-7AAC-4DFB-951D-EBA91B39A119}" dt="2022-05-20T06:03:41.302" v="35"/>
          <ac:cxnSpMkLst>
            <pc:docMk/>
            <pc:sldMk cId="3700699635" sldId="262"/>
            <ac:cxnSpMk id="49" creationId="{82B589D1-AB2D-469C-960E-40C719BA8281}"/>
          </ac:cxnSpMkLst>
        </pc:cxnChg>
        <pc:cxnChg chg="del">
          <ac:chgData name="Malinen Kasper Ukko Juhani" userId="S::kasper.malinen@edu.kuopio.fi::3c069768-7377-46f1-b30d-11290497c385" providerId="AD" clId="Web-{10D47B75-7AAC-4DFB-951D-EBA91B39A119}" dt="2022-05-20T06:03:41.302" v="35"/>
          <ac:cxnSpMkLst>
            <pc:docMk/>
            <pc:sldMk cId="3700699635" sldId="262"/>
            <ac:cxnSpMk id="51" creationId="{055BC9DE-F4C7-4F1F-833F-C0E20531FBC7}"/>
          </ac:cxnSpMkLst>
        </pc:cxnChg>
        <pc:cxnChg chg="del">
          <ac:chgData name="Malinen Kasper Ukko Juhani" userId="S::kasper.malinen@edu.kuopio.fi::3c069768-7377-46f1-b30d-11290497c385" providerId="AD" clId="Web-{10D47B75-7AAC-4DFB-951D-EBA91B39A119}" dt="2022-05-20T06:03:41.302" v="35"/>
          <ac:cxnSpMkLst>
            <pc:docMk/>
            <pc:sldMk cId="3700699635" sldId="262"/>
            <ac:cxnSpMk id="53" creationId="{E95C7366-6A36-4307-81CE-FBD79DFF0980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03:41.302" v="35"/>
          <ac:cxnSpMkLst>
            <pc:docMk/>
            <pc:sldMk cId="3700699635" sldId="262"/>
            <ac:cxnSpMk id="62" creationId="{ABAD74CF-CB22-463B-9031-D3BE16111B9B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03:41.302" v="35"/>
          <ac:cxnSpMkLst>
            <pc:docMk/>
            <pc:sldMk cId="3700699635" sldId="262"/>
            <ac:cxnSpMk id="66" creationId="{82B589D1-AB2D-469C-960E-40C719BA8281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03:41.302" v="35"/>
          <ac:cxnSpMkLst>
            <pc:docMk/>
            <pc:sldMk cId="3700699635" sldId="262"/>
            <ac:cxnSpMk id="68" creationId="{055BC9DE-F4C7-4F1F-833F-C0E20531FBC7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03:41.302" v="35"/>
          <ac:cxnSpMkLst>
            <pc:docMk/>
            <pc:sldMk cId="3700699635" sldId="262"/>
            <ac:cxnSpMk id="70" creationId="{E95C7366-6A36-4307-81CE-FBD79DFF0980}"/>
          </ac:cxnSpMkLst>
        </pc:cxnChg>
      </pc:sldChg>
      <pc:sldChg chg="addSp delSp modSp">
        <pc:chgData name="Malinen Kasper Ukko Juhani" userId="S::kasper.malinen@edu.kuopio.fi::3c069768-7377-46f1-b30d-11290497c385" providerId="AD" clId="Web-{10D47B75-7AAC-4DFB-951D-EBA91B39A119}" dt="2022-05-20T06:49:12.455" v="309" actId="1076"/>
        <pc:sldMkLst>
          <pc:docMk/>
          <pc:sldMk cId="886779880" sldId="265"/>
        </pc:sldMkLst>
        <pc:spChg chg="mod">
          <ac:chgData name="Malinen Kasper Ukko Juhani" userId="S::kasper.malinen@edu.kuopio.fi::3c069768-7377-46f1-b30d-11290497c385" providerId="AD" clId="Web-{10D47B75-7AAC-4DFB-951D-EBA91B39A119}" dt="2022-05-20T06:48:41.486" v="305"/>
          <ac:spMkLst>
            <pc:docMk/>
            <pc:sldMk cId="886779880" sldId="265"/>
            <ac:spMk id="2" creationId="{AA719284-5621-241C-C153-740BEA07621B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6:48:41.486" v="305"/>
          <ac:spMkLst>
            <pc:docMk/>
            <pc:sldMk cId="886779880" sldId="265"/>
            <ac:spMk id="26" creationId="{870F1165-C2FC-4313-ADED-D8514C00E1EE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6:48:41.486" v="305"/>
          <ac:spMkLst>
            <pc:docMk/>
            <pc:sldMk cId="886779880" sldId="265"/>
            <ac:spMk id="27" creationId="{3FD564DD-780E-4279-99FF-A16618E11908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6:48:41.486" v="305"/>
          <ac:spMkLst>
            <pc:docMk/>
            <pc:sldMk cId="886779880" sldId="265"/>
            <ac:spMk id="28" creationId="{F5BB14C7-B6E4-427D-AEAC-7A18D089F922}"/>
          </ac:spMkLst>
        </pc:spChg>
        <pc:spChg chg="mod">
          <ac:chgData name="Malinen Kasper Ukko Juhani" userId="S::kasper.malinen@edu.kuopio.fi::3c069768-7377-46f1-b30d-11290497c385" providerId="AD" clId="Web-{10D47B75-7AAC-4DFB-951D-EBA91B39A119}" dt="2022-05-20T06:49:12.455" v="309" actId="1076"/>
          <ac:spMkLst>
            <pc:docMk/>
            <pc:sldMk cId="886779880" sldId="265"/>
            <ac:spMk id="29" creationId="{1DF8E043-EB09-4B25-597D-F064C14E1CB7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48:41.486" v="305"/>
          <ac:spMkLst>
            <pc:docMk/>
            <pc:sldMk cId="886779880" sldId="265"/>
            <ac:spMk id="37" creationId="{870F1165-C2FC-4313-ADED-D8514C00E1EE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48:41.486" v="305"/>
          <ac:spMkLst>
            <pc:docMk/>
            <pc:sldMk cId="886779880" sldId="265"/>
            <ac:spMk id="39" creationId="{3FD564DD-780E-4279-99FF-A16618E11908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48:41.486" v="305"/>
          <ac:spMkLst>
            <pc:docMk/>
            <pc:sldMk cId="886779880" sldId="265"/>
            <ac:spMk id="41" creationId="{F5BB14C7-B6E4-427D-AEAC-7A18D089F922}"/>
          </ac:spMkLst>
        </pc:spChg>
        <pc:cxnChg chg="del">
          <ac:chgData name="Malinen Kasper Ukko Juhani" userId="S::kasper.malinen@edu.kuopio.fi::3c069768-7377-46f1-b30d-11290497c385" providerId="AD" clId="Web-{10D47B75-7AAC-4DFB-951D-EBA91B39A119}" dt="2022-05-20T06:48:41.486" v="305"/>
          <ac:cxnSpMkLst>
            <pc:docMk/>
            <pc:sldMk cId="886779880" sldId="265"/>
            <ac:cxnSpMk id="30" creationId="{ABAD74CF-CB22-463B-9031-D3BE16111B9B}"/>
          </ac:cxnSpMkLst>
        </pc:cxnChg>
        <pc:cxnChg chg="del">
          <ac:chgData name="Malinen Kasper Ukko Juhani" userId="S::kasper.malinen@edu.kuopio.fi::3c069768-7377-46f1-b30d-11290497c385" providerId="AD" clId="Web-{10D47B75-7AAC-4DFB-951D-EBA91B39A119}" dt="2022-05-20T06:48:41.486" v="305"/>
          <ac:cxnSpMkLst>
            <pc:docMk/>
            <pc:sldMk cId="886779880" sldId="265"/>
            <ac:cxnSpMk id="31" creationId="{055BC9DE-F4C7-4F1F-833F-C0E20531FBC7}"/>
          </ac:cxnSpMkLst>
        </pc:cxnChg>
        <pc:cxnChg chg="del">
          <ac:chgData name="Malinen Kasper Ukko Juhani" userId="S::kasper.malinen@edu.kuopio.fi::3c069768-7377-46f1-b30d-11290497c385" providerId="AD" clId="Web-{10D47B75-7AAC-4DFB-951D-EBA91B39A119}" dt="2022-05-20T06:48:41.486" v="305"/>
          <ac:cxnSpMkLst>
            <pc:docMk/>
            <pc:sldMk cId="886779880" sldId="265"/>
            <ac:cxnSpMk id="32" creationId="{82B589D1-AB2D-469C-960E-40C719BA8281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48:41.486" v="305"/>
          <ac:cxnSpMkLst>
            <pc:docMk/>
            <pc:sldMk cId="886779880" sldId="265"/>
            <ac:cxnSpMk id="43" creationId="{055BC9DE-F4C7-4F1F-833F-C0E20531FBC7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48:41.486" v="305"/>
          <ac:cxnSpMkLst>
            <pc:docMk/>
            <pc:sldMk cId="886779880" sldId="265"/>
            <ac:cxnSpMk id="45" creationId="{ABAD74CF-CB22-463B-9031-D3BE16111B9B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48:41.486" v="305"/>
          <ac:cxnSpMkLst>
            <pc:docMk/>
            <pc:sldMk cId="886779880" sldId="265"/>
            <ac:cxnSpMk id="47" creationId="{82B589D1-AB2D-469C-960E-40C719BA8281}"/>
          </ac:cxnSpMkLst>
        </pc:cxnChg>
      </pc:sldChg>
      <pc:sldChg chg="modSp">
        <pc:chgData name="Malinen Kasper Ukko Juhani" userId="S::kasper.malinen@edu.kuopio.fi::3c069768-7377-46f1-b30d-11290497c385" providerId="AD" clId="Web-{10D47B75-7AAC-4DFB-951D-EBA91B39A119}" dt="2022-05-20T06:49:32.019" v="310" actId="1076"/>
        <pc:sldMkLst>
          <pc:docMk/>
          <pc:sldMk cId="223190974" sldId="266"/>
        </pc:sldMkLst>
        <pc:spChg chg="mod">
          <ac:chgData name="Malinen Kasper Ukko Juhani" userId="S::kasper.malinen@edu.kuopio.fi::3c069768-7377-46f1-b30d-11290497c385" providerId="AD" clId="Web-{10D47B75-7AAC-4DFB-951D-EBA91B39A119}" dt="2022-05-20T06:49:32.019" v="310" actId="1076"/>
          <ac:spMkLst>
            <pc:docMk/>
            <pc:sldMk cId="223190974" sldId="266"/>
            <ac:spMk id="3" creationId="{2ECC4A23-9CE6-4A4F-1A04-513BD2D90C4F}"/>
          </ac:spMkLst>
        </pc:spChg>
      </pc:sldChg>
      <pc:sldChg chg="addSp delSp modSp mod setBg">
        <pc:chgData name="Malinen Kasper Ukko Juhani" userId="S::kasper.malinen@edu.kuopio.fi::3c069768-7377-46f1-b30d-11290497c385" providerId="AD" clId="Web-{10D47B75-7AAC-4DFB-951D-EBA91B39A119}" dt="2022-05-20T06:50:48.942" v="314"/>
        <pc:sldMkLst>
          <pc:docMk/>
          <pc:sldMk cId="3363106746" sldId="267"/>
        </pc:sldMkLst>
        <pc:spChg chg="mod">
          <ac:chgData name="Malinen Kasper Ukko Juhani" userId="S::kasper.malinen@edu.kuopio.fi::3c069768-7377-46f1-b30d-11290497c385" providerId="AD" clId="Web-{10D47B75-7AAC-4DFB-951D-EBA91B39A119}" dt="2022-05-20T06:50:48.911" v="313"/>
          <ac:spMkLst>
            <pc:docMk/>
            <pc:sldMk cId="3363106746" sldId="267"/>
            <ac:spMk id="2" creationId="{5DFAD5D3-96F1-7772-4EDE-EAF470FE85D3}"/>
          </ac:spMkLst>
        </pc:spChg>
        <pc:spChg chg="add del mod">
          <ac:chgData name="Malinen Kasper Ukko Juhani" userId="S::kasper.malinen@edu.kuopio.fi::3c069768-7377-46f1-b30d-11290497c385" providerId="AD" clId="Web-{10D47B75-7AAC-4DFB-951D-EBA91B39A119}" dt="2022-05-20T06:50:48.942" v="314"/>
          <ac:spMkLst>
            <pc:docMk/>
            <pc:sldMk cId="3363106746" sldId="267"/>
            <ac:spMk id="3" creationId="{CB701542-178C-5314-5ABF-8DFFEE72ACA9}"/>
          </ac:spMkLst>
        </pc:spChg>
        <pc:spChg chg="mod ord">
          <ac:chgData name="Malinen Kasper Ukko Juhani" userId="S::kasper.malinen@edu.kuopio.fi::3c069768-7377-46f1-b30d-11290497c385" providerId="AD" clId="Web-{10D47B75-7AAC-4DFB-951D-EBA91B39A119}" dt="2022-05-20T06:50:48.911" v="313"/>
          <ac:spMkLst>
            <pc:docMk/>
            <pc:sldMk cId="3363106746" sldId="267"/>
            <ac:spMk id="4" creationId="{D00FE912-8D6D-0C67-9FB2-E0A57618D542}"/>
          </ac:spMkLst>
        </pc:spChg>
        <pc:spChg chg="mod">
          <ac:chgData name="Malinen Kasper Ukko Juhani" userId="S::kasper.malinen@edu.kuopio.fi::3c069768-7377-46f1-b30d-11290497c385" providerId="AD" clId="Web-{10D47B75-7AAC-4DFB-951D-EBA91B39A119}" dt="2022-05-20T06:50:48.911" v="313"/>
          <ac:spMkLst>
            <pc:docMk/>
            <pc:sldMk cId="3363106746" sldId="267"/>
            <ac:spMk id="5" creationId="{5F57655D-8664-9904-69FB-B15E99EB9C0B}"/>
          </ac:spMkLst>
        </pc:spChg>
        <pc:spChg chg="mod">
          <ac:chgData name="Malinen Kasper Ukko Juhani" userId="S::kasper.malinen@edu.kuopio.fi::3c069768-7377-46f1-b30d-11290497c385" providerId="AD" clId="Web-{10D47B75-7AAC-4DFB-951D-EBA91B39A119}" dt="2022-05-20T06:50:48.911" v="313"/>
          <ac:spMkLst>
            <pc:docMk/>
            <pc:sldMk cId="3363106746" sldId="267"/>
            <ac:spMk id="6" creationId="{BC6AE920-A793-A980-B8FA-43849C1050D8}"/>
          </ac:spMkLst>
        </pc:spChg>
        <pc:spChg chg="add del">
          <ac:chgData name="Malinen Kasper Ukko Juhani" userId="S::kasper.malinen@edu.kuopio.fi::3c069768-7377-46f1-b30d-11290497c385" providerId="AD" clId="Web-{10D47B75-7AAC-4DFB-951D-EBA91B39A119}" dt="2022-05-20T06:50:48.911" v="313"/>
          <ac:spMkLst>
            <pc:docMk/>
            <pc:sldMk cId="3363106746" sldId="267"/>
            <ac:spMk id="12" creationId="{EFDD989F-EB09-444D-A035-5AB121E9F650}"/>
          </ac:spMkLst>
        </pc:spChg>
        <pc:spChg chg="add del">
          <ac:chgData name="Malinen Kasper Ukko Juhani" userId="S::kasper.malinen@edu.kuopio.fi::3c069768-7377-46f1-b30d-11290497c385" providerId="AD" clId="Web-{10D47B75-7AAC-4DFB-951D-EBA91B39A119}" dt="2022-05-20T06:50:48.911" v="313"/>
          <ac:spMkLst>
            <pc:docMk/>
            <pc:sldMk cId="3363106746" sldId="267"/>
            <ac:spMk id="14" creationId="{4EC491AA-162B-48F4-800A-DDD46340103F}"/>
          </ac:spMkLst>
        </pc:spChg>
        <pc:spChg chg="add del">
          <ac:chgData name="Malinen Kasper Ukko Juhani" userId="S::kasper.malinen@edu.kuopio.fi::3c069768-7377-46f1-b30d-11290497c385" providerId="AD" clId="Web-{10D47B75-7AAC-4DFB-951D-EBA91B39A119}" dt="2022-05-20T06:50:48.911" v="313"/>
          <ac:spMkLst>
            <pc:docMk/>
            <pc:sldMk cId="3363106746" sldId="267"/>
            <ac:spMk id="16" creationId="{059C28DC-C15C-4518-9BFF-1C616FAABB53}"/>
          </ac:spMkLst>
        </pc:spChg>
        <pc:graphicFrameChg chg="add del">
          <ac:chgData name="Malinen Kasper Ukko Juhani" userId="S::kasper.malinen@edu.kuopio.fi::3c069768-7377-46f1-b30d-11290497c385" providerId="AD" clId="Web-{10D47B75-7AAC-4DFB-951D-EBA91B39A119}" dt="2022-05-20T06:50:48.911" v="313"/>
          <ac:graphicFrameMkLst>
            <pc:docMk/>
            <pc:sldMk cId="3363106746" sldId="267"/>
            <ac:graphicFrameMk id="8" creationId="{04B55E6D-C0D3-8616-3D94-28260CE56AF0}"/>
          </ac:graphicFrameMkLst>
        </pc:graphicFrameChg>
        <pc:graphicFrameChg chg="add">
          <ac:chgData name="Malinen Kasper Ukko Juhani" userId="S::kasper.malinen@edu.kuopio.fi::3c069768-7377-46f1-b30d-11290497c385" providerId="AD" clId="Web-{10D47B75-7AAC-4DFB-951D-EBA91B39A119}" dt="2022-05-20T06:50:48.942" v="314"/>
          <ac:graphicFrameMkLst>
            <pc:docMk/>
            <pc:sldMk cId="3363106746" sldId="267"/>
            <ac:graphicFrameMk id="22" creationId="{759EE680-C290-286F-3FA9-F2253E3647E6}"/>
          </ac:graphicFrameMkLst>
        </pc:graphicFrameChg>
        <pc:cxnChg chg="add del">
          <ac:chgData name="Malinen Kasper Ukko Juhani" userId="S::kasper.malinen@edu.kuopio.fi::3c069768-7377-46f1-b30d-11290497c385" providerId="AD" clId="Web-{10D47B75-7AAC-4DFB-951D-EBA91B39A119}" dt="2022-05-20T06:50:48.911" v="313"/>
          <ac:cxnSpMkLst>
            <pc:docMk/>
            <pc:sldMk cId="3363106746" sldId="267"/>
            <ac:cxnSpMk id="18" creationId="{3344AEC7-1D13-4017-A59D-22E452832DF5}"/>
          </ac:cxnSpMkLst>
        </pc:cxnChg>
        <pc:cxnChg chg="add del">
          <ac:chgData name="Malinen Kasper Ukko Juhani" userId="S::kasper.malinen@edu.kuopio.fi::3c069768-7377-46f1-b30d-11290497c385" providerId="AD" clId="Web-{10D47B75-7AAC-4DFB-951D-EBA91B39A119}" dt="2022-05-20T06:50:48.911" v="313"/>
          <ac:cxnSpMkLst>
            <pc:docMk/>
            <pc:sldMk cId="3363106746" sldId="267"/>
            <ac:cxnSpMk id="20" creationId="{15390FCB-B181-4E95-8776-928321587BA2}"/>
          </ac:cxnSpMkLst>
        </pc:cxnChg>
      </pc:sldChg>
      <pc:sldChg chg="addSp modSp mod setBg">
        <pc:chgData name="Malinen Kasper Ukko Juhani" userId="S::kasper.malinen@edu.kuopio.fi::3c069768-7377-46f1-b30d-11290497c385" providerId="AD" clId="Web-{10D47B75-7AAC-4DFB-951D-EBA91B39A119}" dt="2022-05-20T06:16:43.792" v="114" actId="20577"/>
        <pc:sldMkLst>
          <pc:docMk/>
          <pc:sldMk cId="245366717" sldId="268"/>
        </pc:sldMkLst>
        <pc:spChg chg="mod">
          <ac:chgData name="Malinen Kasper Ukko Juhani" userId="S::kasper.malinen@edu.kuopio.fi::3c069768-7377-46f1-b30d-11290497c385" providerId="AD" clId="Web-{10D47B75-7AAC-4DFB-951D-EBA91B39A119}" dt="2022-05-20T06:04:19.412" v="39"/>
          <ac:spMkLst>
            <pc:docMk/>
            <pc:sldMk cId="245366717" sldId="268"/>
            <ac:spMk id="2" creationId="{B7C62E7E-A005-40B1-013A-512937B117E7}"/>
          </ac:spMkLst>
        </pc:spChg>
        <pc:spChg chg="mod">
          <ac:chgData name="Malinen Kasper Ukko Juhani" userId="S::kasper.malinen@edu.kuopio.fi::3c069768-7377-46f1-b30d-11290497c385" providerId="AD" clId="Web-{10D47B75-7AAC-4DFB-951D-EBA91B39A119}" dt="2022-05-20T06:04:19.412" v="39"/>
          <ac:spMkLst>
            <pc:docMk/>
            <pc:sldMk cId="245366717" sldId="268"/>
            <ac:spMk id="3" creationId="{E6008A13-3D0F-D827-3A43-08593D9592B4}"/>
          </ac:spMkLst>
        </pc:spChg>
        <pc:spChg chg="mod ord">
          <ac:chgData name="Malinen Kasper Ukko Juhani" userId="S::kasper.malinen@edu.kuopio.fi::3c069768-7377-46f1-b30d-11290497c385" providerId="AD" clId="Web-{10D47B75-7AAC-4DFB-951D-EBA91B39A119}" dt="2022-05-20T06:04:19.412" v="39"/>
          <ac:spMkLst>
            <pc:docMk/>
            <pc:sldMk cId="245366717" sldId="268"/>
            <ac:spMk id="4" creationId="{4389453D-32F3-F684-DFD5-81B77EF44A1F}"/>
          </ac:spMkLst>
        </pc:spChg>
        <pc:spChg chg="mod">
          <ac:chgData name="Malinen Kasper Ukko Juhani" userId="S::kasper.malinen@edu.kuopio.fi::3c069768-7377-46f1-b30d-11290497c385" providerId="AD" clId="Web-{10D47B75-7AAC-4DFB-951D-EBA91B39A119}" dt="2022-05-20T06:16:43.792" v="114" actId="20577"/>
          <ac:spMkLst>
            <pc:docMk/>
            <pc:sldMk cId="245366717" sldId="268"/>
            <ac:spMk id="5" creationId="{9C172DEB-FDCD-7167-7111-41C7A8D36272}"/>
          </ac:spMkLst>
        </pc:spChg>
        <pc:spChg chg="mod">
          <ac:chgData name="Malinen Kasper Ukko Juhani" userId="S::kasper.malinen@edu.kuopio.fi::3c069768-7377-46f1-b30d-11290497c385" providerId="AD" clId="Web-{10D47B75-7AAC-4DFB-951D-EBA91B39A119}" dt="2022-05-20T06:04:19.412" v="39"/>
          <ac:spMkLst>
            <pc:docMk/>
            <pc:sldMk cId="245366717" sldId="268"/>
            <ac:spMk id="6" creationId="{61AD23C9-83CA-1FEE-4329-F16DEA3B7DEE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04:19.412" v="39"/>
          <ac:spMkLst>
            <pc:docMk/>
            <pc:sldMk cId="245366717" sldId="268"/>
            <ac:spMk id="12" creationId="{870F1165-C2FC-4313-ADED-D8514C00E1EE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04:19.412" v="39"/>
          <ac:spMkLst>
            <pc:docMk/>
            <pc:sldMk cId="245366717" sldId="268"/>
            <ac:spMk id="14" creationId="{3FD564DD-780E-4279-99FF-A16618E11908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04:19.412" v="39"/>
          <ac:spMkLst>
            <pc:docMk/>
            <pc:sldMk cId="245366717" sldId="268"/>
            <ac:spMk id="18" creationId="{F5BB14C7-B6E4-427D-AEAC-7A18D089F922}"/>
          </ac:spMkLst>
        </pc:spChg>
        <pc:picChg chg="mod ord">
          <ac:chgData name="Malinen Kasper Ukko Juhani" userId="S::kasper.malinen@edu.kuopio.fi::3c069768-7377-46f1-b30d-11290497c385" providerId="AD" clId="Web-{10D47B75-7AAC-4DFB-951D-EBA91B39A119}" dt="2022-05-20T06:04:19.412" v="39"/>
          <ac:picMkLst>
            <pc:docMk/>
            <pc:sldMk cId="245366717" sldId="268"/>
            <ac:picMk id="7" creationId="{9EEBAB21-9B96-1980-91DA-E978BC1153E8}"/>
          </ac:picMkLst>
        </pc:picChg>
        <pc:cxnChg chg="add">
          <ac:chgData name="Malinen Kasper Ukko Juhani" userId="S::kasper.malinen@edu.kuopio.fi::3c069768-7377-46f1-b30d-11290497c385" providerId="AD" clId="Web-{10D47B75-7AAC-4DFB-951D-EBA91B39A119}" dt="2022-05-20T06:04:19.412" v="39"/>
          <ac:cxnSpMkLst>
            <pc:docMk/>
            <pc:sldMk cId="245366717" sldId="268"/>
            <ac:cxnSpMk id="16" creationId="{ABAD74CF-CB22-463B-9031-D3BE16111B9B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04:19.412" v="39"/>
          <ac:cxnSpMkLst>
            <pc:docMk/>
            <pc:sldMk cId="245366717" sldId="268"/>
            <ac:cxnSpMk id="20" creationId="{82B589D1-AB2D-469C-960E-40C719BA8281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04:19.412" v="39"/>
          <ac:cxnSpMkLst>
            <pc:docMk/>
            <pc:sldMk cId="245366717" sldId="268"/>
            <ac:cxnSpMk id="22" creationId="{055BC9DE-F4C7-4F1F-833F-C0E20531FBC7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04:19.412" v="39"/>
          <ac:cxnSpMkLst>
            <pc:docMk/>
            <pc:sldMk cId="245366717" sldId="268"/>
            <ac:cxnSpMk id="24" creationId="{E95C7366-6A36-4307-81CE-FBD79DFF0980}"/>
          </ac:cxnSpMkLst>
        </pc:cxnChg>
      </pc:sldChg>
      <pc:sldChg chg="addSp delSp modSp new mod setBg">
        <pc:chgData name="Malinen Kasper Ukko Juhani" userId="S::kasper.malinen@edu.kuopio.fi::3c069768-7377-46f1-b30d-11290497c385" providerId="AD" clId="Web-{10D47B75-7AAC-4DFB-951D-EBA91B39A119}" dt="2022-05-20T06:47:41.875" v="304" actId="20577"/>
        <pc:sldMkLst>
          <pc:docMk/>
          <pc:sldMk cId="2734573032" sldId="269"/>
        </pc:sldMkLst>
        <pc:spChg chg="mod">
          <ac:chgData name="Malinen Kasper Ukko Juhani" userId="S::kasper.malinen@edu.kuopio.fi::3c069768-7377-46f1-b30d-11290497c385" providerId="AD" clId="Web-{10D47B75-7AAC-4DFB-951D-EBA91B39A119}" dt="2022-05-20T06:09:51.359" v="42"/>
          <ac:spMkLst>
            <pc:docMk/>
            <pc:sldMk cId="2734573032" sldId="269"/>
            <ac:spMk id="2" creationId="{7A76B13E-E8D6-CD46-E8D3-C8CBD8107BE8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6:09:10.764" v="40"/>
          <ac:spMkLst>
            <pc:docMk/>
            <pc:sldMk cId="2734573032" sldId="269"/>
            <ac:spMk id="3" creationId="{A5C482B3-4BD9-5EBE-DAD8-1C09AF839580}"/>
          </ac:spMkLst>
        </pc:spChg>
        <pc:spChg chg="mod ord">
          <ac:chgData name="Malinen Kasper Ukko Juhani" userId="S::kasper.malinen@edu.kuopio.fi::3c069768-7377-46f1-b30d-11290497c385" providerId="AD" clId="Web-{10D47B75-7AAC-4DFB-951D-EBA91B39A119}" dt="2022-05-20T06:09:51.359" v="42"/>
          <ac:spMkLst>
            <pc:docMk/>
            <pc:sldMk cId="2734573032" sldId="269"/>
            <ac:spMk id="4" creationId="{C2108E8B-3126-77C7-F2CA-CF3D76FD446D}"/>
          </ac:spMkLst>
        </pc:spChg>
        <pc:spChg chg="mod">
          <ac:chgData name="Malinen Kasper Ukko Juhani" userId="S::kasper.malinen@edu.kuopio.fi::3c069768-7377-46f1-b30d-11290497c385" providerId="AD" clId="Web-{10D47B75-7AAC-4DFB-951D-EBA91B39A119}" dt="2022-05-20T06:09:51.359" v="42"/>
          <ac:spMkLst>
            <pc:docMk/>
            <pc:sldMk cId="2734573032" sldId="269"/>
            <ac:spMk id="5" creationId="{2C534A19-60CC-A12E-3F2F-3EE038FE8E61}"/>
          </ac:spMkLst>
        </pc:spChg>
        <pc:spChg chg="mod">
          <ac:chgData name="Malinen Kasper Ukko Juhani" userId="S::kasper.malinen@edu.kuopio.fi::3c069768-7377-46f1-b30d-11290497c385" providerId="AD" clId="Web-{10D47B75-7AAC-4DFB-951D-EBA91B39A119}" dt="2022-05-20T06:09:51.359" v="42"/>
          <ac:spMkLst>
            <pc:docMk/>
            <pc:sldMk cId="2734573032" sldId="269"/>
            <ac:spMk id="6" creationId="{94247266-CFB6-A8EF-0B60-FA2551EF4B4D}"/>
          </ac:spMkLst>
        </pc:spChg>
        <pc:spChg chg="add mod">
          <ac:chgData name="Malinen Kasper Ukko Juhani" userId="S::kasper.malinen@edu.kuopio.fi::3c069768-7377-46f1-b30d-11290497c385" providerId="AD" clId="Web-{10D47B75-7AAC-4DFB-951D-EBA91B39A119}" dt="2022-05-20T06:47:41.875" v="304" actId="20577"/>
          <ac:spMkLst>
            <pc:docMk/>
            <pc:sldMk cId="2734573032" sldId="269"/>
            <ac:spMk id="11" creationId="{D8DFF5A4-6A2B-F5D0-F433-A2B71898F74D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09:51.359" v="42"/>
          <ac:spMkLst>
            <pc:docMk/>
            <pc:sldMk cId="2734573032" sldId="269"/>
            <ac:spMk id="14" creationId="{870F1165-C2FC-4313-ADED-D8514C00E1EE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09:51.359" v="42"/>
          <ac:spMkLst>
            <pc:docMk/>
            <pc:sldMk cId="2734573032" sldId="269"/>
            <ac:spMk id="16" creationId="{3FD564DD-780E-4279-99FF-A16618E11908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6:09:51.359" v="42"/>
          <ac:spMkLst>
            <pc:docMk/>
            <pc:sldMk cId="2734573032" sldId="269"/>
            <ac:spMk id="20" creationId="{F5BB14C7-B6E4-427D-AEAC-7A18D089F922}"/>
          </ac:spMkLst>
        </pc:spChg>
        <pc:picChg chg="add mod ord">
          <ac:chgData name="Malinen Kasper Ukko Juhani" userId="S::kasper.malinen@edu.kuopio.fi::3c069768-7377-46f1-b30d-11290497c385" providerId="AD" clId="Web-{10D47B75-7AAC-4DFB-951D-EBA91B39A119}" dt="2022-05-20T06:09:51.359" v="42"/>
          <ac:picMkLst>
            <pc:docMk/>
            <pc:sldMk cId="2734573032" sldId="269"/>
            <ac:picMk id="7" creationId="{2EF2816A-DC1C-0B79-3DE5-3173CA7908B4}"/>
          </ac:picMkLst>
        </pc:picChg>
        <pc:cxnChg chg="add">
          <ac:chgData name="Malinen Kasper Ukko Juhani" userId="S::kasper.malinen@edu.kuopio.fi::3c069768-7377-46f1-b30d-11290497c385" providerId="AD" clId="Web-{10D47B75-7AAC-4DFB-951D-EBA91B39A119}" dt="2022-05-20T06:09:51.359" v="42"/>
          <ac:cxnSpMkLst>
            <pc:docMk/>
            <pc:sldMk cId="2734573032" sldId="269"/>
            <ac:cxnSpMk id="18" creationId="{ABAD74CF-CB22-463B-9031-D3BE16111B9B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09:51.359" v="42"/>
          <ac:cxnSpMkLst>
            <pc:docMk/>
            <pc:sldMk cId="2734573032" sldId="269"/>
            <ac:cxnSpMk id="22" creationId="{82B589D1-AB2D-469C-960E-40C719BA8281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09:51.359" v="42"/>
          <ac:cxnSpMkLst>
            <pc:docMk/>
            <pc:sldMk cId="2734573032" sldId="269"/>
            <ac:cxnSpMk id="24" creationId="{055BC9DE-F4C7-4F1F-833F-C0E20531FBC7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6:09:51.359" v="42"/>
          <ac:cxnSpMkLst>
            <pc:docMk/>
            <pc:sldMk cId="2734573032" sldId="269"/>
            <ac:cxnSpMk id="26" creationId="{E95C7366-6A36-4307-81CE-FBD79DFF0980}"/>
          </ac:cxnSpMkLst>
        </pc:cxnChg>
      </pc:sldChg>
      <pc:sldChg chg="addSp delSp modSp">
        <pc:chgData name="Malinen Kasper Ukko Juhani" userId="S::kasper.malinen@edu.kuopio.fi::3c069768-7377-46f1-b30d-11290497c385" providerId="AD" clId="Web-{10D47B75-7AAC-4DFB-951D-EBA91B39A119}" dt="2022-05-20T08:25:15.107" v="372" actId="14100"/>
        <pc:sldMkLst>
          <pc:docMk/>
          <pc:sldMk cId="1026710293" sldId="270"/>
        </pc:sldMkLst>
        <pc:spChg chg="mod">
          <ac:chgData name="Malinen Kasper Ukko Juhani" userId="S::kasper.malinen@edu.kuopio.fi::3c069768-7377-46f1-b30d-11290497c385" providerId="AD" clId="Web-{10D47B75-7AAC-4DFB-951D-EBA91B39A119}" dt="2022-05-20T08:15:34.061" v="343" actId="20577"/>
          <ac:spMkLst>
            <pc:docMk/>
            <pc:sldMk cId="1026710293" sldId="270"/>
            <ac:spMk id="2" creationId="{7F2F5777-3502-4492-4ED0-37A1F78C1D76}"/>
          </ac:spMkLst>
        </pc:spChg>
        <pc:spChg chg="add del mod">
          <ac:chgData name="Malinen Kasper Ukko Juhani" userId="S::kasper.malinen@edu.kuopio.fi::3c069768-7377-46f1-b30d-11290497c385" providerId="AD" clId="Web-{10D47B75-7AAC-4DFB-951D-EBA91B39A119}" dt="2022-05-20T07:40:20.986" v="331"/>
          <ac:spMkLst>
            <pc:docMk/>
            <pc:sldMk cId="1026710293" sldId="270"/>
            <ac:spMk id="3" creationId="{ADDE59A5-FFF4-D162-900E-88C2418DBE20}"/>
          </ac:spMkLst>
        </pc:spChg>
        <pc:spChg chg="mod">
          <ac:chgData name="Malinen Kasper Ukko Juhani" userId="S::kasper.malinen@edu.kuopio.fi::3c069768-7377-46f1-b30d-11290497c385" providerId="AD" clId="Web-{10D47B75-7AAC-4DFB-951D-EBA91B39A119}" dt="2022-05-20T07:40:25.783" v="332"/>
          <ac:spMkLst>
            <pc:docMk/>
            <pc:sldMk cId="1026710293" sldId="270"/>
            <ac:spMk id="4" creationId="{564C93BF-30C9-8D49-5AA7-FF2EF0909356}"/>
          </ac:spMkLst>
        </pc:spChg>
        <pc:spChg chg="mod">
          <ac:chgData name="Malinen Kasper Ukko Juhani" userId="S::kasper.malinen@edu.kuopio.fi::3c069768-7377-46f1-b30d-11290497c385" providerId="AD" clId="Web-{10D47B75-7AAC-4DFB-951D-EBA91B39A119}" dt="2022-05-20T07:40:25.783" v="332"/>
          <ac:spMkLst>
            <pc:docMk/>
            <pc:sldMk cId="1026710293" sldId="270"/>
            <ac:spMk id="5" creationId="{70127C71-874D-D39C-1ABE-B3B626609FCB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7:40:25.783" v="332"/>
          <ac:spMkLst>
            <pc:docMk/>
            <pc:sldMk cId="1026710293" sldId="270"/>
            <ac:spMk id="12" creationId="{8FBA68A5-A7C7-4D91-AB95-6E0B6FFD8743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7:40:25.783" v="332"/>
          <ac:spMkLst>
            <pc:docMk/>
            <pc:sldMk cId="1026710293" sldId="270"/>
            <ac:spMk id="14" creationId="{DA4051E3-92B2-42FC-BB3D-372E4A614439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7:40:25.783" v="332"/>
          <ac:spMkLst>
            <pc:docMk/>
            <pc:sldMk cId="1026710293" sldId="270"/>
            <ac:spMk id="22" creationId="{B9BBDDCC-0358-4EDD-9820-287B1D8FDEE8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7:40:25.783" v="332"/>
          <ac:spMkLst>
            <pc:docMk/>
            <pc:sldMk cId="1026710293" sldId="270"/>
            <ac:spMk id="24" creationId="{B2B3B5E1-901E-49C0-9F76-B48432DE9129}"/>
          </ac:spMkLst>
        </pc:spChg>
        <pc:spChg chg="del">
          <ac:chgData name="Malinen Kasper Ukko Juhani" userId="S::kasper.malinen@edu.kuopio.fi::3c069768-7377-46f1-b30d-11290497c385" providerId="AD" clId="Web-{10D47B75-7AAC-4DFB-951D-EBA91B39A119}" dt="2022-05-20T07:40:25.783" v="332"/>
          <ac:spMkLst>
            <pc:docMk/>
            <pc:sldMk cId="1026710293" sldId="270"/>
            <ac:spMk id="26" creationId="{FBE31AC6-E383-4D2B-9A24-69EEE084D547}"/>
          </ac:spMkLst>
        </pc:spChg>
        <pc:spChg chg="add del">
          <ac:chgData name="Malinen Kasper Ukko Juhani" userId="S::kasper.malinen@edu.kuopio.fi::3c069768-7377-46f1-b30d-11290497c385" providerId="AD" clId="Web-{10D47B75-7AAC-4DFB-951D-EBA91B39A119}" dt="2022-05-20T07:40:50.643" v="335"/>
          <ac:spMkLst>
            <pc:docMk/>
            <pc:sldMk cId="1026710293" sldId="270"/>
            <ac:spMk id="37" creationId="{8FBA68A5-A7C7-4D91-AB95-6E0B6FFD8743}"/>
          </ac:spMkLst>
        </pc:spChg>
        <pc:spChg chg="add del">
          <ac:chgData name="Malinen Kasper Ukko Juhani" userId="S::kasper.malinen@edu.kuopio.fi::3c069768-7377-46f1-b30d-11290497c385" providerId="AD" clId="Web-{10D47B75-7AAC-4DFB-951D-EBA91B39A119}" dt="2022-05-20T07:40:50.643" v="335"/>
          <ac:spMkLst>
            <pc:docMk/>
            <pc:sldMk cId="1026710293" sldId="270"/>
            <ac:spMk id="39" creationId="{DA4051E3-92B2-42FC-BB3D-372E4A614439}"/>
          </ac:spMkLst>
        </pc:spChg>
        <pc:spChg chg="add del">
          <ac:chgData name="Malinen Kasper Ukko Juhani" userId="S::kasper.malinen@edu.kuopio.fi::3c069768-7377-46f1-b30d-11290497c385" providerId="AD" clId="Web-{10D47B75-7AAC-4DFB-951D-EBA91B39A119}" dt="2022-05-20T07:40:50.643" v="335"/>
          <ac:spMkLst>
            <pc:docMk/>
            <pc:sldMk cId="1026710293" sldId="270"/>
            <ac:spMk id="47" creationId="{551580BD-7D80-4957-A58D-916E994AB787}"/>
          </ac:spMkLst>
        </pc:spChg>
        <pc:spChg chg="add del">
          <ac:chgData name="Malinen Kasper Ukko Juhani" userId="S::kasper.malinen@edu.kuopio.fi::3c069768-7377-46f1-b30d-11290497c385" providerId="AD" clId="Web-{10D47B75-7AAC-4DFB-951D-EBA91B39A119}" dt="2022-05-20T07:40:50.643" v="335"/>
          <ac:spMkLst>
            <pc:docMk/>
            <pc:sldMk cId="1026710293" sldId="270"/>
            <ac:spMk id="49" creationId="{5BDD2E98-F85F-4C9F-B090-4DF4DA71570B}"/>
          </ac:spMkLst>
        </pc:spChg>
        <pc:spChg chg="add del">
          <ac:chgData name="Malinen Kasper Ukko Juhani" userId="S::kasper.malinen@edu.kuopio.fi::3c069768-7377-46f1-b30d-11290497c385" providerId="AD" clId="Web-{10D47B75-7AAC-4DFB-951D-EBA91B39A119}" dt="2022-05-20T07:40:50.643" v="335"/>
          <ac:spMkLst>
            <pc:docMk/>
            <pc:sldMk cId="1026710293" sldId="270"/>
            <ac:spMk id="51" creationId="{CB59DE95-F3B9-4A35-9681-78FA926F024B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7:40:50.643" v="335"/>
          <ac:spMkLst>
            <pc:docMk/>
            <pc:sldMk cId="1026710293" sldId="270"/>
            <ac:spMk id="66" creationId="{8FBA68A5-A7C7-4D91-AB95-6E0B6FFD8743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7:40:50.643" v="335"/>
          <ac:spMkLst>
            <pc:docMk/>
            <pc:sldMk cId="1026710293" sldId="270"/>
            <ac:spMk id="68" creationId="{DA4051E3-92B2-42FC-BB3D-372E4A614439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7:40:50.643" v="335"/>
          <ac:spMkLst>
            <pc:docMk/>
            <pc:sldMk cId="1026710293" sldId="270"/>
            <ac:spMk id="76" creationId="{551580BD-7D80-4957-A58D-916E994AB787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7:40:50.643" v="335"/>
          <ac:spMkLst>
            <pc:docMk/>
            <pc:sldMk cId="1026710293" sldId="270"/>
            <ac:spMk id="78" creationId="{5BDD2E98-F85F-4C9F-B090-4DF4DA71570B}"/>
          </ac:spMkLst>
        </pc:spChg>
        <pc:spChg chg="add">
          <ac:chgData name="Malinen Kasper Ukko Juhani" userId="S::kasper.malinen@edu.kuopio.fi::3c069768-7377-46f1-b30d-11290497c385" providerId="AD" clId="Web-{10D47B75-7AAC-4DFB-951D-EBA91B39A119}" dt="2022-05-20T07:40:50.643" v="335"/>
          <ac:spMkLst>
            <pc:docMk/>
            <pc:sldMk cId="1026710293" sldId="270"/>
            <ac:spMk id="80" creationId="{CB59DE95-F3B9-4A35-9681-78FA926F024B}"/>
          </ac:spMkLst>
        </pc:spChg>
        <pc:picChg chg="mod">
          <ac:chgData name="Malinen Kasper Ukko Juhani" userId="S::kasper.malinen@edu.kuopio.fi::3c069768-7377-46f1-b30d-11290497c385" providerId="AD" clId="Web-{10D47B75-7AAC-4DFB-951D-EBA91B39A119}" dt="2022-05-20T08:25:05.998" v="371" actId="14100"/>
          <ac:picMkLst>
            <pc:docMk/>
            <pc:sldMk cId="1026710293" sldId="270"/>
            <ac:picMk id="7" creationId="{99ABDB1D-622F-07DE-00E7-571F77EA7CD5}"/>
          </ac:picMkLst>
        </pc:picChg>
        <pc:picChg chg="add mod ord">
          <ac:chgData name="Malinen Kasper Ukko Juhani" userId="S::kasper.malinen@edu.kuopio.fi::3c069768-7377-46f1-b30d-11290497c385" providerId="AD" clId="Web-{10D47B75-7AAC-4DFB-951D-EBA91B39A119}" dt="2022-05-20T08:25:15.107" v="372" actId="14100"/>
          <ac:picMkLst>
            <pc:docMk/>
            <pc:sldMk cId="1026710293" sldId="270"/>
            <ac:picMk id="8" creationId="{DA8ECED6-FA42-BC01-F5B7-4FF6979ACDFA}"/>
          </ac:picMkLst>
        </pc:picChg>
        <pc:cxnChg chg="del">
          <ac:chgData name="Malinen Kasper Ukko Juhani" userId="S::kasper.malinen@edu.kuopio.fi::3c069768-7377-46f1-b30d-11290497c385" providerId="AD" clId="Web-{10D47B75-7AAC-4DFB-951D-EBA91B39A119}" dt="2022-05-20T07:40:25.783" v="332"/>
          <ac:cxnSpMkLst>
            <pc:docMk/>
            <pc:sldMk cId="1026710293" sldId="270"/>
            <ac:cxnSpMk id="16" creationId="{3C425084-C97A-4C25-AE47-DDECF2DD3ABC}"/>
          </ac:cxnSpMkLst>
        </pc:cxnChg>
        <pc:cxnChg chg="del">
          <ac:chgData name="Malinen Kasper Ukko Juhani" userId="S::kasper.malinen@edu.kuopio.fi::3c069768-7377-46f1-b30d-11290497c385" providerId="AD" clId="Web-{10D47B75-7AAC-4DFB-951D-EBA91B39A119}" dt="2022-05-20T07:40:25.783" v="332"/>
          <ac:cxnSpMkLst>
            <pc:docMk/>
            <pc:sldMk cId="1026710293" sldId="270"/>
            <ac:cxnSpMk id="18" creationId="{96A478A1-0B34-4F2B-88FA-CF47551E5DF9}"/>
          </ac:cxnSpMkLst>
        </pc:cxnChg>
        <pc:cxnChg chg="del">
          <ac:chgData name="Malinen Kasper Ukko Juhani" userId="S::kasper.malinen@edu.kuopio.fi::3c069768-7377-46f1-b30d-11290497c385" providerId="AD" clId="Web-{10D47B75-7AAC-4DFB-951D-EBA91B39A119}" dt="2022-05-20T07:40:25.783" v="332"/>
          <ac:cxnSpMkLst>
            <pc:docMk/>
            <pc:sldMk cId="1026710293" sldId="270"/>
            <ac:cxnSpMk id="20" creationId="{0A09E39A-DA3F-4BDC-A89A-6545C1DD3721}"/>
          </ac:cxnSpMkLst>
        </pc:cxnChg>
        <pc:cxnChg chg="del">
          <ac:chgData name="Malinen Kasper Ukko Juhani" userId="S::kasper.malinen@edu.kuopio.fi::3c069768-7377-46f1-b30d-11290497c385" providerId="AD" clId="Web-{10D47B75-7AAC-4DFB-951D-EBA91B39A119}" dt="2022-05-20T07:40:25.783" v="332"/>
          <ac:cxnSpMkLst>
            <pc:docMk/>
            <pc:sldMk cId="1026710293" sldId="270"/>
            <ac:cxnSpMk id="28" creationId="{2DD089E2-CEA3-48C4-9094-610D00D9460C}"/>
          </ac:cxnSpMkLst>
        </pc:cxnChg>
        <pc:cxnChg chg="del">
          <ac:chgData name="Malinen Kasper Ukko Juhani" userId="S::kasper.malinen@edu.kuopio.fi::3c069768-7377-46f1-b30d-11290497c385" providerId="AD" clId="Web-{10D47B75-7AAC-4DFB-951D-EBA91B39A119}" dt="2022-05-20T07:40:25.783" v="332"/>
          <ac:cxnSpMkLst>
            <pc:docMk/>
            <pc:sldMk cId="1026710293" sldId="270"/>
            <ac:cxnSpMk id="30" creationId="{2F49F475-10BF-4E7D-9BE8-5329BCAFE2C8}"/>
          </ac:cxnSpMkLst>
        </pc:cxnChg>
        <pc:cxnChg chg="del">
          <ac:chgData name="Malinen Kasper Ukko Juhani" userId="S::kasper.malinen@edu.kuopio.fi::3c069768-7377-46f1-b30d-11290497c385" providerId="AD" clId="Web-{10D47B75-7AAC-4DFB-951D-EBA91B39A119}" dt="2022-05-20T07:40:25.783" v="332"/>
          <ac:cxnSpMkLst>
            <pc:docMk/>
            <pc:sldMk cId="1026710293" sldId="270"/>
            <ac:cxnSpMk id="32" creationId="{621E947D-525D-4D2A-B0C3-E1BFCA6060FD}"/>
          </ac:cxnSpMkLst>
        </pc:cxnChg>
        <pc:cxnChg chg="add del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41" creationId="{3C425084-C97A-4C25-AE47-DDECF2DD3ABC}"/>
          </ac:cxnSpMkLst>
        </pc:cxnChg>
        <pc:cxnChg chg="add del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43" creationId="{96A478A1-0B34-4F2B-88FA-CF47551E5DF9}"/>
          </ac:cxnSpMkLst>
        </pc:cxnChg>
        <pc:cxnChg chg="add del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45" creationId="{0A09E39A-DA3F-4BDC-A89A-6545C1DD3721}"/>
          </ac:cxnSpMkLst>
        </pc:cxnChg>
        <pc:cxnChg chg="add del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53" creationId="{58C64EC9-B219-40E6-BCA8-5DEE0B63778D}"/>
          </ac:cxnSpMkLst>
        </pc:cxnChg>
        <pc:cxnChg chg="add del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55" creationId="{5E687E3B-9C6D-4102-8F38-DCB77C49C6FD}"/>
          </ac:cxnSpMkLst>
        </pc:cxnChg>
        <pc:cxnChg chg="add del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57" creationId="{96988FAC-01C3-459C-9DC3-98B16C60D675}"/>
          </ac:cxnSpMkLst>
        </pc:cxnChg>
        <pc:cxnChg chg="add del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59" creationId="{6F5AB66E-9A9D-4E38-B645-3D8E3AE8E6AC}"/>
          </ac:cxnSpMkLst>
        </pc:cxnChg>
        <pc:cxnChg chg="add del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61" creationId="{573C7C39-C73B-4051-B742-C9086B7BE3EC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70" creationId="{3C425084-C97A-4C25-AE47-DDECF2DD3ABC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72" creationId="{96A478A1-0B34-4F2B-88FA-CF47551E5DF9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74" creationId="{0A09E39A-DA3F-4BDC-A89A-6545C1DD3721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82" creationId="{58C64EC9-B219-40E6-BCA8-5DEE0B63778D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84" creationId="{5E687E3B-9C6D-4102-8F38-DCB77C49C6FD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86" creationId="{96988FAC-01C3-459C-9DC3-98B16C60D675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88" creationId="{6F5AB66E-9A9D-4E38-B645-3D8E3AE8E6AC}"/>
          </ac:cxnSpMkLst>
        </pc:cxnChg>
        <pc:cxnChg chg="add">
          <ac:chgData name="Malinen Kasper Ukko Juhani" userId="S::kasper.malinen@edu.kuopio.fi::3c069768-7377-46f1-b30d-11290497c385" providerId="AD" clId="Web-{10D47B75-7AAC-4DFB-951D-EBA91B39A119}" dt="2022-05-20T07:40:50.643" v="335"/>
          <ac:cxnSpMkLst>
            <pc:docMk/>
            <pc:sldMk cId="1026710293" sldId="270"/>
            <ac:cxnSpMk id="90" creationId="{573C7C39-C73B-4051-B742-C9086B7BE3EC}"/>
          </ac:cxnSpMkLst>
        </pc:cxnChg>
      </pc:sldChg>
    </pc:docChg>
  </pc:docChgLst>
  <pc:docChgLst>
    <pc:chgData name="Malinen Kasper Ukko Juhani" userId="S::kasper.malinen@edu.kuopio.fi::3c069768-7377-46f1-b30d-11290497c385" providerId="AD" clId="Web-{44DC67F0-6EE6-4378-84D2-27605995DA47}"/>
    <pc:docChg chg="modSld sldOrd">
      <pc:chgData name="Malinen Kasper Ukko Juhani" userId="S::kasper.malinen@edu.kuopio.fi::3c069768-7377-46f1-b30d-11290497c385" providerId="AD" clId="Web-{44DC67F0-6EE6-4378-84D2-27605995DA47}" dt="2022-05-18T09:31:57.005" v="229" actId="20577"/>
      <pc:docMkLst>
        <pc:docMk/>
      </pc:docMkLst>
      <pc:sldChg chg="modSp">
        <pc:chgData name="Malinen Kasper Ukko Juhani" userId="S::kasper.malinen@edu.kuopio.fi::3c069768-7377-46f1-b30d-11290497c385" providerId="AD" clId="Web-{44DC67F0-6EE6-4378-84D2-27605995DA47}" dt="2022-05-18T08:01:04.859" v="3" actId="20577"/>
        <pc:sldMkLst>
          <pc:docMk/>
          <pc:sldMk cId="4255631669" sldId="261"/>
        </pc:sldMkLst>
        <pc:spChg chg="mod">
          <ac:chgData name="Malinen Kasper Ukko Juhani" userId="S::kasper.malinen@edu.kuopio.fi::3c069768-7377-46f1-b30d-11290497c385" providerId="AD" clId="Web-{44DC67F0-6EE6-4378-84D2-27605995DA47}" dt="2022-05-18T08:01:04.859" v="3" actId="20577"/>
          <ac:spMkLst>
            <pc:docMk/>
            <pc:sldMk cId="4255631669" sldId="261"/>
            <ac:spMk id="3" creationId="{38CF52E7-D687-5540-8D0B-78DB58C825B4}"/>
          </ac:spMkLst>
        </pc:spChg>
      </pc:sldChg>
      <pc:sldChg chg="addSp delSp modSp mod ord setBg">
        <pc:chgData name="Malinen Kasper Ukko Juhani" userId="S::kasper.malinen@edu.kuopio.fi::3c069768-7377-46f1-b30d-11290497c385" providerId="AD" clId="Web-{44DC67F0-6EE6-4378-84D2-27605995DA47}" dt="2022-05-18T09:27:44.397" v="203" actId="20577"/>
        <pc:sldMkLst>
          <pc:docMk/>
          <pc:sldMk cId="3700699635" sldId="262"/>
        </pc:sldMkLst>
        <pc:spChg chg="mod">
          <ac:chgData name="Malinen Kasper Ukko Juhani" userId="S::kasper.malinen@edu.kuopio.fi::3c069768-7377-46f1-b30d-11290497c385" providerId="AD" clId="Web-{44DC67F0-6EE6-4378-84D2-27605995DA47}" dt="2022-05-18T09:27:26.193" v="201"/>
          <ac:spMkLst>
            <pc:docMk/>
            <pc:sldMk cId="3700699635" sldId="262"/>
            <ac:spMk id="2" creationId="{130840F2-AE19-1898-DA55-EA33B7FCC358}"/>
          </ac:spMkLst>
        </pc:spChg>
        <pc:spChg chg="mod">
          <ac:chgData name="Malinen Kasper Ukko Juhani" userId="S::kasper.malinen@edu.kuopio.fi::3c069768-7377-46f1-b30d-11290497c385" providerId="AD" clId="Web-{44DC67F0-6EE6-4378-84D2-27605995DA47}" dt="2022-05-18T09:27:26.193" v="201"/>
          <ac:spMkLst>
            <pc:docMk/>
            <pc:sldMk cId="3700699635" sldId="262"/>
            <ac:spMk id="5" creationId="{45783887-2374-9264-5034-5FF3B4233A33}"/>
          </ac:spMkLst>
        </pc:spChg>
        <pc:spChg chg="mod ord">
          <ac:chgData name="Malinen Kasper Ukko Juhani" userId="S::kasper.malinen@edu.kuopio.fi::3c069768-7377-46f1-b30d-11290497c385" providerId="AD" clId="Web-{44DC67F0-6EE6-4378-84D2-27605995DA47}" dt="2022-05-18T09:27:44.397" v="203" actId="20577"/>
          <ac:spMkLst>
            <pc:docMk/>
            <pc:sldMk cId="3700699635" sldId="262"/>
            <ac:spMk id="8" creationId="{4C4C979A-6DE1-CC00-A46B-8E2575EFF3B2}"/>
          </ac:spMkLst>
        </pc:spChg>
        <pc:spChg chg="del">
          <ac:chgData name="Malinen Kasper Ukko Juhani" userId="S::kasper.malinen@edu.kuopio.fi::3c069768-7377-46f1-b30d-11290497c385" providerId="AD" clId="Web-{44DC67F0-6EE6-4378-84D2-27605995DA47}" dt="2022-05-18T09:27:26.193" v="201"/>
          <ac:spMkLst>
            <pc:docMk/>
            <pc:sldMk cId="3700699635" sldId="262"/>
            <ac:spMk id="26" creationId="{870F1165-C2FC-4313-ADED-D8514C00E1EE}"/>
          </ac:spMkLst>
        </pc:spChg>
        <pc:spChg chg="del">
          <ac:chgData name="Malinen Kasper Ukko Juhani" userId="S::kasper.malinen@edu.kuopio.fi::3c069768-7377-46f1-b30d-11290497c385" providerId="AD" clId="Web-{44DC67F0-6EE6-4378-84D2-27605995DA47}" dt="2022-05-18T09:27:26.193" v="201"/>
          <ac:spMkLst>
            <pc:docMk/>
            <pc:sldMk cId="3700699635" sldId="262"/>
            <ac:spMk id="28" creationId="{3FD564DD-780E-4279-99FF-A16618E11908}"/>
          </ac:spMkLst>
        </pc:spChg>
        <pc:spChg chg="del">
          <ac:chgData name="Malinen Kasper Ukko Juhani" userId="S::kasper.malinen@edu.kuopio.fi::3c069768-7377-46f1-b30d-11290497c385" providerId="AD" clId="Web-{44DC67F0-6EE6-4378-84D2-27605995DA47}" dt="2022-05-18T09:27:26.193" v="201"/>
          <ac:spMkLst>
            <pc:docMk/>
            <pc:sldMk cId="3700699635" sldId="262"/>
            <ac:spMk id="30" creationId="{F5BB14C7-B6E4-427D-AEAC-7A18D089F922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7:26.193" v="201"/>
          <ac:spMkLst>
            <pc:docMk/>
            <pc:sldMk cId="3700699635" sldId="262"/>
            <ac:spMk id="41" creationId="{870F1165-C2FC-4313-ADED-D8514C00E1EE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7:26.193" v="201"/>
          <ac:spMkLst>
            <pc:docMk/>
            <pc:sldMk cId="3700699635" sldId="262"/>
            <ac:spMk id="43" creationId="{3FD564DD-780E-4279-99FF-A16618E11908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7:26.193" v="201"/>
          <ac:spMkLst>
            <pc:docMk/>
            <pc:sldMk cId="3700699635" sldId="262"/>
            <ac:spMk id="47" creationId="{F5BB14C7-B6E4-427D-AEAC-7A18D089F922}"/>
          </ac:spMkLst>
        </pc:spChg>
        <pc:picChg chg="add mod ord">
          <ac:chgData name="Malinen Kasper Ukko Juhani" userId="S::kasper.malinen@edu.kuopio.fi::3c069768-7377-46f1-b30d-11290497c385" providerId="AD" clId="Web-{44DC67F0-6EE6-4378-84D2-27605995DA47}" dt="2022-05-18T09:27:26.193" v="201"/>
          <ac:picMkLst>
            <pc:docMk/>
            <pc:sldMk cId="3700699635" sldId="262"/>
            <ac:picMk id="3" creationId="{96F9CF64-C0E2-DE62-BCB6-0399E4982CDB}"/>
          </ac:picMkLst>
        </pc:picChg>
        <pc:cxnChg chg="del">
          <ac:chgData name="Malinen Kasper Ukko Juhani" userId="S::kasper.malinen@edu.kuopio.fi::3c069768-7377-46f1-b30d-11290497c385" providerId="AD" clId="Web-{44DC67F0-6EE6-4378-84D2-27605995DA47}" dt="2022-05-18T09:27:26.193" v="201"/>
          <ac:cxnSpMkLst>
            <pc:docMk/>
            <pc:sldMk cId="3700699635" sldId="262"/>
            <ac:cxnSpMk id="32" creationId="{ABAD74CF-CB22-463B-9031-D3BE16111B9B}"/>
          </ac:cxnSpMkLst>
        </pc:cxnChg>
        <pc:cxnChg chg="del">
          <ac:chgData name="Malinen Kasper Ukko Juhani" userId="S::kasper.malinen@edu.kuopio.fi::3c069768-7377-46f1-b30d-11290497c385" providerId="AD" clId="Web-{44DC67F0-6EE6-4378-84D2-27605995DA47}" dt="2022-05-18T09:27:26.193" v="201"/>
          <ac:cxnSpMkLst>
            <pc:docMk/>
            <pc:sldMk cId="3700699635" sldId="262"/>
            <ac:cxnSpMk id="34" creationId="{055BC9DE-F4C7-4F1F-833F-C0E20531FBC7}"/>
          </ac:cxnSpMkLst>
        </pc:cxnChg>
        <pc:cxnChg chg="del">
          <ac:chgData name="Malinen Kasper Ukko Juhani" userId="S::kasper.malinen@edu.kuopio.fi::3c069768-7377-46f1-b30d-11290497c385" providerId="AD" clId="Web-{44DC67F0-6EE6-4378-84D2-27605995DA47}" dt="2022-05-18T09:27:26.193" v="201"/>
          <ac:cxnSpMkLst>
            <pc:docMk/>
            <pc:sldMk cId="3700699635" sldId="262"/>
            <ac:cxnSpMk id="36" creationId="{82B589D1-AB2D-469C-960E-40C719BA8281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7:26.193" v="201"/>
          <ac:cxnSpMkLst>
            <pc:docMk/>
            <pc:sldMk cId="3700699635" sldId="262"/>
            <ac:cxnSpMk id="45" creationId="{ABAD74CF-CB22-463B-9031-D3BE16111B9B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7:26.193" v="201"/>
          <ac:cxnSpMkLst>
            <pc:docMk/>
            <pc:sldMk cId="3700699635" sldId="262"/>
            <ac:cxnSpMk id="49" creationId="{82B589D1-AB2D-469C-960E-40C719BA8281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7:26.193" v="201"/>
          <ac:cxnSpMkLst>
            <pc:docMk/>
            <pc:sldMk cId="3700699635" sldId="262"/>
            <ac:cxnSpMk id="51" creationId="{055BC9DE-F4C7-4F1F-833F-C0E20531FBC7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7:26.193" v="201"/>
          <ac:cxnSpMkLst>
            <pc:docMk/>
            <pc:sldMk cId="3700699635" sldId="262"/>
            <ac:cxnSpMk id="53" creationId="{E95C7366-6A36-4307-81CE-FBD79DFF0980}"/>
          </ac:cxnSpMkLst>
        </pc:cxnChg>
      </pc:sldChg>
      <pc:sldChg chg="addSp delSp modSp">
        <pc:chgData name="Malinen Kasper Ukko Juhani" userId="S::kasper.malinen@edu.kuopio.fi::3c069768-7377-46f1-b30d-11290497c385" providerId="AD" clId="Web-{44DC67F0-6EE6-4378-84D2-27605995DA47}" dt="2022-05-18T09:28:17.102" v="206"/>
        <pc:sldMkLst>
          <pc:docMk/>
          <pc:sldMk cId="3059695514" sldId="263"/>
        </pc:sldMkLst>
        <pc:spChg chg="mod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2" creationId="{6E3B0309-C320-E6C7-70BA-C6CF51A2FA4F}"/>
          </ac:spMkLst>
        </pc:spChg>
        <pc:spChg chg="mod">
          <ac:chgData name="Malinen Kasper Ukko Juhani" userId="S::kasper.malinen@edu.kuopio.fi::3c069768-7377-46f1-b30d-11290497c385" providerId="AD" clId="Web-{44DC67F0-6EE6-4378-84D2-27605995DA47}" dt="2022-05-18T09:28:17.086" v="205"/>
          <ac:spMkLst>
            <pc:docMk/>
            <pc:sldMk cId="3059695514" sldId="263"/>
            <ac:spMk id="4" creationId="{A9EC1082-B525-CABB-1AD8-88C86695D738}"/>
          </ac:spMkLst>
        </pc:spChg>
        <pc:spChg chg="mod">
          <ac:chgData name="Malinen Kasper Ukko Juhani" userId="S::kasper.malinen@edu.kuopio.fi::3c069768-7377-46f1-b30d-11290497c385" providerId="AD" clId="Web-{44DC67F0-6EE6-4378-84D2-27605995DA47}" dt="2022-05-18T09:28:17.086" v="205"/>
          <ac:spMkLst>
            <pc:docMk/>
            <pc:sldMk cId="3059695514" sldId="263"/>
            <ac:spMk id="5" creationId="{242B2246-931D-30DE-9148-C672A54A9EC6}"/>
          </ac:spMkLst>
        </pc:spChg>
        <pc:spChg chg="mod">
          <ac:chgData name="Malinen Kasper Ukko Juhani" userId="S::kasper.malinen@edu.kuopio.fi::3c069768-7377-46f1-b30d-11290497c385" providerId="AD" clId="Web-{44DC67F0-6EE6-4378-84D2-27605995DA47}" dt="2022-05-18T09:28:17.086" v="205"/>
          <ac:spMkLst>
            <pc:docMk/>
            <pc:sldMk cId="3059695514" sldId="263"/>
            <ac:spMk id="6" creationId="{86960E79-9503-0A0E-9938-4D881AAF1AB0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22" creationId="{8FBA68A5-A7C7-4D91-AB95-6E0B6FFD8743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24" creationId="{DA4051E3-92B2-42FC-BB3D-372E4A614439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32" creationId="{428E0BC5-D7FC-4C6D-B187-528D1E455377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34" creationId="{626BB69C-B80B-4F41-AAB8-21E3BA23F4B5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36" creationId="{38787DE1-1979-42E2-999D-6112D34861EE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8:17.086" v="205"/>
          <ac:spMkLst>
            <pc:docMk/>
            <pc:sldMk cId="3059695514" sldId="263"/>
            <ac:spMk id="52" creationId="{C2177F1F-4262-2943-BBB9-8E3AFD8D14B7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53" creationId="{8FBA68A5-A7C7-4D91-AB95-6E0B6FFD8743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8:17.086" v="205"/>
          <ac:spMkLst>
            <pc:docMk/>
            <pc:sldMk cId="3059695514" sldId="263"/>
            <ac:spMk id="55" creationId="{A6F16E74-3365-4789-B97F-4F2FE678726B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8:17.086" v="205"/>
          <ac:spMkLst>
            <pc:docMk/>
            <pc:sldMk cId="3059695514" sldId="263"/>
            <ac:spMk id="57" creationId="{42E53988-7613-4C2E-81FD-F9C05C6333D8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8:17.086" v="205"/>
          <ac:spMkLst>
            <pc:docMk/>
            <pc:sldMk cId="3059695514" sldId="263"/>
            <ac:spMk id="59" creationId="{49CF8FC2-6B51-4DBF-B768-CFDBE808E3BF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8:17.086" v="205"/>
          <ac:spMkLst>
            <pc:docMk/>
            <pc:sldMk cId="3059695514" sldId="263"/>
            <ac:spMk id="63" creationId="{B4B94F9D-3AFE-40F8-A0BC-CC3ABE675CC2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76" creationId="{DA4051E3-92B2-42FC-BB3D-372E4A614439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80" creationId="{2F5D0B90-FF18-4D63-92A6-DCCF666ACDFB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81" creationId="{F4F81250-9500-420F-B8F7-C7A1D2CB79BA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82" creationId="{DCB77264-E7BF-45EC-96DC-20DD2E7B1598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8:17.102" v="206"/>
          <ac:spMkLst>
            <pc:docMk/>
            <pc:sldMk cId="3059695514" sldId="263"/>
            <ac:spMk id="83" creationId="{7EED1E04-1618-494B-BC67-222BBE4B73F7}"/>
          </ac:spMkLst>
        </pc:spChg>
        <pc:picChg chg="mod">
          <ac:chgData name="Malinen Kasper Ukko Juhani" userId="S::kasper.malinen@edu.kuopio.fi::3c069768-7377-46f1-b30d-11290497c385" providerId="AD" clId="Web-{44DC67F0-6EE6-4378-84D2-27605995DA47}" dt="2022-05-18T09:28:17.102" v="206"/>
          <ac:picMkLst>
            <pc:docMk/>
            <pc:sldMk cId="3059695514" sldId="263"/>
            <ac:picMk id="9" creationId="{FD5459EF-95C5-7746-D50D-9812A7E7B59F}"/>
          </ac:picMkLst>
        </pc:picChg>
        <pc:picChg chg="mod ord">
          <ac:chgData name="Malinen Kasper Ukko Juhani" userId="S::kasper.malinen@edu.kuopio.fi::3c069768-7377-46f1-b30d-11290497c385" providerId="AD" clId="Web-{44DC67F0-6EE6-4378-84D2-27605995DA47}" dt="2022-05-18T09:28:17.102" v="206"/>
          <ac:picMkLst>
            <pc:docMk/>
            <pc:sldMk cId="3059695514" sldId="263"/>
            <ac:picMk id="12" creationId="{4040B31A-DC74-A102-3B8D-BFF677E1A9AE}"/>
          </ac:picMkLst>
        </pc:picChg>
        <pc:picChg chg="mod ord">
          <ac:chgData name="Malinen Kasper Ukko Juhani" userId="S::kasper.malinen@edu.kuopio.fi::3c069768-7377-46f1-b30d-11290497c385" providerId="AD" clId="Web-{44DC67F0-6EE6-4378-84D2-27605995DA47}" dt="2022-05-18T09:28:17.102" v="206"/>
          <ac:picMkLst>
            <pc:docMk/>
            <pc:sldMk cId="3059695514" sldId="263"/>
            <ac:picMk id="15" creationId="{8D0D83C0-2305-29EE-FF03-AA81B778A3F5}"/>
          </ac:picMkLst>
        </pc:picChg>
        <pc:picChg chg="mod ord">
          <ac:chgData name="Malinen Kasper Ukko Juhani" userId="S::kasper.malinen@edu.kuopio.fi::3c069768-7377-46f1-b30d-11290497c385" providerId="AD" clId="Web-{44DC67F0-6EE6-4378-84D2-27605995DA47}" dt="2022-05-18T09:28:17.102" v="206"/>
          <ac:picMkLst>
            <pc:docMk/>
            <pc:sldMk cId="3059695514" sldId="263"/>
            <ac:picMk id="16" creationId="{99D9CA4D-EBFA-73BA-1ABB-36E09AAD5427}"/>
          </ac:picMkLst>
        </pc:picChg>
        <pc:cxnChg chg="add del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26" creationId="{3C425084-C97A-4C25-AE47-DDECF2DD3ABC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28" creationId="{96A478A1-0B34-4F2B-88FA-CF47551E5DF9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30" creationId="{0A09E39A-DA3F-4BDC-A89A-6545C1DD3721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38" creationId="{18F9F35A-36D0-4668-B0E3-21624C4D884E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40" creationId="{DB72A455-3912-44BD-90B9-BA35C3FDF9E4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42" creationId="{9EC4C547-C114-4DED-936A-D7B9C481070B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44" creationId="{9B708288-F999-4A47-9171-1FCADE434B47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46" creationId="{8ABFA858-2027-414F-B766-04F8D84B453B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48" creationId="{A240FAC5-73DB-42A8-B2B5-1E14CDD19579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086" v="205"/>
          <ac:cxnSpMkLst>
            <pc:docMk/>
            <pc:sldMk cId="3059695514" sldId="263"/>
            <ac:cxnSpMk id="61" creationId="{4A727C2E-6920-48AB-ACF5-251D5B91C797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086" v="205"/>
          <ac:cxnSpMkLst>
            <pc:docMk/>
            <pc:sldMk cId="3059695514" sldId="263"/>
            <ac:cxnSpMk id="65" creationId="{6C95FEEC-86B9-448D-9986-5E1C6064E076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086" v="205"/>
          <ac:cxnSpMkLst>
            <pc:docMk/>
            <pc:sldMk cId="3059695514" sldId="263"/>
            <ac:cxnSpMk id="67" creationId="{65B29B25-CC6E-4317-BE17-C17D211FDFBE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086" v="205"/>
          <ac:cxnSpMkLst>
            <pc:docMk/>
            <pc:sldMk cId="3059695514" sldId="263"/>
            <ac:cxnSpMk id="69" creationId="{99E1BA52-E54C-4899-AA06-453AF0E5E6DA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086" v="205"/>
          <ac:cxnSpMkLst>
            <pc:docMk/>
            <pc:sldMk cId="3059695514" sldId="263"/>
            <ac:cxnSpMk id="71" creationId="{DE34937D-2CAB-4D6E-B21F-36AAE9D5B1B1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8:17.086" v="205"/>
          <ac:cxnSpMkLst>
            <pc:docMk/>
            <pc:sldMk cId="3059695514" sldId="263"/>
            <ac:cxnSpMk id="73" creationId="{AD64C76B-F775-4262-8730-DDC4DAF00B49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75" creationId="{E025DCBE-A4CD-43A2-911B-C688C8F3EEB8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77" creationId="{3C425084-C97A-4C25-AE47-DDECF2DD3ABC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78" creationId="{96A478A1-0B34-4F2B-88FA-CF47551E5DF9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79" creationId="{0A09E39A-DA3F-4BDC-A89A-6545C1DD3721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84" creationId="{F4378BF2-0B47-4C0D-A6B9-20F378B6904E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8:17.102" v="206"/>
          <ac:cxnSpMkLst>
            <pc:docMk/>
            <pc:sldMk cId="3059695514" sldId="263"/>
            <ac:cxnSpMk id="85" creationId="{297D7410-505C-4806-9543-67020A970718}"/>
          </ac:cxnSpMkLst>
        </pc:cxnChg>
      </pc:sldChg>
      <pc:sldChg chg="addSp delSp modSp">
        <pc:chgData name="Malinen Kasper Ukko Juhani" userId="S::kasper.malinen@edu.kuopio.fi::3c069768-7377-46f1-b30d-11290497c385" providerId="AD" clId="Web-{44DC67F0-6EE6-4378-84D2-27605995DA47}" dt="2022-05-18T09:29:25.544" v="210" actId="20577"/>
        <pc:sldMkLst>
          <pc:docMk/>
          <pc:sldMk cId="276352513" sldId="264"/>
        </pc:sldMkLst>
        <pc:spChg chg="mod">
          <ac:chgData name="Malinen Kasper Ukko Juhani" userId="S::kasper.malinen@edu.kuopio.fi::3c069768-7377-46f1-b30d-11290497c385" providerId="AD" clId="Web-{44DC67F0-6EE6-4378-84D2-27605995DA47}" dt="2022-05-18T09:29:15.637" v="209"/>
          <ac:spMkLst>
            <pc:docMk/>
            <pc:sldMk cId="276352513" sldId="264"/>
            <ac:spMk id="2" creationId="{364EDC9C-A001-F5E4-286B-3D533358636F}"/>
          </ac:spMkLst>
        </pc:spChg>
        <pc:spChg chg="mod">
          <ac:chgData name="Malinen Kasper Ukko Juhani" userId="S::kasper.malinen@edu.kuopio.fi::3c069768-7377-46f1-b30d-11290497c385" providerId="AD" clId="Web-{44DC67F0-6EE6-4378-84D2-27605995DA47}" dt="2022-05-18T09:29:25.544" v="210" actId="20577"/>
          <ac:spMkLst>
            <pc:docMk/>
            <pc:sldMk cId="276352513" sldId="264"/>
            <ac:spMk id="3" creationId="{2A4A4A3B-21BD-7A34-A0C1-3642AA75ED3E}"/>
          </ac:spMkLst>
        </pc:spChg>
        <pc:spChg chg="mod">
          <ac:chgData name="Malinen Kasper Ukko Juhani" userId="S::kasper.malinen@edu.kuopio.fi::3c069768-7377-46f1-b30d-11290497c385" providerId="AD" clId="Web-{44DC67F0-6EE6-4378-84D2-27605995DA47}" dt="2022-05-18T09:29:15.637" v="209"/>
          <ac:spMkLst>
            <pc:docMk/>
            <pc:sldMk cId="276352513" sldId="264"/>
            <ac:spMk id="4" creationId="{2F9C0A1E-1127-A57D-5B0B-8C3D3660F9A4}"/>
          </ac:spMkLst>
        </pc:spChg>
        <pc:spChg chg="del">
          <ac:chgData name="Malinen Kasper Ukko Juhani" userId="S::kasper.malinen@edu.kuopio.fi::3c069768-7377-46f1-b30d-11290497c385" providerId="AD" clId="Web-{44DC67F0-6EE6-4378-84D2-27605995DA47}" dt="2022-05-18T09:29:15.637" v="209"/>
          <ac:spMkLst>
            <pc:docMk/>
            <pc:sldMk cId="276352513" sldId="264"/>
            <ac:spMk id="37" creationId="{DE5704B8-AFBC-4883-AB71-BCA6D22283E2}"/>
          </ac:spMkLst>
        </pc:spChg>
        <pc:spChg chg="del">
          <ac:chgData name="Malinen Kasper Ukko Juhani" userId="S::kasper.malinen@edu.kuopio.fi::3c069768-7377-46f1-b30d-11290497c385" providerId="AD" clId="Web-{44DC67F0-6EE6-4378-84D2-27605995DA47}" dt="2022-05-18T09:29:15.637" v="209"/>
          <ac:spMkLst>
            <pc:docMk/>
            <pc:sldMk cId="276352513" sldId="264"/>
            <ac:spMk id="38" creationId="{21DA08C0-4447-4F43-902F-1C63E1711B5B}"/>
          </ac:spMkLst>
        </pc:spChg>
        <pc:spChg chg="del">
          <ac:chgData name="Malinen Kasper Ukko Juhani" userId="S::kasper.malinen@edu.kuopio.fi::3c069768-7377-46f1-b30d-11290497c385" providerId="AD" clId="Web-{44DC67F0-6EE6-4378-84D2-27605995DA47}" dt="2022-05-18T09:29:15.637" v="209"/>
          <ac:spMkLst>
            <pc:docMk/>
            <pc:sldMk cId="276352513" sldId="264"/>
            <ac:spMk id="40" creationId="{4313902D-DF5B-4466-BCA0-EAEF26061D64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9:15.637" v="209"/>
          <ac:spMkLst>
            <pc:docMk/>
            <pc:sldMk cId="276352513" sldId="264"/>
            <ac:spMk id="47" creationId="{DE5704B8-AFBC-4883-AB71-BCA6D22283E2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9:15.637" v="209"/>
          <ac:spMkLst>
            <pc:docMk/>
            <pc:sldMk cId="276352513" sldId="264"/>
            <ac:spMk id="49" creationId="{21DA08C0-4447-4F43-902F-1C63E1711B5B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9:15.637" v="209"/>
          <ac:spMkLst>
            <pc:docMk/>
            <pc:sldMk cId="276352513" sldId="264"/>
            <ac:spMk id="51" creationId="{4313902D-DF5B-4466-BCA0-EAEF26061D64}"/>
          </ac:spMkLst>
        </pc:spChg>
        <pc:picChg chg="mod ord">
          <ac:chgData name="Malinen Kasper Ukko Juhani" userId="S::kasper.malinen@edu.kuopio.fi::3c069768-7377-46f1-b30d-11290497c385" providerId="AD" clId="Web-{44DC67F0-6EE6-4378-84D2-27605995DA47}" dt="2022-05-18T09:29:15.637" v="209"/>
          <ac:picMkLst>
            <pc:docMk/>
            <pc:sldMk cId="276352513" sldId="264"/>
            <ac:picMk id="7" creationId="{144ACB23-2F48-22D0-C703-8A034BB67507}"/>
          </ac:picMkLst>
        </pc:picChg>
        <pc:picChg chg="mod ord">
          <ac:chgData name="Malinen Kasper Ukko Juhani" userId="S::kasper.malinen@edu.kuopio.fi::3c069768-7377-46f1-b30d-11290497c385" providerId="AD" clId="Web-{44DC67F0-6EE6-4378-84D2-27605995DA47}" dt="2022-05-18T09:29:15.637" v="209"/>
          <ac:picMkLst>
            <pc:docMk/>
            <pc:sldMk cId="276352513" sldId="264"/>
            <ac:picMk id="9" creationId="{3269F9F6-CF41-EF31-2346-E5D770A1C9AF}"/>
          </ac:picMkLst>
        </pc:picChg>
        <pc:picChg chg="mod">
          <ac:chgData name="Malinen Kasper Ukko Juhani" userId="S::kasper.malinen@edu.kuopio.fi::3c069768-7377-46f1-b30d-11290497c385" providerId="AD" clId="Web-{44DC67F0-6EE6-4378-84D2-27605995DA47}" dt="2022-05-18T09:29:15.637" v="209"/>
          <ac:picMkLst>
            <pc:docMk/>
            <pc:sldMk cId="276352513" sldId="264"/>
            <ac:picMk id="10" creationId="{4160769C-2257-F4AE-A125-C8A5100931E8}"/>
          </ac:picMkLst>
        </pc:picChg>
        <pc:cxnChg chg="del">
          <ac:chgData name="Malinen Kasper Ukko Juhani" userId="S::kasper.malinen@edu.kuopio.fi::3c069768-7377-46f1-b30d-11290497c385" providerId="AD" clId="Web-{44DC67F0-6EE6-4378-84D2-27605995DA47}" dt="2022-05-18T09:29:15.637" v="209"/>
          <ac:cxnSpMkLst>
            <pc:docMk/>
            <pc:sldMk cId="276352513" sldId="264"/>
            <ac:cxnSpMk id="39" creationId="{A80F982C-89FD-4E0D-8A3A-212F4AF371D8}"/>
          </ac:cxnSpMkLst>
        </pc:cxnChg>
        <pc:cxnChg chg="del">
          <ac:chgData name="Malinen Kasper Ukko Juhani" userId="S::kasper.malinen@edu.kuopio.fi::3c069768-7377-46f1-b30d-11290497c385" providerId="AD" clId="Web-{44DC67F0-6EE6-4378-84D2-27605995DA47}" dt="2022-05-18T09:29:15.637" v="209"/>
          <ac:cxnSpMkLst>
            <pc:docMk/>
            <pc:sldMk cId="276352513" sldId="264"/>
            <ac:cxnSpMk id="41" creationId="{ED64EE27-1746-4D46-A866-AB6D1E7A6FA0}"/>
          </ac:cxnSpMkLst>
        </pc:cxnChg>
        <pc:cxnChg chg="del">
          <ac:chgData name="Malinen Kasper Ukko Juhani" userId="S::kasper.malinen@edu.kuopio.fi::3c069768-7377-46f1-b30d-11290497c385" providerId="AD" clId="Web-{44DC67F0-6EE6-4378-84D2-27605995DA47}" dt="2022-05-18T09:29:15.637" v="209"/>
          <ac:cxnSpMkLst>
            <pc:docMk/>
            <pc:sldMk cId="276352513" sldId="264"/>
            <ac:cxnSpMk id="42" creationId="{A3498FCE-610E-4B6F-873D-87F261E454BD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9:15.637" v="209"/>
          <ac:cxnSpMkLst>
            <pc:docMk/>
            <pc:sldMk cId="276352513" sldId="264"/>
            <ac:cxnSpMk id="53" creationId="{A3498FCE-610E-4B6F-873D-87F261E454BD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9:15.637" v="209"/>
          <ac:cxnSpMkLst>
            <pc:docMk/>
            <pc:sldMk cId="276352513" sldId="264"/>
            <ac:cxnSpMk id="55" creationId="{ABA5BCE4-5E10-4A38-A6FD-6A4946E78034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9:15.637" v="209"/>
          <ac:cxnSpMkLst>
            <pc:docMk/>
            <pc:sldMk cId="276352513" sldId="264"/>
            <ac:cxnSpMk id="57" creationId="{ED64EE27-1746-4D46-A866-AB6D1E7A6FA0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9:15.637" v="209"/>
          <ac:cxnSpMkLst>
            <pc:docMk/>
            <pc:sldMk cId="276352513" sldId="264"/>
            <ac:cxnSpMk id="59" creationId="{9C73023E-5921-4CFA-8015-65204F3ADE14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9:15.637" v="209"/>
          <ac:cxnSpMkLst>
            <pc:docMk/>
            <pc:sldMk cId="276352513" sldId="264"/>
            <ac:cxnSpMk id="61" creationId="{8E4BF2E2-D6AB-46DD-AD21-8622A3324A7B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9:15.637" v="209"/>
          <ac:cxnSpMkLst>
            <pc:docMk/>
            <pc:sldMk cId="276352513" sldId="264"/>
            <ac:cxnSpMk id="63" creationId="{A80F982C-89FD-4E0D-8A3A-212F4AF371D8}"/>
          </ac:cxnSpMkLst>
        </pc:cxnChg>
      </pc:sldChg>
      <pc:sldChg chg="addSp delSp modSp mod ord setBg">
        <pc:chgData name="Malinen Kasper Ukko Juhani" userId="S::kasper.malinen@edu.kuopio.fi::3c069768-7377-46f1-b30d-11290497c385" providerId="AD" clId="Web-{44DC67F0-6EE6-4378-84D2-27605995DA47}" dt="2022-05-18T09:30:32.172" v="221" actId="1076"/>
        <pc:sldMkLst>
          <pc:docMk/>
          <pc:sldMk cId="886779880" sldId="265"/>
        </pc:sldMkLst>
        <pc:spChg chg="mod">
          <ac:chgData name="Malinen Kasper Ukko Juhani" userId="S::kasper.malinen@edu.kuopio.fi::3c069768-7377-46f1-b30d-11290497c385" providerId="AD" clId="Web-{44DC67F0-6EE6-4378-84D2-27605995DA47}" dt="2022-05-18T09:29:59.280" v="217"/>
          <ac:spMkLst>
            <pc:docMk/>
            <pc:sldMk cId="886779880" sldId="265"/>
            <ac:spMk id="2" creationId="{AA719284-5621-241C-C153-740BEA07621B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9:59.280" v="217"/>
          <ac:spMkLst>
            <pc:docMk/>
            <pc:sldMk cId="886779880" sldId="265"/>
            <ac:spMk id="3" creationId="{1DF8E043-EB09-4B25-597D-F064C14E1CB7}"/>
          </ac:spMkLst>
        </pc:spChg>
        <pc:spChg chg="mod ord">
          <ac:chgData name="Malinen Kasper Ukko Juhani" userId="S::kasper.malinen@edu.kuopio.fi::3c069768-7377-46f1-b30d-11290497c385" providerId="AD" clId="Web-{44DC67F0-6EE6-4378-84D2-27605995DA47}" dt="2022-05-18T09:29:59.280" v="217"/>
          <ac:spMkLst>
            <pc:docMk/>
            <pc:sldMk cId="886779880" sldId="265"/>
            <ac:spMk id="4" creationId="{66A18C09-7967-BC2A-F42E-E264CCFCA050}"/>
          </ac:spMkLst>
        </pc:spChg>
        <pc:spChg chg="mod">
          <ac:chgData name="Malinen Kasper Ukko Juhani" userId="S::kasper.malinen@edu.kuopio.fi::3c069768-7377-46f1-b30d-11290497c385" providerId="AD" clId="Web-{44DC67F0-6EE6-4378-84D2-27605995DA47}" dt="2022-05-18T09:29:59.280" v="217"/>
          <ac:spMkLst>
            <pc:docMk/>
            <pc:sldMk cId="886779880" sldId="265"/>
            <ac:spMk id="5" creationId="{735F3666-630A-A304-EE29-4660EDC573A4}"/>
          </ac:spMkLst>
        </pc:spChg>
        <pc:spChg chg="mod">
          <ac:chgData name="Malinen Kasper Ukko Juhani" userId="S::kasper.malinen@edu.kuopio.fi::3c069768-7377-46f1-b30d-11290497c385" providerId="AD" clId="Web-{44DC67F0-6EE6-4378-84D2-27605995DA47}" dt="2022-05-18T09:29:59.280" v="217"/>
          <ac:spMkLst>
            <pc:docMk/>
            <pc:sldMk cId="886779880" sldId="265"/>
            <ac:spMk id="6" creationId="{B9CEFF93-505E-E84C-A448-836F7F785432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9:49.139" v="214"/>
          <ac:spMkLst>
            <pc:docMk/>
            <pc:sldMk cId="886779880" sldId="265"/>
            <ac:spMk id="11" creationId="{870F1165-C2FC-4313-ADED-D8514C00E1EE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9:46.139" v="212"/>
          <ac:spMkLst>
            <pc:docMk/>
            <pc:sldMk cId="886779880" sldId="265"/>
            <ac:spMk id="12" creationId="{EFDD989F-EB09-444D-A035-5AB121E9F650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9:49.139" v="214"/>
          <ac:spMkLst>
            <pc:docMk/>
            <pc:sldMk cId="886779880" sldId="265"/>
            <ac:spMk id="13" creationId="{3FD564DD-780E-4279-99FF-A16618E11908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9:46.139" v="212"/>
          <ac:spMkLst>
            <pc:docMk/>
            <pc:sldMk cId="886779880" sldId="265"/>
            <ac:spMk id="14" creationId="{4EC491AA-162B-48F4-800A-DDD46340103F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9:49.139" v="214"/>
          <ac:spMkLst>
            <pc:docMk/>
            <pc:sldMk cId="886779880" sldId="265"/>
            <ac:spMk id="15" creationId="{F5BB14C7-B6E4-427D-AEAC-7A18D089F922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9:46.139" v="212"/>
          <ac:spMkLst>
            <pc:docMk/>
            <pc:sldMk cId="886779880" sldId="265"/>
            <ac:spMk id="16" creationId="{059C28DC-C15C-4518-9BFF-1C616FAABB53}"/>
          </ac:spMkLst>
        </pc:spChg>
        <pc:spChg chg="add del">
          <ac:chgData name="Malinen Kasper Ukko Juhani" userId="S::kasper.malinen@edu.kuopio.fi::3c069768-7377-46f1-b30d-11290497c385" providerId="AD" clId="Web-{44DC67F0-6EE6-4378-84D2-27605995DA47}" dt="2022-05-18T09:29:49.139" v="214"/>
          <ac:spMkLst>
            <pc:docMk/>
            <pc:sldMk cId="886779880" sldId="265"/>
            <ac:spMk id="22" creationId="{1DF8E043-EB09-4B25-597D-F064C14E1CB7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9:59.280" v="217"/>
          <ac:spMkLst>
            <pc:docMk/>
            <pc:sldMk cId="886779880" sldId="265"/>
            <ac:spMk id="26" creationId="{870F1165-C2FC-4313-ADED-D8514C00E1EE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9:59.280" v="217"/>
          <ac:spMkLst>
            <pc:docMk/>
            <pc:sldMk cId="886779880" sldId="265"/>
            <ac:spMk id="27" creationId="{3FD564DD-780E-4279-99FF-A16618E11908}"/>
          </ac:spMkLst>
        </pc:spChg>
        <pc:spChg chg="add">
          <ac:chgData name="Malinen Kasper Ukko Juhani" userId="S::kasper.malinen@edu.kuopio.fi::3c069768-7377-46f1-b30d-11290497c385" providerId="AD" clId="Web-{44DC67F0-6EE6-4378-84D2-27605995DA47}" dt="2022-05-18T09:29:59.280" v="217"/>
          <ac:spMkLst>
            <pc:docMk/>
            <pc:sldMk cId="886779880" sldId="265"/>
            <ac:spMk id="28" creationId="{F5BB14C7-B6E4-427D-AEAC-7A18D089F922}"/>
          </ac:spMkLst>
        </pc:spChg>
        <pc:spChg chg="add mod">
          <ac:chgData name="Malinen Kasper Ukko Juhani" userId="S::kasper.malinen@edu.kuopio.fi::3c069768-7377-46f1-b30d-11290497c385" providerId="AD" clId="Web-{44DC67F0-6EE6-4378-84D2-27605995DA47}" dt="2022-05-18T09:30:32.172" v="221" actId="1076"/>
          <ac:spMkLst>
            <pc:docMk/>
            <pc:sldMk cId="886779880" sldId="265"/>
            <ac:spMk id="29" creationId="{1DF8E043-EB09-4B25-597D-F064C14E1CB7}"/>
          </ac:spMkLst>
        </pc:spChg>
        <pc:graphicFrameChg chg="add del">
          <ac:chgData name="Malinen Kasper Ukko Juhani" userId="S::kasper.malinen@edu.kuopio.fi::3c069768-7377-46f1-b30d-11290497c385" providerId="AD" clId="Web-{44DC67F0-6EE6-4378-84D2-27605995DA47}" dt="2022-05-18T09:29:46.139" v="212"/>
          <ac:graphicFrameMkLst>
            <pc:docMk/>
            <pc:sldMk cId="886779880" sldId="265"/>
            <ac:graphicFrameMk id="8" creationId="{B75B57B8-2C62-2E22-45F3-DC578B99708F}"/>
          </ac:graphicFrameMkLst>
        </pc:graphicFrameChg>
        <pc:graphicFrameChg chg="add del">
          <ac:chgData name="Malinen Kasper Ukko Juhani" userId="S::kasper.malinen@edu.kuopio.fi::3c069768-7377-46f1-b30d-11290497c385" providerId="AD" clId="Web-{44DC67F0-6EE6-4378-84D2-27605995DA47}" dt="2022-05-18T09:29:59.280" v="216"/>
          <ac:graphicFrameMkLst>
            <pc:docMk/>
            <pc:sldMk cId="886779880" sldId="265"/>
            <ac:graphicFrameMk id="24" creationId="{994EACAC-41AD-C4C3-D30B-C1E666171D6E}"/>
          </ac:graphicFrameMkLst>
        </pc:graphicFrameChg>
        <pc:cxnChg chg="add del">
          <ac:chgData name="Malinen Kasper Ukko Juhani" userId="S::kasper.malinen@edu.kuopio.fi::3c069768-7377-46f1-b30d-11290497c385" providerId="AD" clId="Web-{44DC67F0-6EE6-4378-84D2-27605995DA47}" dt="2022-05-18T09:29:49.139" v="214"/>
          <ac:cxnSpMkLst>
            <pc:docMk/>
            <pc:sldMk cId="886779880" sldId="265"/>
            <ac:cxnSpMk id="17" creationId="{ABAD74CF-CB22-463B-9031-D3BE16111B9B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9:46.139" v="212"/>
          <ac:cxnSpMkLst>
            <pc:docMk/>
            <pc:sldMk cId="886779880" sldId="265"/>
            <ac:cxnSpMk id="18" creationId="{3344AEC7-1D13-4017-A59D-22E452832DF5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9:49.139" v="214"/>
          <ac:cxnSpMkLst>
            <pc:docMk/>
            <pc:sldMk cId="886779880" sldId="265"/>
            <ac:cxnSpMk id="19" creationId="{055BC9DE-F4C7-4F1F-833F-C0E20531FBC7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9:46.139" v="212"/>
          <ac:cxnSpMkLst>
            <pc:docMk/>
            <pc:sldMk cId="886779880" sldId="265"/>
            <ac:cxnSpMk id="20" creationId="{15390FCB-B181-4E95-8776-928321587BA2}"/>
          </ac:cxnSpMkLst>
        </pc:cxnChg>
        <pc:cxnChg chg="add del">
          <ac:chgData name="Malinen Kasper Ukko Juhani" userId="S::kasper.malinen@edu.kuopio.fi::3c069768-7377-46f1-b30d-11290497c385" providerId="AD" clId="Web-{44DC67F0-6EE6-4378-84D2-27605995DA47}" dt="2022-05-18T09:29:49.139" v="214"/>
          <ac:cxnSpMkLst>
            <pc:docMk/>
            <pc:sldMk cId="886779880" sldId="265"/>
            <ac:cxnSpMk id="21" creationId="{82B589D1-AB2D-469C-960E-40C719BA8281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9:59.280" v="217"/>
          <ac:cxnSpMkLst>
            <pc:docMk/>
            <pc:sldMk cId="886779880" sldId="265"/>
            <ac:cxnSpMk id="30" creationId="{ABAD74CF-CB22-463B-9031-D3BE16111B9B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9:59.280" v="217"/>
          <ac:cxnSpMkLst>
            <pc:docMk/>
            <pc:sldMk cId="886779880" sldId="265"/>
            <ac:cxnSpMk id="31" creationId="{055BC9DE-F4C7-4F1F-833F-C0E20531FBC7}"/>
          </ac:cxnSpMkLst>
        </pc:cxnChg>
        <pc:cxnChg chg="add">
          <ac:chgData name="Malinen Kasper Ukko Juhani" userId="S::kasper.malinen@edu.kuopio.fi::3c069768-7377-46f1-b30d-11290497c385" providerId="AD" clId="Web-{44DC67F0-6EE6-4378-84D2-27605995DA47}" dt="2022-05-18T09:29:59.280" v="217"/>
          <ac:cxnSpMkLst>
            <pc:docMk/>
            <pc:sldMk cId="886779880" sldId="265"/>
            <ac:cxnSpMk id="32" creationId="{82B589D1-AB2D-469C-960E-40C719BA8281}"/>
          </ac:cxnSpMkLst>
        </pc:cxnChg>
      </pc:sldChg>
      <pc:sldChg chg="modSp">
        <pc:chgData name="Malinen Kasper Ukko Juhani" userId="S::kasper.malinen@edu.kuopio.fi::3c069768-7377-46f1-b30d-11290497c385" providerId="AD" clId="Web-{44DC67F0-6EE6-4378-84D2-27605995DA47}" dt="2022-05-18T09:31:44.614" v="228" actId="14100"/>
        <pc:sldMkLst>
          <pc:docMk/>
          <pc:sldMk cId="223190974" sldId="266"/>
        </pc:sldMkLst>
        <pc:spChg chg="mod">
          <ac:chgData name="Malinen Kasper Ukko Juhani" userId="S::kasper.malinen@edu.kuopio.fi::3c069768-7377-46f1-b30d-11290497c385" providerId="AD" clId="Web-{44DC67F0-6EE6-4378-84D2-27605995DA47}" dt="2022-05-18T09:31:44.614" v="228" actId="14100"/>
          <ac:spMkLst>
            <pc:docMk/>
            <pc:sldMk cId="223190974" sldId="266"/>
            <ac:spMk id="3" creationId="{2ECC4A23-9CE6-4A4F-1A04-513BD2D90C4F}"/>
          </ac:spMkLst>
        </pc:spChg>
      </pc:sldChg>
      <pc:sldChg chg="modSp ord">
        <pc:chgData name="Malinen Kasper Ukko Juhani" userId="S::kasper.malinen@edu.kuopio.fi::3c069768-7377-46f1-b30d-11290497c385" providerId="AD" clId="Web-{44DC67F0-6EE6-4378-84D2-27605995DA47}" dt="2022-05-18T09:31:57.005" v="229" actId="20577"/>
        <pc:sldMkLst>
          <pc:docMk/>
          <pc:sldMk cId="3363106746" sldId="267"/>
        </pc:sldMkLst>
        <pc:spChg chg="mod">
          <ac:chgData name="Malinen Kasper Ukko Juhani" userId="S::kasper.malinen@edu.kuopio.fi::3c069768-7377-46f1-b30d-11290497c385" providerId="AD" clId="Web-{44DC67F0-6EE6-4378-84D2-27605995DA47}" dt="2022-05-18T09:31:57.005" v="229" actId="20577"/>
          <ac:spMkLst>
            <pc:docMk/>
            <pc:sldMk cId="3363106746" sldId="267"/>
            <ac:spMk id="3" creationId="{CB701542-178C-5314-5ABF-8DFFEE72ACA9}"/>
          </ac:spMkLst>
        </pc:spChg>
      </pc:sldChg>
    </pc:docChg>
  </pc:docChgLst>
  <pc:docChgLst>
    <pc:chgData name="Malinen Kasper Ukko Juhani" userId="S::kasper.malinen@edu.kuopio.fi::3c069768-7377-46f1-b30d-11290497c385" providerId="AD" clId="Web-{18281946-DD22-4994-AC9B-C664928B1B72}"/>
    <pc:docChg chg="addSld delSld modSld sldOrd">
      <pc:chgData name="Malinen Kasper Ukko Juhani" userId="S::kasper.malinen@edu.kuopio.fi::3c069768-7377-46f1-b30d-11290497c385" providerId="AD" clId="Web-{18281946-DD22-4994-AC9B-C664928B1B72}" dt="2022-05-23T06:13:24.712" v="86" actId="1076"/>
      <pc:docMkLst>
        <pc:docMk/>
      </pc:docMkLst>
      <pc:sldChg chg="modTransition">
        <pc:chgData name="Malinen Kasper Ukko Juhani" userId="S::kasper.malinen@edu.kuopio.fi::3c069768-7377-46f1-b30d-11290497c385" providerId="AD" clId="Web-{18281946-DD22-4994-AC9B-C664928B1B72}" dt="2022-05-23T05:42:05.350" v="5"/>
        <pc:sldMkLst>
          <pc:docMk/>
          <pc:sldMk cId="782385677" sldId="256"/>
        </pc:sldMkLst>
      </pc:sldChg>
      <pc:sldChg chg="addSp delSp modSp mod setBg">
        <pc:chgData name="Malinen Kasper Ukko Juhani" userId="S::kasper.malinen@edu.kuopio.fi::3c069768-7377-46f1-b30d-11290497c385" providerId="AD" clId="Web-{18281946-DD22-4994-AC9B-C664928B1B72}" dt="2022-05-23T05:53:40.313" v="39" actId="20577"/>
        <pc:sldMkLst>
          <pc:docMk/>
          <pc:sldMk cId="4192061253" sldId="257"/>
        </pc:sldMkLst>
        <pc:spChg chg="mod">
          <ac:chgData name="Malinen Kasper Ukko Juhani" userId="S::kasper.malinen@edu.kuopio.fi::3c069768-7377-46f1-b30d-11290497c385" providerId="AD" clId="Web-{18281946-DD22-4994-AC9B-C664928B1B72}" dt="2022-05-23T05:53:30.031" v="37"/>
          <ac:spMkLst>
            <pc:docMk/>
            <pc:sldMk cId="4192061253" sldId="257"/>
            <ac:spMk id="2" creationId="{4B53D500-5948-C060-2409-C2216D289336}"/>
          </ac:spMkLst>
        </pc:spChg>
        <pc:spChg chg="mod ord">
          <ac:chgData name="Malinen Kasper Ukko Juhani" userId="S::kasper.malinen@edu.kuopio.fi::3c069768-7377-46f1-b30d-11290497c385" providerId="AD" clId="Web-{18281946-DD22-4994-AC9B-C664928B1B72}" dt="2022-05-23T05:53:40.313" v="39" actId="20577"/>
          <ac:spMkLst>
            <pc:docMk/>
            <pc:sldMk cId="4192061253" sldId="257"/>
            <ac:spMk id="3" creationId="{8199A106-3826-DC36-2E8E-678CDF45790D}"/>
          </ac:spMkLst>
        </pc:spChg>
        <pc:spChg chg="mod">
          <ac:chgData name="Malinen Kasper Ukko Juhani" userId="S::kasper.malinen@edu.kuopio.fi::3c069768-7377-46f1-b30d-11290497c385" providerId="AD" clId="Web-{18281946-DD22-4994-AC9B-C664928B1B72}" dt="2022-05-23T05:53:30.031" v="37"/>
          <ac:spMkLst>
            <pc:docMk/>
            <pc:sldMk cId="4192061253" sldId="257"/>
            <ac:spMk id="4" creationId="{90A1EE8C-3B5F-10D4-B7FD-B10C7916C275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3:30.047" v="38"/>
          <ac:spMkLst>
            <pc:docMk/>
            <pc:sldMk cId="4192061253" sldId="257"/>
            <ac:spMk id="33" creationId="{870F1165-C2FC-4313-ADED-D8514C00E1EE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3:30.047" v="38"/>
          <ac:spMkLst>
            <pc:docMk/>
            <pc:sldMk cId="4192061253" sldId="257"/>
            <ac:spMk id="34" creationId="{3FD564DD-780E-4279-99FF-A16618E11908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3:30.047" v="38"/>
          <ac:spMkLst>
            <pc:docMk/>
            <pc:sldMk cId="4192061253" sldId="257"/>
            <ac:spMk id="36" creationId="{F5BB14C7-B6E4-427D-AEAC-7A18D089F922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3:30.031" v="37"/>
          <ac:spMkLst>
            <pc:docMk/>
            <pc:sldMk cId="4192061253" sldId="257"/>
            <ac:spMk id="44" creationId="{870F1165-C2FC-4313-ADED-D8514C00E1EE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3:30.031" v="37"/>
          <ac:spMkLst>
            <pc:docMk/>
            <pc:sldMk cId="4192061253" sldId="257"/>
            <ac:spMk id="46" creationId="{3FD564DD-780E-4279-99FF-A16618E11908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3:30.031" v="37"/>
          <ac:spMkLst>
            <pc:docMk/>
            <pc:sldMk cId="4192061253" sldId="257"/>
            <ac:spMk id="50" creationId="{F5BB14C7-B6E4-427D-AEAC-7A18D089F922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53:30.047" v="38"/>
          <ac:spMkLst>
            <pc:docMk/>
            <pc:sldMk cId="4192061253" sldId="257"/>
            <ac:spMk id="57" creationId="{870F1165-C2FC-4313-ADED-D8514C00E1EE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53:30.047" v="38"/>
          <ac:spMkLst>
            <pc:docMk/>
            <pc:sldMk cId="4192061253" sldId="257"/>
            <ac:spMk id="58" creationId="{3FD564DD-780E-4279-99FF-A16618E11908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53:30.047" v="38"/>
          <ac:spMkLst>
            <pc:docMk/>
            <pc:sldMk cId="4192061253" sldId="257"/>
            <ac:spMk id="60" creationId="{F5BB14C7-B6E4-427D-AEAC-7A18D089F922}"/>
          </ac:spMkLst>
        </pc:spChg>
        <pc:picChg chg="mod">
          <ac:chgData name="Malinen Kasper Ukko Juhani" userId="S::kasper.malinen@edu.kuopio.fi::3c069768-7377-46f1-b30d-11290497c385" providerId="AD" clId="Web-{18281946-DD22-4994-AC9B-C664928B1B72}" dt="2022-05-23T05:53:30.031" v="37"/>
          <ac:picMkLst>
            <pc:docMk/>
            <pc:sldMk cId="4192061253" sldId="257"/>
            <ac:picMk id="7" creationId="{4112FA49-74D5-A998-9423-357C4EEA9006}"/>
          </ac:picMkLst>
        </pc:picChg>
        <pc:cxnChg chg="add del">
          <ac:chgData name="Malinen Kasper Ukko Juhani" userId="S::kasper.malinen@edu.kuopio.fi::3c069768-7377-46f1-b30d-11290497c385" providerId="AD" clId="Web-{18281946-DD22-4994-AC9B-C664928B1B72}" dt="2022-05-23T05:53:30.047" v="38"/>
          <ac:cxnSpMkLst>
            <pc:docMk/>
            <pc:sldMk cId="4192061253" sldId="257"/>
            <ac:cxnSpMk id="35" creationId="{ABAD74CF-CB22-463B-9031-D3BE16111B9B}"/>
          </ac:cxnSpMkLst>
        </pc:cxnChg>
        <pc:cxnChg chg="add del">
          <ac:chgData name="Malinen Kasper Ukko Juhani" userId="S::kasper.malinen@edu.kuopio.fi::3c069768-7377-46f1-b30d-11290497c385" providerId="AD" clId="Web-{18281946-DD22-4994-AC9B-C664928B1B72}" dt="2022-05-23T05:53:30.047" v="38"/>
          <ac:cxnSpMkLst>
            <pc:docMk/>
            <pc:sldMk cId="4192061253" sldId="257"/>
            <ac:cxnSpMk id="37" creationId="{82B589D1-AB2D-469C-960E-40C719BA8281}"/>
          </ac:cxnSpMkLst>
        </pc:cxnChg>
        <pc:cxnChg chg="add del">
          <ac:chgData name="Malinen Kasper Ukko Juhani" userId="S::kasper.malinen@edu.kuopio.fi::3c069768-7377-46f1-b30d-11290497c385" providerId="AD" clId="Web-{18281946-DD22-4994-AC9B-C664928B1B72}" dt="2022-05-23T05:53:30.047" v="38"/>
          <ac:cxnSpMkLst>
            <pc:docMk/>
            <pc:sldMk cId="4192061253" sldId="257"/>
            <ac:cxnSpMk id="38" creationId="{055BC9DE-F4C7-4F1F-833F-C0E20531FBC7}"/>
          </ac:cxnSpMkLst>
        </pc:cxnChg>
        <pc:cxnChg chg="add del">
          <ac:chgData name="Malinen Kasper Ukko Juhani" userId="S::kasper.malinen@edu.kuopio.fi::3c069768-7377-46f1-b30d-11290497c385" providerId="AD" clId="Web-{18281946-DD22-4994-AC9B-C664928B1B72}" dt="2022-05-23T05:53:30.047" v="38"/>
          <ac:cxnSpMkLst>
            <pc:docMk/>
            <pc:sldMk cId="4192061253" sldId="257"/>
            <ac:cxnSpMk id="39" creationId="{E95C7366-6A36-4307-81CE-FBD79DFF0980}"/>
          </ac:cxnSpMkLst>
        </pc:cxnChg>
        <pc:cxnChg chg="add del">
          <ac:chgData name="Malinen Kasper Ukko Juhani" userId="S::kasper.malinen@edu.kuopio.fi::3c069768-7377-46f1-b30d-11290497c385" providerId="AD" clId="Web-{18281946-DD22-4994-AC9B-C664928B1B72}" dt="2022-05-23T05:53:30.031" v="37"/>
          <ac:cxnSpMkLst>
            <pc:docMk/>
            <pc:sldMk cId="4192061253" sldId="257"/>
            <ac:cxnSpMk id="48" creationId="{ABAD74CF-CB22-463B-9031-D3BE16111B9B}"/>
          </ac:cxnSpMkLst>
        </pc:cxnChg>
        <pc:cxnChg chg="add del">
          <ac:chgData name="Malinen Kasper Ukko Juhani" userId="S::kasper.malinen@edu.kuopio.fi::3c069768-7377-46f1-b30d-11290497c385" providerId="AD" clId="Web-{18281946-DD22-4994-AC9B-C664928B1B72}" dt="2022-05-23T05:53:30.031" v="37"/>
          <ac:cxnSpMkLst>
            <pc:docMk/>
            <pc:sldMk cId="4192061253" sldId="257"/>
            <ac:cxnSpMk id="52" creationId="{E95C7366-6A36-4307-81CE-FBD79DFF0980}"/>
          </ac:cxnSpMkLst>
        </pc:cxnChg>
        <pc:cxnChg chg="add del">
          <ac:chgData name="Malinen Kasper Ukko Juhani" userId="S::kasper.malinen@edu.kuopio.fi::3c069768-7377-46f1-b30d-11290497c385" providerId="AD" clId="Web-{18281946-DD22-4994-AC9B-C664928B1B72}" dt="2022-05-23T05:53:30.031" v="37"/>
          <ac:cxnSpMkLst>
            <pc:docMk/>
            <pc:sldMk cId="4192061253" sldId="257"/>
            <ac:cxnSpMk id="54" creationId="{82B589D1-AB2D-469C-960E-40C719BA8281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53:30.047" v="38"/>
          <ac:cxnSpMkLst>
            <pc:docMk/>
            <pc:sldMk cId="4192061253" sldId="257"/>
            <ac:cxnSpMk id="56" creationId="{E95C7366-6A36-4307-81CE-FBD79DFF0980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53:30.047" v="38"/>
          <ac:cxnSpMkLst>
            <pc:docMk/>
            <pc:sldMk cId="4192061253" sldId="257"/>
            <ac:cxnSpMk id="59" creationId="{ABAD74CF-CB22-463B-9031-D3BE16111B9B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53:30.047" v="38"/>
          <ac:cxnSpMkLst>
            <pc:docMk/>
            <pc:sldMk cId="4192061253" sldId="257"/>
            <ac:cxnSpMk id="61" creationId="{82B589D1-AB2D-469C-960E-40C719BA8281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53:30.047" v="38"/>
          <ac:cxnSpMkLst>
            <pc:docMk/>
            <pc:sldMk cId="4192061253" sldId="257"/>
            <ac:cxnSpMk id="62" creationId="{055BC9DE-F4C7-4F1F-833F-C0E20531FBC7}"/>
          </ac:cxnSpMkLst>
        </pc:cxnChg>
      </pc:sldChg>
      <pc:sldChg chg="modSp">
        <pc:chgData name="Malinen Kasper Ukko Juhani" userId="S::kasper.malinen@edu.kuopio.fi::3c069768-7377-46f1-b30d-11290497c385" providerId="AD" clId="Web-{18281946-DD22-4994-AC9B-C664928B1B72}" dt="2022-05-23T05:55:18.397" v="44" actId="20577"/>
        <pc:sldMkLst>
          <pc:docMk/>
          <pc:sldMk cId="1432294104" sldId="258"/>
        </pc:sldMkLst>
        <pc:spChg chg="mod">
          <ac:chgData name="Malinen Kasper Ukko Juhani" userId="S::kasper.malinen@edu.kuopio.fi::3c069768-7377-46f1-b30d-11290497c385" providerId="AD" clId="Web-{18281946-DD22-4994-AC9B-C664928B1B72}" dt="2022-05-23T05:55:18.397" v="44" actId="20577"/>
          <ac:spMkLst>
            <pc:docMk/>
            <pc:sldMk cId="1432294104" sldId="258"/>
            <ac:spMk id="2" creationId="{CF1B22B6-D6B5-87B0-F0E4-864F5E65E578}"/>
          </ac:spMkLst>
        </pc:spChg>
      </pc:sldChg>
      <pc:sldChg chg="modSp">
        <pc:chgData name="Malinen Kasper Ukko Juhani" userId="S::kasper.malinen@edu.kuopio.fi::3c069768-7377-46f1-b30d-11290497c385" providerId="AD" clId="Web-{18281946-DD22-4994-AC9B-C664928B1B72}" dt="2022-05-23T05:55:32.429" v="45" actId="20577"/>
        <pc:sldMkLst>
          <pc:docMk/>
          <pc:sldMk cId="3599536655" sldId="259"/>
        </pc:sldMkLst>
        <pc:spChg chg="mod">
          <ac:chgData name="Malinen Kasper Ukko Juhani" userId="S::kasper.malinen@edu.kuopio.fi::3c069768-7377-46f1-b30d-11290497c385" providerId="AD" clId="Web-{18281946-DD22-4994-AC9B-C664928B1B72}" dt="2022-05-23T05:55:32.429" v="45" actId="20577"/>
          <ac:spMkLst>
            <pc:docMk/>
            <pc:sldMk cId="3599536655" sldId="259"/>
            <ac:spMk id="2" creationId="{AE21CAA0-1FD8-1137-0743-0F0A50FA97DF}"/>
          </ac:spMkLst>
        </pc:spChg>
      </pc:sldChg>
      <pc:sldChg chg="modSp">
        <pc:chgData name="Malinen Kasper Ukko Juhani" userId="S::kasper.malinen@edu.kuopio.fi::3c069768-7377-46f1-b30d-11290497c385" providerId="AD" clId="Web-{18281946-DD22-4994-AC9B-C664928B1B72}" dt="2022-05-23T05:56:25.479" v="50" actId="1076"/>
        <pc:sldMkLst>
          <pc:docMk/>
          <pc:sldMk cId="4255631669" sldId="261"/>
        </pc:sldMkLst>
        <pc:spChg chg="mod">
          <ac:chgData name="Malinen Kasper Ukko Juhani" userId="S::kasper.malinen@edu.kuopio.fi::3c069768-7377-46f1-b30d-11290497c385" providerId="AD" clId="Web-{18281946-DD22-4994-AC9B-C664928B1B72}" dt="2022-05-23T05:56:03.759" v="47" actId="20577"/>
          <ac:spMkLst>
            <pc:docMk/>
            <pc:sldMk cId="4255631669" sldId="261"/>
            <ac:spMk id="2" creationId="{8F61FB4C-AB32-3890-42D2-B8131F937D05}"/>
          </ac:spMkLst>
        </pc:spChg>
        <pc:spChg chg="mod">
          <ac:chgData name="Malinen Kasper Ukko Juhani" userId="S::kasper.malinen@edu.kuopio.fi::3c069768-7377-46f1-b30d-11290497c385" providerId="AD" clId="Web-{18281946-DD22-4994-AC9B-C664928B1B72}" dt="2022-05-23T05:56:25.479" v="50" actId="1076"/>
          <ac:spMkLst>
            <pc:docMk/>
            <pc:sldMk cId="4255631669" sldId="261"/>
            <ac:spMk id="3" creationId="{38CF52E7-D687-5540-8D0B-78DB58C825B4}"/>
          </ac:spMkLst>
        </pc:spChg>
      </pc:sldChg>
      <pc:sldChg chg="modSp">
        <pc:chgData name="Malinen Kasper Ukko Juhani" userId="S::kasper.malinen@edu.kuopio.fi::3c069768-7377-46f1-b30d-11290497c385" providerId="AD" clId="Web-{18281946-DD22-4994-AC9B-C664928B1B72}" dt="2022-05-23T06:07:10.846" v="70" actId="20577"/>
        <pc:sldMkLst>
          <pc:docMk/>
          <pc:sldMk cId="3700699635" sldId="262"/>
        </pc:sldMkLst>
        <pc:spChg chg="mod">
          <ac:chgData name="Malinen Kasper Ukko Juhani" userId="S::kasper.malinen@edu.kuopio.fi::3c069768-7377-46f1-b30d-11290497c385" providerId="AD" clId="Web-{18281946-DD22-4994-AC9B-C664928B1B72}" dt="2022-05-23T06:07:10.846" v="70" actId="20577"/>
          <ac:spMkLst>
            <pc:docMk/>
            <pc:sldMk cId="3700699635" sldId="262"/>
            <ac:spMk id="2" creationId="{130840F2-AE19-1898-DA55-EA33B7FCC358}"/>
          </ac:spMkLst>
        </pc:spChg>
      </pc:sldChg>
      <pc:sldChg chg="modSp">
        <pc:chgData name="Malinen Kasper Ukko Juhani" userId="S::kasper.malinen@edu.kuopio.fi::3c069768-7377-46f1-b30d-11290497c385" providerId="AD" clId="Web-{18281946-DD22-4994-AC9B-C664928B1B72}" dt="2022-05-23T05:54:34.051" v="42" actId="20577"/>
        <pc:sldMkLst>
          <pc:docMk/>
          <pc:sldMk cId="3059695514" sldId="263"/>
        </pc:sldMkLst>
        <pc:spChg chg="mod">
          <ac:chgData name="Malinen Kasper Ukko Juhani" userId="S::kasper.malinen@edu.kuopio.fi::3c069768-7377-46f1-b30d-11290497c385" providerId="AD" clId="Web-{18281946-DD22-4994-AC9B-C664928B1B72}" dt="2022-05-23T05:54:34.051" v="42" actId="20577"/>
          <ac:spMkLst>
            <pc:docMk/>
            <pc:sldMk cId="3059695514" sldId="263"/>
            <ac:spMk id="2" creationId="{6E3B0309-C320-E6C7-70BA-C6CF51A2FA4F}"/>
          </ac:spMkLst>
        </pc:spChg>
      </pc:sldChg>
      <pc:sldChg chg="modSp">
        <pc:chgData name="Malinen Kasper Ukko Juhani" userId="S::kasper.malinen@edu.kuopio.fi::3c069768-7377-46f1-b30d-11290497c385" providerId="AD" clId="Web-{18281946-DD22-4994-AC9B-C664928B1B72}" dt="2022-05-23T05:56:56.356" v="52" actId="20577"/>
        <pc:sldMkLst>
          <pc:docMk/>
          <pc:sldMk cId="276352513" sldId="264"/>
        </pc:sldMkLst>
        <pc:spChg chg="mod">
          <ac:chgData name="Malinen Kasper Ukko Juhani" userId="S::kasper.malinen@edu.kuopio.fi::3c069768-7377-46f1-b30d-11290497c385" providerId="AD" clId="Web-{18281946-DD22-4994-AC9B-C664928B1B72}" dt="2022-05-23T05:56:45.199" v="51" actId="20577"/>
          <ac:spMkLst>
            <pc:docMk/>
            <pc:sldMk cId="276352513" sldId="264"/>
            <ac:spMk id="2" creationId="{364EDC9C-A001-F5E4-286B-3D533358636F}"/>
          </ac:spMkLst>
        </pc:spChg>
        <pc:spChg chg="mod">
          <ac:chgData name="Malinen Kasper Ukko Juhani" userId="S::kasper.malinen@edu.kuopio.fi::3c069768-7377-46f1-b30d-11290497c385" providerId="AD" clId="Web-{18281946-DD22-4994-AC9B-C664928B1B72}" dt="2022-05-23T05:56:56.356" v="52" actId="20577"/>
          <ac:spMkLst>
            <pc:docMk/>
            <pc:sldMk cId="276352513" sldId="264"/>
            <ac:spMk id="3" creationId="{2A4A4A3B-21BD-7A34-A0C1-3642AA75ED3E}"/>
          </ac:spMkLst>
        </pc:spChg>
      </pc:sldChg>
      <pc:sldChg chg="addSp delSp modSp">
        <pc:chgData name="Malinen Kasper Ukko Juhani" userId="S::kasper.malinen@edu.kuopio.fi::3c069768-7377-46f1-b30d-11290497c385" providerId="AD" clId="Web-{18281946-DD22-4994-AC9B-C664928B1B72}" dt="2022-05-23T06:01:12.590" v="60" actId="20577"/>
        <pc:sldMkLst>
          <pc:docMk/>
          <pc:sldMk cId="886779880" sldId="265"/>
        </pc:sldMkLst>
        <pc:spChg chg="mod">
          <ac:chgData name="Malinen Kasper Ukko Juhani" userId="S::kasper.malinen@edu.kuopio.fi::3c069768-7377-46f1-b30d-11290497c385" providerId="AD" clId="Web-{18281946-DD22-4994-AC9B-C664928B1B72}" dt="2022-05-23T06:01:12.590" v="60" actId="20577"/>
          <ac:spMkLst>
            <pc:docMk/>
            <pc:sldMk cId="886779880" sldId="265"/>
            <ac:spMk id="2" creationId="{AA719284-5621-241C-C153-740BEA07621B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7:47.062" v="55"/>
          <ac:spMkLst>
            <pc:docMk/>
            <pc:sldMk cId="886779880" sldId="265"/>
            <ac:spMk id="29" creationId="{1DF8E043-EB09-4B25-597D-F064C14E1CB7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7:47.062" v="55"/>
          <ac:spMkLst>
            <pc:docMk/>
            <pc:sldMk cId="886779880" sldId="265"/>
            <ac:spMk id="37" creationId="{870F1165-C2FC-4313-ADED-D8514C00E1EE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7:47.062" v="55"/>
          <ac:spMkLst>
            <pc:docMk/>
            <pc:sldMk cId="886779880" sldId="265"/>
            <ac:spMk id="39" creationId="{3FD564DD-780E-4279-99FF-A16618E11908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7:47.062" v="55"/>
          <ac:spMkLst>
            <pc:docMk/>
            <pc:sldMk cId="886779880" sldId="265"/>
            <ac:spMk id="41" creationId="{F5BB14C7-B6E4-427D-AEAC-7A18D089F922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57:47.062" v="55"/>
          <ac:spMkLst>
            <pc:docMk/>
            <pc:sldMk cId="886779880" sldId="265"/>
            <ac:spMk id="52" creationId="{870F1165-C2FC-4313-ADED-D8514C00E1EE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7:47.062" v="54"/>
          <ac:spMkLst>
            <pc:docMk/>
            <pc:sldMk cId="886779880" sldId="265"/>
            <ac:spMk id="53" creationId="{EFDD989F-EB09-444D-A035-5AB121E9F650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57:47.062" v="55"/>
          <ac:spMkLst>
            <pc:docMk/>
            <pc:sldMk cId="886779880" sldId="265"/>
            <ac:spMk id="54" creationId="{3FD564DD-780E-4279-99FF-A16618E11908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7:47.062" v="54"/>
          <ac:spMkLst>
            <pc:docMk/>
            <pc:sldMk cId="886779880" sldId="265"/>
            <ac:spMk id="55" creationId="{4EC491AA-162B-48F4-800A-DDD46340103F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57:47.062" v="55"/>
          <ac:spMkLst>
            <pc:docMk/>
            <pc:sldMk cId="886779880" sldId="265"/>
            <ac:spMk id="56" creationId="{F5BB14C7-B6E4-427D-AEAC-7A18D089F922}"/>
          </ac:spMkLst>
        </pc:spChg>
        <pc:spChg chg="add del">
          <ac:chgData name="Malinen Kasper Ukko Juhani" userId="S::kasper.malinen@edu.kuopio.fi::3c069768-7377-46f1-b30d-11290497c385" providerId="AD" clId="Web-{18281946-DD22-4994-AC9B-C664928B1B72}" dt="2022-05-23T05:57:47.062" v="54"/>
          <ac:spMkLst>
            <pc:docMk/>
            <pc:sldMk cId="886779880" sldId="265"/>
            <ac:spMk id="57" creationId="{059C28DC-C15C-4518-9BFF-1C616FAABB53}"/>
          </ac:spMkLst>
        </pc:spChg>
        <pc:spChg chg="add mod">
          <ac:chgData name="Malinen Kasper Ukko Juhani" userId="S::kasper.malinen@edu.kuopio.fi::3c069768-7377-46f1-b30d-11290497c385" providerId="AD" clId="Web-{18281946-DD22-4994-AC9B-C664928B1B72}" dt="2022-05-23T05:58:17.455" v="58" actId="1076"/>
          <ac:spMkLst>
            <pc:docMk/>
            <pc:sldMk cId="886779880" sldId="265"/>
            <ac:spMk id="63" creationId="{1DF8E043-EB09-4B25-597D-F064C14E1CB7}"/>
          </ac:spMkLst>
        </pc:spChg>
        <pc:graphicFrameChg chg="add del">
          <ac:chgData name="Malinen Kasper Ukko Juhani" userId="S::kasper.malinen@edu.kuopio.fi::3c069768-7377-46f1-b30d-11290497c385" providerId="AD" clId="Web-{18281946-DD22-4994-AC9B-C664928B1B72}" dt="2022-05-23T05:57:47.062" v="54"/>
          <ac:graphicFrameMkLst>
            <pc:docMk/>
            <pc:sldMk cId="886779880" sldId="265"/>
            <ac:graphicFrameMk id="49" creationId="{D5BDCA08-3A5E-ABA6-8EE2-BC735984B1D6}"/>
          </ac:graphicFrameMkLst>
        </pc:graphicFrameChg>
        <pc:cxnChg chg="add del">
          <ac:chgData name="Malinen Kasper Ukko Juhani" userId="S::kasper.malinen@edu.kuopio.fi::3c069768-7377-46f1-b30d-11290497c385" providerId="AD" clId="Web-{18281946-DD22-4994-AC9B-C664928B1B72}" dt="2022-05-23T05:57:47.062" v="55"/>
          <ac:cxnSpMkLst>
            <pc:docMk/>
            <pc:sldMk cId="886779880" sldId="265"/>
            <ac:cxnSpMk id="43" creationId="{055BC9DE-F4C7-4F1F-833F-C0E20531FBC7}"/>
          </ac:cxnSpMkLst>
        </pc:cxnChg>
        <pc:cxnChg chg="add del">
          <ac:chgData name="Malinen Kasper Ukko Juhani" userId="S::kasper.malinen@edu.kuopio.fi::3c069768-7377-46f1-b30d-11290497c385" providerId="AD" clId="Web-{18281946-DD22-4994-AC9B-C664928B1B72}" dt="2022-05-23T05:57:47.062" v="55"/>
          <ac:cxnSpMkLst>
            <pc:docMk/>
            <pc:sldMk cId="886779880" sldId="265"/>
            <ac:cxnSpMk id="45" creationId="{ABAD74CF-CB22-463B-9031-D3BE16111B9B}"/>
          </ac:cxnSpMkLst>
        </pc:cxnChg>
        <pc:cxnChg chg="add del">
          <ac:chgData name="Malinen Kasper Ukko Juhani" userId="S::kasper.malinen@edu.kuopio.fi::3c069768-7377-46f1-b30d-11290497c385" providerId="AD" clId="Web-{18281946-DD22-4994-AC9B-C664928B1B72}" dt="2022-05-23T05:57:47.062" v="55"/>
          <ac:cxnSpMkLst>
            <pc:docMk/>
            <pc:sldMk cId="886779880" sldId="265"/>
            <ac:cxnSpMk id="47" creationId="{82B589D1-AB2D-469C-960E-40C719BA8281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57:47.062" v="55"/>
          <ac:cxnSpMkLst>
            <pc:docMk/>
            <pc:sldMk cId="886779880" sldId="265"/>
            <ac:cxnSpMk id="58" creationId="{ABAD74CF-CB22-463B-9031-D3BE16111B9B}"/>
          </ac:cxnSpMkLst>
        </pc:cxnChg>
        <pc:cxnChg chg="add del">
          <ac:chgData name="Malinen Kasper Ukko Juhani" userId="S::kasper.malinen@edu.kuopio.fi::3c069768-7377-46f1-b30d-11290497c385" providerId="AD" clId="Web-{18281946-DD22-4994-AC9B-C664928B1B72}" dt="2022-05-23T05:57:47.062" v="54"/>
          <ac:cxnSpMkLst>
            <pc:docMk/>
            <pc:sldMk cId="886779880" sldId="265"/>
            <ac:cxnSpMk id="59" creationId="{3344AEC7-1D13-4017-A59D-22E452832DF5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57:47.062" v="55"/>
          <ac:cxnSpMkLst>
            <pc:docMk/>
            <pc:sldMk cId="886779880" sldId="265"/>
            <ac:cxnSpMk id="60" creationId="{055BC9DE-F4C7-4F1F-833F-C0E20531FBC7}"/>
          </ac:cxnSpMkLst>
        </pc:cxnChg>
        <pc:cxnChg chg="add del">
          <ac:chgData name="Malinen Kasper Ukko Juhani" userId="S::kasper.malinen@edu.kuopio.fi::3c069768-7377-46f1-b30d-11290497c385" providerId="AD" clId="Web-{18281946-DD22-4994-AC9B-C664928B1B72}" dt="2022-05-23T05:57:47.062" v="54"/>
          <ac:cxnSpMkLst>
            <pc:docMk/>
            <pc:sldMk cId="886779880" sldId="265"/>
            <ac:cxnSpMk id="61" creationId="{15390FCB-B181-4E95-8776-928321587BA2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57:47.062" v="55"/>
          <ac:cxnSpMkLst>
            <pc:docMk/>
            <pc:sldMk cId="886779880" sldId="265"/>
            <ac:cxnSpMk id="62" creationId="{82B589D1-AB2D-469C-960E-40C719BA8281}"/>
          </ac:cxnSpMkLst>
        </pc:cxnChg>
      </pc:sldChg>
      <pc:sldChg chg="modSp">
        <pc:chgData name="Malinen Kasper Ukko Juhani" userId="S::kasper.malinen@edu.kuopio.fi::3c069768-7377-46f1-b30d-11290497c385" providerId="AD" clId="Web-{18281946-DD22-4994-AC9B-C664928B1B72}" dt="2022-05-23T06:02:20.391" v="63" actId="20577"/>
        <pc:sldMkLst>
          <pc:docMk/>
          <pc:sldMk cId="223190974" sldId="266"/>
        </pc:sldMkLst>
        <pc:spChg chg="mod">
          <ac:chgData name="Malinen Kasper Ukko Juhani" userId="S::kasper.malinen@edu.kuopio.fi::3c069768-7377-46f1-b30d-11290497c385" providerId="AD" clId="Web-{18281946-DD22-4994-AC9B-C664928B1B72}" dt="2022-05-23T06:02:20.391" v="63" actId="20577"/>
          <ac:spMkLst>
            <pc:docMk/>
            <pc:sldMk cId="223190974" sldId="266"/>
            <ac:spMk id="2" creationId="{8DA42BFB-5FAC-37FF-A6ED-9E1851B81BBE}"/>
          </ac:spMkLst>
        </pc:spChg>
      </pc:sldChg>
      <pc:sldChg chg="modSp">
        <pc:chgData name="Malinen Kasper Ukko Juhani" userId="S::kasper.malinen@edu.kuopio.fi::3c069768-7377-46f1-b30d-11290497c385" providerId="AD" clId="Web-{18281946-DD22-4994-AC9B-C664928B1B72}" dt="2022-05-23T06:06:46.688" v="66" actId="20577"/>
        <pc:sldMkLst>
          <pc:docMk/>
          <pc:sldMk cId="3363106746" sldId="267"/>
        </pc:sldMkLst>
        <pc:spChg chg="mod">
          <ac:chgData name="Malinen Kasper Ukko Juhani" userId="S::kasper.malinen@edu.kuopio.fi::3c069768-7377-46f1-b30d-11290497c385" providerId="AD" clId="Web-{18281946-DD22-4994-AC9B-C664928B1B72}" dt="2022-05-23T06:06:46.688" v="66" actId="20577"/>
          <ac:spMkLst>
            <pc:docMk/>
            <pc:sldMk cId="3363106746" sldId="267"/>
            <ac:spMk id="2" creationId="{5DFAD5D3-96F1-7772-4EDE-EAF470FE85D3}"/>
          </ac:spMkLst>
        </pc:spChg>
      </pc:sldChg>
      <pc:sldChg chg="modSp">
        <pc:chgData name="Malinen Kasper Ukko Juhani" userId="S::kasper.malinen@edu.kuopio.fi::3c069768-7377-46f1-b30d-11290497c385" providerId="AD" clId="Web-{18281946-DD22-4994-AC9B-C664928B1B72}" dt="2022-05-23T06:10:48.015" v="85" actId="1076"/>
        <pc:sldMkLst>
          <pc:docMk/>
          <pc:sldMk cId="245366717" sldId="268"/>
        </pc:sldMkLst>
        <pc:spChg chg="mod">
          <ac:chgData name="Malinen Kasper Ukko Juhani" userId="S::kasper.malinen@edu.kuopio.fi::3c069768-7377-46f1-b30d-11290497c385" providerId="AD" clId="Web-{18281946-DD22-4994-AC9B-C664928B1B72}" dt="2022-05-23T06:10:25.686" v="83" actId="20577"/>
          <ac:spMkLst>
            <pc:docMk/>
            <pc:sldMk cId="245366717" sldId="268"/>
            <ac:spMk id="2" creationId="{B7C62E7E-A005-40B1-013A-512937B117E7}"/>
          </ac:spMkLst>
        </pc:spChg>
        <pc:spChg chg="mod">
          <ac:chgData name="Malinen Kasper Ukko Juhani" userId="S::kasper.malinen@edu.kuopio.fi::3c069768-7377-46f1-b30d-11290497c385" providerId="AD" clId="Web-{18281946-DD22-4994-AC9B-C664928B1B72}" dt="2022-05-23T06:10:48.015" v="85" actId="1076"/>
          <ac:spMkLst>
            <pc:docMk/>
            <pc:sldMk cId="245366717" sldId="268"/>
            <ac:spMk id="3" creationId="{E6008A13-3D0F-D827-3A43-08593D9592B4}"/>
          </ac:spMkLst>
        </pc:spChg>
      </pc:sldChg>
      <pc:sldChg chg="modSp">
        <pc:chgData name="Malinen Kasper Ukko Juhani" userId="S::kasper.malinen@edu.kuopio.fi::3c069768-7377-46f1-b30d-11290497c385" providerId="AD" clId="Web-{18281946-DD22-4994-AC9B-C664928B1B72}" dt="2022-05-23T06:13:24.712" v="86" actId="1076"/>
        <pc:sldMkLst>
          <pc:docMk/>
          <pc:sldMk cId="2734573032" sldId="269"/>
        </pc:sldMkLst>
        <pc:spChg chg="mod">
          <ac:chgData name="Malinen Kasper Ukko Juhani" userId="S::kasper.malinen@edu.kuopio.fi::3c069768-7377-46f1-b30d-11290497c385" providerId="AD" clId="Web-{18281946-DD22-4994-AC9B-C664928B1B72}" dt="2022-05-23T06:09:24.870" v="75" actId="20577"/>
          <ac:spMkLst>
            <pc:docMk/>
            <pc:sldMk cId="2734573032" sldId="269"/>
            <ac:spMk id="2" creationId="{7A76B13E-E8D6-CD46-E8D3-C8CBD8107BE8}"/>
          </ac:spMkLst>
        </pc:spChg>
        <pc:spChg chg="mod">
          <ac:chgData name="Malinen Kasper Ukko Juhani" userId="S::kasper.malinen@edu.kuopio.fi::3c069768-7377-46f1-b30d-11290497c385" providerId="AD" clId="Web-{18281946-DD22-4994-AC9B-C664928B1B72}" dt="2022-05-23T06:13:24.712" v="86" actId="1076"/>
          <ac:spMkLst>
            <pc:docMk/>
            <pc:sldMk cId="2734573032" sldId="269"/>
            <ac:spMk id="11" creationId="{D8DFF5A4-6A2B-F5D0-F433-A2B71898F74D}"/>
          </ac:spMkLst>
        </pc:spChg>
      </pc:sldChg>
      <pc:sldChg chg="modSp ord">
        <pc:chgData name="Malinen Kasper Ukko Juhani" userId="S::kasper.malinen@edu.kuopio.fi::3c069768-7377-46f1-b30d-11290497c385" providerId="AD" clId="Web-{18281946-DD22-4994-AC9B-C664928B1B72}" dt="2022-05-23T06:08:07.021" v="72" actId="20577"/>
        <pc:sldMkLst>
          <pc:docMk/>
          <pc:sldMk cId="1026710293" sldId="270"/>
        </pc:sldMkLst>
        <pc:spChg chg="mod">
          <ac:chgData name="Malinen Kasper Ukko Juhani" userId="S::kasper.malinen@edu.kuopio.fi::3c069768-7377-46f1-b30d-11290497c385" providerId="AD" clId="Web-{18281946-DD22-4994-AC9B-C664928B1B72}" dt="2022-05-23T06:08:07.021" v="72" actId="20577"/>
          <ac:spMkLst>
            <pc:docMk/>
            <pc:sldMk cId="1026710293" sldId="270"/>
            <ac:spMk id="2" creationId="{7F2F5777-3502-4492-4ED0-37A1F78C1D76}"/>
          </ac:spMkLst>
        </pc:spChg>
      </pc:sldChg>
      <pc:sldChg chg="addSp modSp new del mod setBg modClrScheme chgLayout">
        <pc:chgData name="Malinen Kasper Ukko Juhani" userId="S::kasper.malinen@edu.kuopio.fi::3c069768-7377-46f1-b30d-11290497c385" providerId="AD" clId="Web-{18281946-DD22-4994-AC9B-C664928B1B72}" dt="2022-05-23T05:49:04.359" v="26"/>
        <pc:sldMkLst>
          <pc:docMk/>
          <pc:sldMk cId="1826057645" sldId="271"/>
        </pc:sldMkLst>
        <pc:spChg chg="mod ord">
          <ac:chgData name="Malinen Kasper Ukko Juhani" userId="S::kasper.malinen@edu.kuopio.fi::3c069768-7377-46f1-b30d-11290497c385" providerId="AD" clId="Web-{18281946-DD22-4994-AC9B-C664928B1B72}" dt="2022-05-23T05:48:45.249" v="20" actId="20577"/>
          <ac:spMkLst>
            <pc:docMk/>
            <pc:sldMk cId="1826057645" sldId="271"/>
            <ac:spMk id="2" creationId="{97FF7D26-BAF7-8C2A-4096-1F68F0AF3C66}"/>
          </ac:spMkLst>
        </pc:spChg>
        <pc:spChg chg="mod ord">
          <ac:chgData name="Malinen Kasper Ukko Juhani" userId="S::kasper.malinen@edu.kuopio.fi::3c069768-7377-46f1-b30d-11290497c385" providerId="AD" clId="Web-{18281946-DD22-4994-AC9B-C664928B1B72}" dt="2022-05-23T05:48:57.703" v="25" actId="20577"/>
          <ac:spMkLst>
            <pc:docMk/>
            <pc:sldMk cId="1826057645" sldId="271"/>
            <ac:spMk id="3" creationId="{89A63F91-225E-26FC-EF6B-1188118A169B}"/>
          </ac:spMkLst>
        </pc:spChg>
        <pc:spChg chg="mod ord">
          <ac:chgData name="Malinen Kasper Ukko Juhani" userId="S::kasper.malinen@edu.kuopio.fi::3c069768-7377-46f1-b30d-11290497c385" providerId="AD" clId="Web-{18281946-DD22-4994-AC9B-C664928B1B72}" dt="2022-05-23T05:48:28.810" v="17"/>
          <ac:spMkLst>
            <pc:docMk/>
            <pc:sldMk cId="1826057645" sldId="271"/>
            <ac:spMk id="4" creationId="{32BA483A-764C-9DB8-5018-F192F5B08833}"/>
          </ac:spMkLst>
        </pc:spChg>
        <pc:spChg chg="mod ord">
          <ac:chgData name="Malinen Kasper Ukko Juhani" userId="S::kasper.malinen@edu.kuopio.fi::3c069768-7377-46f1-b30d-11290497c385" providerId="AD" clId="Web-{18281946-DD22-4994-AC9B-C664928B1B72}" dt="2022-05-23T05:48:28.810" v="17"/>
          <ac:spMkLst>
            <pc:docMk/>
            <pc:sldMk cId="1826057645" sldId="271"/>
            <ac:spMk id="5" creationId="{D8212DF8-D619-2A3F-C63E-C156F85597F1}"/>
          </ac:spMkLst>
        </pc:spChg>
        <pc:spChg chg="mod ord">
          <ac:chgData name="Malinen Kasper Ukko Juhani" userId="S::kasper.malinen@edu.kuopio.fi::3c069768-7377-46f1-b30d-11290497c385" providerId="AD" clId="Web-{18281946-DD22-4994-AC9B-C664928B1B72}" dt="2022-05-23T05:48:28.810" v="17"/>
          <ac:spMkLst>
            <pc:docMk/>
            <pc:sldMk cId="1826057645" sldId="271"/>
            <ac:spMk id="6" creationId="{BA3657FB-639E-1FBF-B686-8DF7DC7AAB03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48:28.810" v="17"/>
          <ac:spMkLst>
            <pc:docMk/>
            <pc:sldMk cId="1826057645" sldId="271"/>
            <ac:spMk id="11" creationId="{8FBA68A5-A7C7-4D91-AB95-6E0B6FFD8743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48:28.810" v="17"/>
          <ac:spMkLst>
            <pc:docMk/>
            <pc:sldMk cId="1826057645" sldId="271"/>
            <ac:spMk id="13" creationId="{DA4051E3-92B2-42FC-BB3D-372E4A614439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48:28.810" v="17"/>
          <ac:spMkLst>
            <pc:docMk/>
            <pc:sldMk cId="1826057645" sldId="271"/>
            <ac:spMk id="21" creationId="{B9BBDDCC-0358-4EDD-9820-287B1D8FDEE8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48:28.810" v="17"/>
          <ac:spMkLst>
            <pc:docMk/>
            <pc:sldMk cId="1826057645" sldId="271"/>
            <ac:spMk id="23" creationId="{16DB8A32-C556-479E-A407-2AB56D72AB85}"/>
          </ac:spMkLst>
        </pc:spChg>
        <pc:spChg chg="add">
          <ac:chgData name="Malinen Kasper Ukko Juhani" userId="S::kasper.malinen@edu.kuopio.fi::3c069768-7377-46f1-b30d-11290497c385" providerId="AD" clId="Web-{18281946-DD22-4994-AC9B-C664928B1B72}" dt="2022-05-23T05:48:28.810" v="17"/>
          <ac:spMkLst>
            <pc:docMk/>
            <pc:sldMk cId="1826057645" sldId="271"/>
            <ac:spMk id="25" creationId="{FBE31AC6-E383-4D2B-9A24-69EEE084D547}"/>
          </ac:spMkLst>
        </pc:spChg>
        <pc:cxnChg chg="add">
          <ac:chgData name="Malinen Kasper Ukko Juhani" userId="S::kasper.malinen@edu.kuopio.fi::3c069768-7377-46f1-b30d-11290497c385" providerId="AD" clId="Web-{18281946-DD22-4994-AC9B-C664928B1B72}" dt="2022-05-23T05:48:28.810" v="17"/>
          <ac:cxnSpMkLst>
            <pc:docMk/>
            <pc:sldMk cId="1826057645" sldId="271"/>
            <ac:cxnSpMk id="15" creationId="{3C425084-C97A-4C25-AE47-DDECF2DD3ABC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48:28.810" v="17"/>
          <ac:cxnSpMkLst>
            <pc:docMk/>
            <pc:sldMk cId="1826057645" sldId="271"/>
            <ac:cxnSpMk id="17" creationId="{96A478A1-0B34-4F2B-88FA-CF47551E5DF9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48:28.810" v="17"/>
          <ac:cxnSpMkLst>
            <pc:docMk/>
            <pc:sldMk cId="1826057645" sldId="271"/>
            <ac:cxnSpMk id="19" creationId="{0A09E39A-DA3F-4BDC-A89A-6545C1DD3721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48:28.810" v="17"/>
          <ac:cxnSpMkLst>
            <pc:docMk/>
            <pc:sldMk cId="1826057645" sldId="271"/>
            <ac:cxnSpMk id="27" creationId="{2DD089E2-CEA3-48C4-9094-610D00D9460C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48:28.810" v="17"/>
          <ac:cxnSpMkLst>
            <pc:docMk/>
            <pc:sldMk cId="1826057645" sldId="271"/>
            <ac:cxnSpMk id="29" creationId="{2F49F475-10BF-4E7D-9BE8-5329BCAFE2C8}"/>
          </ac:cxnSpMkLst>
        </pc:cxnChg>
        <pc:cxnChg chg="add">
          <ac:chgData name="Malinen Kasper Ukko Juhani" userId="S::kasper.malinen@edu.kuopio.fi::3c069768-7377-46f1-b30d-11290497c385" providerId="AD" clId="Web-{18281946-DD22-4994-AC9B-C664928B1B72}" dt="2022-05-23T05:48:28.810" v="17"/>
          <ac:cxnSpMkLst>
            <pc:docMk/>
            <pc:sldMk cId="1826057645" sldId="271"/>
            <ac:cxnSpMk id="31" creationId="{621E947D-525D-4D2A-B0C3-E1BFCA6060FD}"/>
          </ac:cxnSpMkLst>
        </pc:cxnChg>
      </pc:sldChg>
    </pc:docChg>
  </pc:docChgLst>
  <pc:docChgLst>
    <pc:chgData name="Happonen Jenny Jamina" userId="S::jenny.happonen@edu.kuopio.fi::8f5edc9d-de7f-4641-a67d-c53daf2ca3e8" providerId="AD" clId="Web-{024EC35F-F04F-40C6-652E-86865B207474}"/>
    <pc:docChg chg="addSld modSld sldOrd">
      <pc:chgData name="Happonen Jenny Jamina" userId="S::jenny.happonen@edu.kuopio.fi::8f5edc9d-de7f-4641-a67d-c53daf2ca3e8" providerId="AD" clId="Web-{024EC35F-F04F-40C6-652E-86865B207474}" dt="2022-05-17T08:26:55.042" v="72" actId="20577"/>
      <pc:docMkLst>
        <pc:docMk/>
      </pc:docMkLst>
      <pc:sldChg chg="modSp new ord">
        <pc:chgData name="Happonen Jenny Jamina" userId="S::jenny.happonen@edu.kuopio.fi::8f5edc9d-de7f-4641-a67d-c53daf2ca3e8" providerId="AD" clId="Web-{024EC35F-F04F-40C6-652E-86865B207474}" dt="2022-05-17T08:26:55.042" v="72" actId="20577"/>
        <pc:sldMkLst>
          <pc:docMk/>
          <pc:sldMk cId="276352513" sldId="264"/>
        </pc:sldMkLst>
        <pc:spChg chg="mod">
          <ac:chgData name="Happonen Jenny Jamina" userId="S::jenny.happonen@edu.kuopio.fi::8f5edc9d-de7f-4641-a67d-c53daf2ca3e8" providerId="AD" clId="Web-{024EC35F-F04F-40C6-652E-86865B207474}" dt="2022-05-17T08:25:07.243" v="15" actId="20577"/>
          <ac:spMkLst>
            <pc:docMk/>
            <pc:sldMk cId="276352513" sldId="264"/>
            <ac:spMk id="2" creationId="{364EDC9C-A001-F5E4-286B-3D533358636F}"/>
          </ac:spMkLst>
        </pc:spChg>
        <pc:spChg chg="mod">
          <ac:chgData name="Happonen Jenny Jamina" userId="S::jenny.happonen@edu.kuopio.fi::8f5edc9d-de7f-4641-a67d-c53daf2ca3e8" providerId="AD" clId="Web-{024EC35F-F04F-40C6-652E-86865B207474}" dt="2022-05-17T08:26:55.042" v="72" actId="20577"/>
          <ac:spMkLst>
            <pc:docMk/>
            <pc:sldMk cId="276352513" sldId="264"/>
            <ac:spMk id="3" creationId="{2A4A4A3B-21BD-7A34-A0C1-3642AA75ED3E}"/>
          </ac:spMkLst>
        </pc:spChg>
      </pc:sldChg>
    </pc:docChg>
  </pc:docChgLst>
  <pc:docChgLst>
    <pc:chgData name="Happonen Jenny Jamina" userId="S::jenny.happonen@edu.kuopio.fi::8f5edc9d-de7f-4641-a67d-c53daf2ca3e8" providerId="AD" clId="Web-{A2801E94-679B-4DBA-A18A-6405FF5A45A5}"/>
    <pc:docChg chg="modSld">
      <pc:chgData name="Happonen Jenny Jamina" userId="S::jenny.happonen@edu.kuopio.fi::8f5edc9d-de7f-4641-a67d-c53daf2ca3e8" providerId="AD" clId="Web-{A2801E94-679B-4DBA-A18A-6405FF5A45A5}" dt="2022-05-23T10:24:32.355" v="87" actId="1076"/>
      <pc:docMkLst>
        <pc:docMk/>
      </pc:docMkLst>
      <pc:sldChg chg="addSp delSp modSp">
        <pc:chgData name="Happonen Jenny Jamina" userId="S::jenny.happonen@edu.kuopio.fi::8f5edc9d-de7f-4641-a67d-c53daf2ca3e8" providerId="AD" clId="Web-{A2801E94-679B-4DBA-A18A-6405FF5A45A5}" dt="2022-05-23T10:24:32.355" v="87" actId="1076"/>
        <pc:sldMkLst>
          <pc:docMk/>
          <pc:sldMk cId="782385677" sldId="256"/>
        </pc:sldMkLst>
        <pc:picChg chg="mod">
          <ac:chgData name="Happonen Jenny Jamina" userId="S::jenny.happonen@edu.kuopio.fi::8f5edc9d-de7f-4641-a67d-c53daf2ca3e8" providerId="AD" clId="Web-{A2801E94-679B-4DBA-A18A-6405FF5A45A5}" dt="2022-05-23T10:24:32.355" v="87" actId="1076"/>
          <ac:picMkLst>
            <pc:docMk/>
            <pc:sldMk cId="782385677" sldId="256"/>
            <ac:picMk id="18" creationId="{18F5BA6D-CC09-B614-802D-D5583CF7BC01}"/>
          </ac:picMkLst>
        </pc:picChg>
        <pc:inkChg chg="add del">
          <ac:chgData name="Happonen Jenny Jamina" userId="S::jenny.happonen@edu.kuopio.fi::8f5edc9d-de7f-4641-a67d-c53daf2ca3e8" providerId="AD" clId="Web-{A2801E94-679B-4DBA-A18A-6405FF5A45A5}" dt="2022-05-23T10:24:10.105" v="86"/>
          <ac:inkMkLst>
            <pc:docMk/>
            <pc:sldMk cId="782385677" sldId="256"/>
            <ac:inkMk id="6" creationId="{1A66366F-4D3C-9379-3B61-1F153EA3FE9B}"/>
          </ac:inkMkLst>
        </pc:inkChg>
        <pc:inkChg chg="add del">
          <ac:chgData name="Happonen Jenny Jamina" userId="S::jenny.happonen@edu.kuopio.fi::8f5edc9d-de7f-4641-a67d-c53daf2ca3e8" providerId="AD" clId="Web-{A2801E94-679B-4DBA-A18A-6405FF5A45A5}" dt="2022-05-23T10:24:07.355" v="85"/>
          <ac:inkMkLst>
            <pc:docMk/>
            <pc:sldMk cId="782385677" sldId="256"/>
            <ac:inkMk id="7" creationId="{65189ECD-23D5-89CD-016F-C2ED4E3F473E}"/>
          </ac:inkMkLst>
        </pc:inkChg>
        <pc:inkChg chg="add del">
          <ac:chgData name="Happonen Jenny Jamina" userId="S::jenny.happonen@edu.kuopio.fi::8f5edc9d-de7f-4641-a67d-c53daf2ca3e8" providerId="AD" clId="Web-{A2801E94-679B-4DBA-A18A-6405FF5A45A5}" dt="2022-05-23T10:24:04.839" v="84"/>
          <ac:inkMkLst>
            <pc:docMk/>
            <pc:sldMk cId="782385677" sldId="256"/>
            <ac:inkMk id="8" creationId="{22006F9E-AA4D-DEDB-B383-FA61458B7C4E}"/>
          </ac:inkMkLst>
        </pc:inkChg>
      </pc:sldChg>
      <pc:sldChg chg="modSp">
        <pc:chgData name="Happonen Jenny Jamina" userId="S::jenny.happonen@edu.kuopio.fi::8f5edc9d-de7f-4641-a67d-c53daf2ca3e8" providerId="AD" clId="Web-{A2801E94-679B-4DBA-A18A-6405FF5A45A5}" dt="2022-05-23T10:11:09.073" v="10" actId="20577"/>
        <pc:sldMkLst>
          <pc:docMk/>
          <pc:sldMk cId="1432294104" sldId="258"/>
        </pc:sldMkLst>
        <pc:spChg chg="mod">
          <ac:chgData name="Happonen Jenny Jamina" userId="S::jenny.happonen@edu.kuopio.fi::8f5edc9d-de7f-4641-a67d-c53daf2ca3e8" providerId="AD" clId="Web-{A2801E94-679B-4DBA-A18A-6405FF5A45A5}" dt="2022-05-23T10:11:09.073" v="10" actId="20577"/>
          <ac:spMkLst>
            <pc:docMk/>
            <pc:sldMk cId="1432294104" sldId="258"/>
            <ac:spMk id="3" creationId="{E10A0302-1238-43EA-1A34-F9C35C8D7360}"/>
          </ac:spMkLst>
        </pc:spChg>
      </pc:sldChg>
      <pc:sldChg chg="modSp">
        <pc:chgData name="Happonen Jenny Jamina" userId="S::jenny.happonen@edu.kuopio.fi::8f5edc9d-de7f-4641-a67d-c53daf2ca3e8" providerId="AD" clId="Web-{A2801E94-679B-4DBA-A18A-6405FF5A45A5}" dt="2022-05-23T10:11:50.074" v="33" actId="20577"/>
        <pc:sldMkLst>
          <pc:docMk/>
          <pc:sldMk cId="3599536655" sldId="259"/>
        </pc:sldMkLst>
        <pc:spChg chg="mod">
          <ac:chgData name="Happonen Jenny Jamina" userId="S::jenny.happonen@edu.kuopio.fi::8f5edc9d-de7f-4641-a67d-c53daf2ca3e8" providerId="AD" clId="Web-{A2801E94-679B-4DBA-A18A-6405FF5A45A5}" dt="2022-05-23T10:11:50.074" v="33" actId="20577"/>
          <ac:spMkLst>
            <pc:docMk/>
            <pc:sldMk cId="3599536655" sldId="259"/>
            <ac:spMk id="2" creationId="{AE21CAA0-1FD8-1137-0743-0F0A50FA97DF}"/>
          </ac:spMkLst>
        </pc:spChg>
      </pc:sldChg>
      <pc:sldChg chg="modSp">
        <pc:chgData name="Happonen Jenny Jamina" userId="S::jenny.happonen@edu.kuopio.fi::8f5edc9d-de7f-4641-a67d-c53daf2ca3e8" providerId="AD" clId="Web-{A2801E94-679B-4DBA-A18A-6405FF5A45A5}" dt="2022-05-23T10:12:50.153" v="44" actId="20577"/>
        <pc:sldMkLst>
          <pc:docMk/>
          <pc:sldMk cId="3745206850" sldId="260"/>
        </pc:sldMkLst>
        <pc:spChg chg="mod">
          <ac:chgData name="Happonen Jenny Jamina" userId="S::jenny.happonen@edu.kuopio.fi::8f5edc9d-de7f-4641-a67d-c53daf2ca3e8" providerId="AD" clId="Web-{A2801E94-679B-4DBA-A18A-6405FF5A45A5}" dt="2022-05-23T10:12:50.153" v="44" actId="20577"/>
          <ac:spMkLst>
            <pc:docMk/>
            <pc:sldMk cId="3745206850" sldId="260"/>
            <ac:spMk id="3" creationId="{E152D12A-8818-6825-562A-793EF42069C4}"/>
          </ac:spMkLst>
        </pc:spChg>
      </pc:sldChg>
      <pc:sldChg chg="modSp">
        <pc:chgData name="Happonen Jenny Jamina" userId="S::jenny.happonen@edu.kuopio.fi::8f5edc9d-de7f-4641-a67d-c53daf2ca3e8" providerId="AD" clId="Web-{A2801E94-679B-4DBA-A18A-6405FF5A45A5}" dt="2022-05-23T10:14:29.624" v="67" actId="20577"/>
        <pc:sldMkLst>
          <pc:docMk/>
          <pc:sldMk cId="4255631669" sldId="261"/>
        </pc:sldMkLst>
        <pc:spChg chg="mod">
          <ac:chgData name="Happonen Jenny Jamina" userId="S::jenny.happonen@edu.kuopio.fi::8f5edc9d-de7f-4641-a67d-c53daf2ca3e8" providerId="AD" clId="Web-{A2801E94-679B-4DBA-A18A-6405FF5A45A5}" dt="2022-05-23T10:14:29.624" v="67" actId="20577"/>
          <ac:spMkLst>
            <pc:docMk/>
            <pc:sldMk cId="4255631669" sldId="261"/>
            <ac:spMk id="3" creationId="{38CF52E7-D687-5540-8D0B-78DB58C825B4}"/>
          </ac:spMkLst>
        </pc:spChg>
      </pc:sldChg>
      <pc:sldChg chg="modSp">
        <pc:chgData name="Happonen Jenny Jamina" userId="S::jenny.happonen@edu.kuopio.fi::8f5edc9d-de7f-4641-a67d-c53daf2ca3e8" providerId="AD" clId="Web-{A2801E94-679B-4DBA-A18A-6405FF5A45A5}" dt="2022-05-23T10:18:28.035" v="79" actId="1076"/>
        <pc:sldMkLst>
          <pc:docMk/>
          <pc:sldMk cId="223190974" sldId="266"/>
        </pc:sldMkLst>
        <pc:graphicFrameChg chg="mod modGraphic">
          <ac:chgData name="Happonen Jenny Jamina" userId="S::jenny.happonen@edu.kuopio.fi::8f5edc9d-de7f-4641-a67d-c53daf2ca3e8" providerId="AD" clId="Web-{A2801E94-679B-4DBA-A18A-6405FF5A45A5}" dt="2022-05-23T10:18:28.035" v="79" actId="1076"/>
          <ac:graphicFrameMkLst>
            <pc:docMk/>
            <pc:sldMk cId="223190974" sldId="266"/>
            <ac:graphicFrameMk id="8" creationId="{90C5F3E2-C31C-007A-4D10-39799F599828}"/>
          </ac:graphicFrameMkLst>
        </pc:graphicFrameChg>
      </pc:sldChg>
      <pc:sldChg chg="modSp">
        <pc:chgData name="Happonen Jenny Jamina" userId="S::jenny.happonen@edu.kuopio.fi::8f5edc9d-de7f-4641-a67d-c53daf2ca3e8" providerId="AD" clId="Web-{A2801E94-679B-4DBA-A18A-6405FF5A45A5}" dt="2022-05-23T10:19:14.583" v="80" actId="20577"/>
        <pc:sldMkLst>
          <pc:docMk/>
          <pc:sldMk cId="2734573032" sldId="269"/>
        </pc:sldMkLst>
        <pc:spChg chg="mod">
          <ac:chgData name="Happonen Jenny Jamina" userId="S::jenny.happonen@edu.kuopio.fi::8f5edc9d-de7f-4641-a67d-c53daf2ca3e8" providerId="AD" clId="Web-{A2801E94-679B-4DBA-A18A-6405FF5A45A5}" dt="2022-05-23T10:19:14.583" v="80" actId="20577"/>
          <ac:spMkLst>
            <pc:docMk/>
            <pc:sldMk cId="2734573032" sldId="269"/>
            <ac:spMk id="11" creationId="{D8DFF5A4-6A2B-F5D0-F433-A2B71898F74D}"/>
          </ac:spMkLst>
        </pc:spChg>
      </pc:sldChg>
    </pc:docChg>
  </pc:docChgLst>
  <pc:docChgLst>
    <pc:chgData name="Happonen Jenny Jamina" userId="S::jenny.happonen@edu.kuopio.fi::8f5edc9d-de7f-4641-a67d-c53daf2ca3e8" providerId="AD" clId="Web-{AA00D910-391A-40B6-8C2C-594EFBC03086}"/>
    <pc:docChg chg="modSld">
      <pc:chgData name="Happonen Jenny Jamina" userId="S::jenny.happonen@edu.kuopio.fi::8f5edc9d-de7f-4641-a67d-c53daf2ca3e8" providerId="AD" clId="Web-{AA00D910-391A-40B6-8C2C-594EFBC03086}" dt="2022-05-17T06:14:51.896" v="109" actId="1076"/>
      <pc:docMkLst>
        <pc:docMk/>
      </pc:docMkLst>
      <pc:sldChg chg="modSp">
        <pc:chgData name="Happonen Jenny Jamina" userId="S::jenny.happonen@edu.kuopio.fi::8f5edc9d-de7f-4641-a67d-c53daf2ca3e8" providerId="AD" clId="Web-{AA00D910-391A-40B6-8C2C-594EFBC03086}" dt="2022-05-17T06:09:52.062" v="100" actId="20577"/>
        <pc:sldMkLst>
          <pc:docMk/>
          <pc:sldMk cId="1432294104" sldId="258"/>
        </pc:sldMkLst>
        <pc:spChg chg="mod">
          <ac:chgData name="Happonen Jenny Jamina" userId="S::jenny.happonen@edu.kuopio.fi::8f5edc9d-de7f-4641-a67d-c53daf2ca3e8" providerId="AD" clId="Web-{AA00D910-391A-40B6-8C2C-594EFBC03086}" dt="2022-05-17T06:09:52.062" v="100" actId="20577"/>
          <ac:spMkLst>
            <pc:docMk/>
            <pc:sldMk cId="1432294104" sldId="258"/>
            <ac:spMk id="3" creationId="{E10A0302-1238-43EA-1A34-F9C35C8D7360}"/>
          </ac:spMkLst>
        </pc:spChg>
      </pc:sldChg>
      <pc:sldChg chg="modSp">
        <pc:chgData name="Happonen Jenny Jamina" userId="S::jenny.happonen@edu.kuopio.fi::8f5edc9d-de7f-4641-a67d-c53daf2ca3e8" providerId="AD" clId="Web-{AA00D910-391A-40B6-8C2C-594EFBC03086}" dt="2022-05-17T06:10:50.345" v="104" actId="20577"/>
        <pc:sldMkLst>
          <pc:docMk/>
          <pc:sldMk cId="4255631669" sldId="261"/>
        </pc:sldMkLst>
        <pc:spChg chg="mod">
          <ac:chgData name="Happonen Jenny Jamina" userId="S::jenny.happonen@edu.kuopio.fi::8f5edc9d-de7f-4641-a67d-c53daf2ca3e8" providerId="AD" clId="Web-{AA00D910-391A-40B6-8C2C-594EFBC03086}" dt="2022-05-17T06:10:50.345" v="104" actId="20577"/>
          <ac:spMkLst>
            <pc:docMk/>
            <pc:sldMk cId="4255631669" sldId="261"/>
            <ac:spMk id="3" creationId="{38CF52E7-D687-5540-8D0B-78DB58C825B4}"/>
          </ac:spMkLst>
        </pc:spChg>
      </pc:sldChg>
      <pc:sldChg chg="addSp delSp modSp">
        <pc:chgData name="Happonen Jenny Jamina" userId="S::jenny.happonen@edu.kuopio.fi::8f5edc9d-de7f-4641-a67d-c53daf2ca3e8" providerId="AD" clId="Web-{AA00D910-391A-40B6-8C2C-594EFBC03086}" dt="2022-05-17T06:14:51.896" v="109" actId="1076"/>
        <pc:sldMkLst>
          <pc:docMk/>
          <pc:sldMk cId="3700699635" sldId="262"/>
        </pc:sldMkLst>
        <pc:spChg chg="del">
          <ac:chgData name="Happonen Jenny Jamina" userId="S::jenny.happonen@edu.kuopio.fi::8f5edc9d-de7f-4641-a67d-c53daf2ca3e8" providerId="AD" clId="Web-{AA00D910-391A-40B6-8C2C-594EFBC03086}" dt="2022-05-17T06:12:55.878" v="105"/>
          <ac:spMkLst>
            <pc:docMk/>
            <pc:sldMk cId="3700699635" sldId="262"/>
            <ac:spMk id="3" creationId="{F330FF9E-EEC1-FF80-9CA6-AA2DB3AA5312}"/>
          </ac:spMkLst>
        </pc:spChg>
        <pc:picChg chg="add mod ord">
          <ac:chgData name="Happonen Jenny Jamina" userId="S::jenny.happonen@edu.kuopio.fi::8f5edc9d-de7f-4641-a67d-c53daf2ca3e8" providerId="AD" clId="Web-{AA00D910-391A-40B6-8C2C-594EFBC03086}" dt="2022-05-17T06:14:51.896" v="109" actId="1076"/>
          <ac:picMkLst>
            <pc:docMk/>
            <pc:sldMk cId="3700699635" sldId="262"/>
            <ac:picMk id="7" creationId="{FE79E3E3-687B-1946-AAA2-3F0758978475}"/>
          </ac:picMkLst>
        </pc:picChg>
      </pc:sldChg>
      <pc:sldChg chg="addSp delSp modSp">
        <pc:chgData name="Happonen Jenny Jamina" userId="S::jenny.happonen@edu.kuopio.fi::8f5edc9d-de7f-4641-a67d-c53daf2ca3e8" providerId="AD" clId="Web-{AA00D910-391A-40B6-8C2C-594EFBC03086}" dt="2022-05-17T05:57:32.472" v="91" actId="1076"/>
        <pc:sldMkLst>
          <pc:docMk/>
          <pc:sldMk cId="3059695514" sldId="263"/>
        </pc:sldMkLst>
        <pc:spChg chg="del">
          <ac:chgData name="Happonen Jenny Jamina" userId="S::jenny.happonen@edu.kuopio.fi::8f5edc9d-de7f-4641-a67d-c53daf2ca3e8" providerId="AD" clId="Web-{AA00D910-391A-40B6-8C2C-594EFBC03086}" dt="2022-05-17T05:50:43.215" v="0"/>
          <ac:spMkLst>
            <pc:docMk/>
            <pc:sldMk cId="3059695514" sldId="263"/>
            <ac:spMk id="3" creationId="{BB25BE1E-32D0-6FF8-C900-3EC254095BD8}"/>
          </ac:spMkLst>
        </pc:spChg>
        <pc:spChg chg="add mod">
          <ac:chgData name="Happonen Jenny Jamina" userId="S::jenny.happonen@edu.kuopio.fi::8f5edc9d-de7f-4641-a67d-c53daf2ca3e8" providerId="AD" clId="Web-{AA00D910-391A-40B6-8C2C-594EFBC03086}" dt="2022-05-17T05:50:52.340" v="23" actId="20577"/>
          <ac:spMkLst>
            <pc:docMk/>
            <pc:sldMk cId="3059695514" sldId="263"/>
            <ac:spMk id="8" creationId="{0FF66D7F-A3E6-6AD2-EEFF-F2232709D546}"/>
          </ac:spMkLst>
        </pc:spChg>
        <pc:spChg chg="add del mod">
          <ac:chgData name="Happonen Jenny Jamina" userId="S::jenny.happonen@edu.kuopio.fi::8f5edc9d-de7f-4641-a67d-c53daf2ca3e8" providerId="AD" clId="Web-{AA00D910-391A-40B6-8C2C-594EFBC03086}" dt="2022-05-17T05:51:43.153" v="25"/>
          <ac:spMkLst>
            <pc:docMk/>
            <pc:sldMk cId="3059695514" sldId="263"/>
            <ac:spMk id="11" creationId="{93C6A863-7EE8-4744-5573-79E1194CD65D}"/>
          </ac:spMkLst>
        </pc:spChg>
        <pc:spChg chg="add mod">
          <ac:chgData name="Happonen Jenny Jamina" userId="S::jenny.happonen@edu.kuopio.fi::8f5edc9d-de7f-4641-a67d-c53daf2ca3e8" providerId="AD" clId="Web-{AA00D910-391A-40B6-8C2C-594EFBC03086}" dt="2022-05-17T05:53:41.015" v="54" actId="20577"/>
          <ac:spMkLst>
            <pc:docMk/>
            <pc:sldMk cId="3059695514" sldId="263"/>
            <ac:spMk id="14" creationId="{F3885C30-5392-998A-31C2-9F110DE086A2}"/>
          </ac:spMkLst>
        </pc:spChg>
        <pc:spChg chg="add mod">
          <ac:chgData name="Happonen Jenny Jamina" userId="S::jenny.happonen@edu.kuopio.fi::8f5edc9d-de7f-4641-a67d-c53daf2ca3e8" providerId="AD" clId="Web-{AA00D910-391A-40B6-8C2C-594EFBC03086}" dt="2022-05-17T05:56:53.768" v="88" actId="20577"/>
          <ac:spMkLst>
            <pc:docMk/>
            <pc:sldMk cId="3059695514" sldId="263"/>
            <ac:spMk id="17" creationId="{ECCC9431-D4AD-A693-7A12-E3ADEB134E95}"/>
          </ac:spMkLst>
        </pc:spChg>
        <pc:picChg chg="add del mod ord">
          <ac:chgData name="Happonen Jenny Jamina" userId="S::jenny.happonen@edu.kuopio.fi::8f5edc9d-de7f-4641-a67d-c53daf2ca3e8" providerId="AD" clId="Web-{AA00D910-391A-40B6-8C2C-594EFBC03086}" dt="2022-05-17T05:50:55.496" v="24"/>
          <ac:picMkLst>
            <pc:docMk/>
            <pc:sldMk cId="3059695514" sldId="263"/>
            <ac:picMk id="7" creationId="{B1E79A2A-F77A-EDA2-58CB-E4CC43101891}"/>
          </ac:picMkLst>
        </pc:picChg>
        <pc:picChg chg="add mod ord">
          <ac:chgData name="Happonen Jenny Jamina" userId="S::jenny.happonen@edu.kuopio.fi::8f5edc9d-de7f-4641-a67d-c53daf2ca3e8" providerId="AD" clId="Web-{AA00D910-391A-40B6-8C2C-594EFBC03086}" dt="2022-05-17T05:51:47.372" v="27" actId="1076"/>
          <ac:picMkLst>
            <pc:docMk/>
            <pc:sldMk cId="3059695514" sldId="263"/>
            <ac:picMk id="12" creationId="{4040B31A-DC74-A102-3B8D-BFF677E1A9AE}"/>
          </ac:picMkLst>
        </pc:picChg>
        <pc:picChg chg="add mod">
          <ac:chgData name="Happonen Jenny Jamina" userId="S::jenny.happonen@edu.kuopio.fi::8f5edc9d-de7f-4641-a67d-c53daf2ca3e8" providerId="AD" clId="Web-{AA00D910-391A-40B6-8C2C-594EFBC03086}" dt="2022-05-17T05:57:32.472" v="91" actId="1076"/>
          <ac:picMkLst>
            <pc:docMk/>
            <pc:sldMk cId="3059695514" sldId="263"/>
            <ac:picMk id="13" creationId="{D75E10F5-A7AF-0F8E-59DB-C764C419AC2B}"/>
          </ac:picMkLst>
        </pc:picChg>
        <pc:picChg chg="add mod">
          <ac:chgData name="Happonen Jenny Jamina" userId="S::jenny.happonen@edu.kuopio.fi::8f5edc9d-de7f-4641-a67d-c53daf2ca3e8" providerId="AD" clId="Web-{AA00D910-391A-40B6-8C2C-594EFBC03086}" dt="2022-05-17T05:57:24.222" v="90" actId="1076"/>
          <ac:picMkLst>
            <pc:docMk/>
            <pc:sldMk cId="3059695514" sldId="263"/>
            <ac:picMk id="16" creationId="{99D9CA4D-EBFA-73BA-1ABB-36E09AAD5427}"/>
          </ac:picMkLst>
        </pc:picChg>
      </pc:sldChg>
    </pc:docChg>
  </pc:docChgLst>
  <pc:docChgLst>
    <pc:chgData name="Törn Niko Väinö Oskari" userId="S::niko.torn@edu.kuopio.fi::93902862-d3f5-4834-9a9b-252c38cfaac8" providerId="AD" clId="Web-{25CBCDB2-6382-4AFE-93CD-2828A731F0ED}"/>
    <pc:docChg chg="addSld modSld">
      <pc:chgData name="Törn Niko Väinö Oskari" userId="S::niko.torn@edu.kuopio.fi::93902862-d3f5-4834-9a9b-252c38cfaac8" providerId="AD" clId="Web-{25CBCDB2-6382-4AFE-93CD-2828A731F0ED}" dt="2022-05-20T06:52:25.680" v="46"/>
      <pc:docMkLst>
        <pc:docMk/>
      </pc:docMkLst>
      <pc:sldChg chg="addSp delSp">
        <pc:chgData name="Törn Niko Väinö Oskari" userId="S::niko.torn@edu.kuopio.fi::93902862-d3f5-4834-9a9b-252c38cfaac8" providerId="AD" clId="Web-{25CBCDB2-6382-4AFE-93CD-2828A731F0ED}" dt="2022-05-20T06:50:36.986" v="45"/>
        <pc:sldMkLst>
          <pc:docMk/>
          <pc:sldMk cId="223190974" sldId="266"/>
        </pc:sldMkLst>
        <pc:spChg chg="del">
          <ac:chgData name="Törn Niko Väinö Oskari" userId="S::niko.torn@edu.kuopio.fi::93902862-d3f5-4834-9a9b-252c38cfaac8" providerId="AD" clId="Web-{25CBCDB2-6382-4AFE-93CD-2828A731F0ED}" dt="2022-05-20T06:50:36.986" v="45"/>
          <ac:spMkLst>
            <pc:docMk/>
            <pc:sldMk cId="223190974" sldId="266"/>
            <ac:spMk id="3" creationId="{2ECC4A23-9CE6-4A4F-1A04-513BD2D90C4F}"/>
          </ac:spMkLst>
        </pc:spChg>
        <pc:graphicFrameChg chg="add">
          <ac:chgData name="Törn Niko Väinö Oskari" userId="S::niko.torn@edu.kuopio.fi::93902862-d3f5-4834-9a9b-252c38cfaac8" providerId="AD" clId="Web-{25CBCDB2-6382-4AFE-93CD-2828A731F0ED}" dt="2022-05-20T06:50:36.986" v="45"/>
          <ac:graphicFrameMkLst>
            <pc:docMk/>
            <pc:sldMk cId="223190974" sldId="266"/>
            <ac:graphicFrameMk id="8" creationId="{90C5F3E2-C31C-007A-4D10-39799F599828}"/>
          </ac:graphicFrameMkLst>
        </pc:graphicFrameChg>
      </pc:sldChg>
      <pc:sldChg chg="addSp modSp">
        <pc:chgData name="Törn Niko Väinö Oskari" userId="S::niko.torn@edu.kuopio.fi::93902862-d3f5-4834-9a9b-252c38cfaac8" providerId="AD" clId="Web-{25CBCDB2-6382-4AFE-93CD-2828A731F0ED}" dt="2022-05-20T06:41:52.659" v="44" actId="20577"/>
        <pc:sldMkLst>
          <pc:docMk/>
          <pc:sldMk cId="245366717" sldId="268"/>
        </pc:sldMkLst>
        <pc:spChg chg="mod">
          <ac:chgData name="Törn Niko Väinö Oskari" userId="S::niko.torn@edu.kuopio.fi::93902862-d3f5-4834-9a9b-252c38cfaac8" providerId="AD" clId="Web-{25CBCDB2-6382-4AFE-93CD-2828A731F0ED}" dt="2022-05-20T06:41:52.659" v="44" actId="20577"/>
          <ac:spMkLst>
            <pc:docMk/>
            <pc:sldMk cId="245366717" sldId="268"/>
            <ac:spMk id="3" creationId="{E6008A13-3D0F-D827-3A43-08593D9592B4}"/>
          </ac:spMkLst>
        </pc:spChg>
        <pc:picChg chg="add mod">
          <ac:chgData name="Törn Niko Väinö Oskari" userId="S::niko.torn@edu.kuopio.fi::93902862-d3f5-4834-9a9b-252c38cfaac8" providerId="AD" clId="Web-{25CBCDB2-6382-4AFE-93CD-2828A731F0ED}" dt="2022-05-20T06:04:05.860" v="0"/>
          <ac:picMkLst>
            <pc:docMk/>
            <pc:sldMk cId="245366717" sldId="268"/>
            <ac:picMk id="7" creationId="{9EEBAB21-9B96-1980-91DA-E978BC1153E8}"/>
          </ac:picMkLst>
        </pc:picChg>
      </pc:sldChg>
      <pc:sldChg chg="addSp delSp modSp new mod setBg">
        <pc:chgData name="Törn Niko Väinö Oskari" userId="S::niko.torn@edu.kuopio.fi::93902862-d3f5-4834-9a9b-252c38cfaac8" providerId="AD" clId="Web-{25CBCDB2-6382-4AFE-93CD-2828A731F0ED}" dt="2022-05-20T06:52:25.680" v="46"/>
        <pc:sldMkLst>
          <pc:docMk/>
          <pc:sldMk cId="1026710293" sldId="270"/>
        </pc:sldMkLst>
        <pc:spChg chg="mod">
          <ac:chgData name="Törn Niko Väinö Oskari" userId="S::niko.torn@edu.kuopio.fi::93902862-d3f5-4834-9a9b-252c38cfaac8" providerId="AD" clId="Web-{25CBCDB2-6382-4AFE-93CD-2828A731F0ED}" dt="2022-05-20T06:52:25.680" v="46"/>
          <ac:spMkLst>
            <pc:docMk/>
            <pc:sldMk cId="1026710293" sldId="270"/>
            <ac:spMk id="2" creationId="{7F2F5777-3502-4492-4ED0-37A1F78C1D76}"/>
          </ac:spMkLst>
        </pc:spChg>
        <pc:spChg chg="del">
          <ac:chgData name="Törn Niko Väinö Oskari" userId="S::niko.torn@edu.kuopio.fi::93902862-d3f5-4834-9a9b-252c38cfaac8" providerId="AD" clId="Web-{25CBCDB2-6382-4AFE-93CD-2828A731F0ED}" dt="2022-05-20T06:24:10.003" v="35"/>
          <ac:spMkLst>
            <pc:docMk/>
            <pc:sldMk cId="1026710293" sldId="270"/>
            <ac:spMk id="3" creationId="{362A9ABC-16A4-2B2B-CC75-15844E524C6F}"/>
          </ac:spMkLst>
        </pc:spChg>
        <pc:spChg chg="mod ord">
          <ac:chgData name="Törn Niko Väinö Oskari" userId="S::niko.torn@edu.kuopio.fi::93902862-d3f5-4834-9a9b-252c38cfaac8" providerId="AD" clId="Web-{25CBCDB2-6382-4AFE-93CD-2828A731F0ED}" dt="2022-05-20T06:52:25.680" v="46"/>
          <ac:spMkLst>
            <pc:docMk/>
            <pc:sldMk cId="1026710293" sldId="270"/>
            <ac:spMk id="4" creationId="{564C93BF-30C9-8D49-5AA7-FF2EF0909356}"/>
          </ac:spMkLst>
        </pc:spChg>
        <pc:spChg chg="mod">
          <ac:chgData name="Törn Niko Väinö Oskari" userId="S::niko.torn@edu.kuopio.fi::93902862-d3f5-4834-9a9b-252c38cfaac8" providerId="AD" clId="Web-{25CBCDB2-6382-4AFE-93CD-2828A731F0ED}" dt="2022-05-20T06:52:25.680" v="46"/>
          <ac:spMkLst>
            <pc:docMk/>
            <pc:sldMk cId="1026710293" sldId="270"/>
            <ac:spMk id="5" creationId="{70127C71-874D-D39C-1ABE-B3B626609FCB}"/>
          </ac:spMkLst>
        </pc:spChg>
        <pc:spChg chg="mod">
          <ac:chgData name="Törn Niko Väinö Oskari" userId="S::niko.torn@edu.kuopio.fi::93902862-d3f5-4834-9a9b-252c38cfaac8" providerId="AD" clId="Web-{25CBCDB2-6382-4AFE-93CD-2828A731F0ED}" dt="2022-05-20T06:52:25.680" v="46"/>
          <ac:spMkLst>
            <pc:docMk/>
            <pc:sldMk cId="1026710293" sldId="270"/>
            <ac:spMk id="6" creationId="{9339A8ED-A17A-B992-0D7B-FBA0AF7199B3}"/>
          </ac:spMkLst>
        </pc:spChg>
        <pc:spChg chg="add">
          <ac:chgData name="Törn Niko Väinö Oskari" userId="S::niko.torn@edu.kuopio.fi::93902862-d3f5-4834-9a9b-252c38cfaac8" providerId="AD" clId="Web-{25CBCDB2-6382-4AFE-93CD-2828A731F0ED}" dt="2022-05-20T06:52:25.680" v="46"/>
          <ac:spMkLst>
            <pc:docMk/>
            <pc:sldMk cId="1026710293" sldId="270"/>
            <ac:spMk id="12" creationId="{8FBA68A5-A7C7-4D91-AB95-6E0B6FFD8743}"/>
          </ac:spMkLst>
        </pc:spChg>
        <pc:spChg chg="add">
          <ac:chgData name="Törn Niko Väinö Oskari" userId="S::niko.torn@edu.kuopio.fi::93902862-d3f5-4834-9a9b-252c38cfaac8" providerId="AD" clId="Web-{25CBCDB2-6382-4AFE-93CD-2828A731F0ED}" dt="2022-05-20T06:52:25.680" v="46"/>
          <ac:spMkLst>
            <pc:docMk/>
            <pc:sldMk cId="1026710293" sldId="270"/>
            <ac:spMk id="14" creationId="{DA4051E3-92B2-42FC-BB3D-372E4A614439}"/>
          </ac:spMkLst>
        </pc:spChg>
        <pc:spChg chg="add">
          <ac:chgData name="Törn Niko Väinö Oskari" userId="S::niko.torn@edu.kuopio.fi::93902862-d3f5-4834-9a9b-252c38cfaac8" providerId="AD" clId="Web-{25CBCDB2-6382-4AFE-93CD-2828A731F0ED}" dt="2022-05-20T06:52:25.680" v="46"/>
          <ac:spMkLst>
            <pc:docMk/>
            <pc:sldMk cId="1026710293" sldId="270"/>
            <ac:spMk id="22" creationId="{B9BBDDCC-0358-4EDD-9820-287B1D8FDEE8}"/>
          </ac:spMkLst>
        </pc:spChg>
        <pc:spChg chg="add">
          <ac:chgData name="Törn Niko Väinö Oskari" userId="S::niko.torn@edu.kuopio.fi::93902862-d3f5-4834-9a9b-252c38cfaac8" providerId="AD" clId="Web-{25CBCDB2-6382-4AFE-93CD-2828A731F0ED}" dt="2022-05-20T06:52:25.680" v="46"/>
          <ac:spMkLst>
            <pc:docMk/>
            <pc:sldMk cId="1026710293" sldId="270"/>
            <ac:spMk id="24" creationId="{B2B3B5E1-901E-49C0-9F76-B48432DE9129}"/>
          </ac:spMkLst>
        </pc:spChg>
        <pc:spChg chg="add">
          <ac:chgData name="Törn Niko Väinö Oskari" userId="S::niko.torn@edu.kuopio.fi::93902862-d3f5-4834-9a9b-252c38cfaac8" providerId="AD" clId="Web-{25CBCDB2-6382-4AFE-93CD-2828A731F0ED}" dt="2022-05-20T06:52:25.680" v="46"/>
          <ac:spMkLst>
            <pc:docMk/>
            <pc:sldMk cId="1026710293" sldId="270"/>
            <ac:spMk id="26" creationId="{FBE31AC6-E383-4D2B-9A24-69EEE084D547}"/>
          </ac:spMkLst>
        </pc:spChg>
        <pc:picChg chg="add mod ord">
          <ac:chgData name="Törn Niko Väinö Oskari" userId="S::niko.torn@edu.kuopio.fi::93902862-d3f5-4834-9a9b-252c38cfaac8" providerId="AD" clId="Web-{25CBCDB2-6382-4AFE-93CD-2828A731F0ED}" dt="2022-05-20T06:52:25.680" v="46"/>
          <ac:picMkLst>
            <pc:docMk/>
            <pc:sldMk cId="1026710293" sldId="270"/>
            <ac:picMk id="7" creationId="{99ABDB1D-622F-07DE-00E7-571F77EA7CD5}"/>
          </ac:picMkLst>
        </pc:picChg>
        <pc:cxnChg chg="add">
          <ac:chgData name="Törn Niko Väinö Oskari" userId="S::niko.torn@edu.kuopio.fi::93902862-d3f5-4834-9a9b-252c38cfaac8" providerId="AD" clId="Web-{25CBCDB2-6382-4AFE-93CD-2828A731F0ED}" dt="2022-05-20T06:52:25.680" v="46"/>
          <ac:cxnSpMkLst>
            <pc:docMk/>
            <pc:sldMk cId="1026710293" sldId="270"/>
            <ac:cxnSpMk id="16" creationId="{3C425084-C97A-4C25-AE47-DDECF2DD3ABC}"/>
          </ac:cxnSpMkLst>
        </pc:cxnChg>
        <pc:cxnChg chg="add">
          <ac:chgData name="Törn Niko Väinö Oskari" userId="S::niko.torn@edu.kuopio.fi::93902862-d3f5-4834-9a9b-252c38cfaac8" providerId="AD" clId="Web-{25CBCDB2-6382-4AFE-93CD-2828A731F0ED}" dt="2022-05-20T06:52:25.680" v="46"/>
          <ac:cxnSpMkLst>
            <pc:docMk/>
            <pc:sldMk cId="1026710293" sldId="270"/>
            <ac:cxnSpMk id="18" creationId="{96A478A1-0B34-4F2B-88FA-CF47551E5DF9}"/>
          </ac:cxnSpMkLst>
        </pc:cxnChg>
        <pc:cxnChg chg="add">
          <ac:chgData name="Törn Niko Väinö Oskari" userId="S::niko.torn@edu.kuopio.fi::93902862-d3f5-4834-9a9b-252c38cfaac8" providerId="AD" clId="Web-{25CBCDB2-6382-4AFE-93CD-2828A731F0ED}" dt="2022-05-20T06:52:25.680" v="46"/>
          <ac:cxnSpMkLst>
            <pc:docMk/>
            <pc:sldMk cId="1026710293" sldId="270"/>
            <ac:cxnSpMk id="20" creationId="{0A09E39A-DA3F-4BDC-A89A-6545C1DD3721}"/>
          </ac:cxnSpMkLst>
        </pc:cxnChg>
        <pc:cxnChg chg="add">
          <ac:chgData name="Törn Niko Väinö Oskari" userId="S::niko.torn@edu.kuopio.fi::93902862-d3f5-4834-9a9b-252c38cfaac8" providerId="AD" clId="Web-{25CBCDB2-6382-4AFE-93CD-2828A731F0ED}" dt="2022-05-20T06:52:25.680" v="46"/>
          <ac:cxnSpMkLst>
            <pc:docMk/>
            <pc:sldMk cId="1026710293" sldId="270"/>
            <ac:cxnSpMk id="28" creationId="{2DD089E2-CEA3-48C4-9094-610D00D9460C}"/>
          </ac:cxnSpMkLst>
        </pc:cxnChg>
        <pc:cxnChg chg="add">
          <ac:chgData name="Törn Niko Väinö Oskari" userId="S::niko.torn@edu.kuopio.fi::93902862-d3f5-4834-9a9b-252c38cfaac8" providerId="AD" clId="Web-{25CBCDB2-6382-4AFE-93CD-2828A731F0ED}" dt="2022-05-20T06:52:25.680" v="46"/>
          <ac:cxnSpMkLst>
            <pc:docMk/>
            <pc:sldMk cId="1026710293" sldId="270"/>
            <ac:cxnSpMk id="30" creationId="{2F49F475-10BF-4E7D-9BE8-5329BCAFE2C8}"/>
          </ac:cxnSpMkLst>
        </pc:cxnChg>
        <pc:cxnChg chg="add">
          <ac:chgData name="Törn Niko Väinö Oskari" userId="S::niko.torn@edu.kuopio.fi::93902862-d3f5-4834-9a9b-252c38cfaac8" providerId="AD" clId="Web-{25CBCDB2-6382-4AFE-93CD-2828A731F0ED}" dt="2022-05-20T06:52:25.680" v="46"/>
          <ac:cxnSpMkLst>
            <pc:docMk/>
            <pc:sldMk cId="1026710293" sldId="270"/>
            <ac:cxnSpMk id="32" creationId="{621E947D-525D-4D2A-B0C3-E1BFCA6060FD}"/>
          </ac:cxnSpMkLst>
        </pc:cxnChg>
      </pc:sldChg>
    </pc:docChg>
  </pc:docChgLst>
  <pc:docChgLst>
    <pc:chgData name="Törn Niko Väinö Oskari" userId="S::niko.torn@edu.kuopio.fi::93902862-d3f5-4834-9a9b-252c38cfaac8" providerId="AD" clId="Web-{096BFF4F-EB8E-43F9-9957-4D8CC9E368BB}"/>
    <pc:docChg chg="modSld">
      <pc:chgData name="Törn Niko Väinö Oskari" userId="S::niko.torn@edu.kuopio.fi::93902862-d3f5-4834-9a9b-252c38cfaac8" providerId="AD" clId="Web-{096BFF4F-EB8E-43F9-9957-4D8CC9E368BB}" dt="2022-05-17T07:48:21.307" v="68" actId="1076"/>
      <pc:docMkLst>
        <pc:docMk/>
      </pc:docMkLst>
      <pc:sldChg chg="modSp">
        <pc:chgData name="Törn Niko Väinö Oskari" userId="S::niko.torn@edu.kuopio.fi::93902862-d3f5-4834-9a9b-252c38cfaac8" providerId="AD" clId="Web-{096BFF4F-EB8E-43F9-9957-4D8CC9E368BB}" dt="2022-05-17T07:42:59.240" v="3" actId="20577"/>
        <pc:sldMkLst>
          <pc:docMk/>
          <pc:sldMk cId="3745206850" sldId="260"/>
        </pc:sldMkLst>
        <pc:spChg chg="mod">
          <ac:chgData name="Törn Niko Väinö Oskari" userId="S::niko.torn@edu.kuopio.fi::93902862-d3f5-4834-9a9b-252c38cfaac8" providerId="AD" clId="Web-{096BFF4F-EB8E-43F9-9957-4D8CC9E368BB}" dt="2022-05-17T07:42:59.240" v="3" actId="20577"/>
          <ac:spMkLst>
            <pc:docMk/>
            <pc:sldMk cId="3745206850" sldId="260"/>
            <ac:spMk id="3" creationId="{E152D12A-8818-6825-562A-793EF42069C4}"/>
          </ac:spMkLst>
        </pc:spChg>
      </pc:sldChg>
      <pc:sldChg chg="modSp">
        <pc:chgData name="Törn Niko Väinö Oskari" userId="S::niko.torn@edu.kuopio.fi::93902862-d3f5-4834-9a9b-252c38cfaac8" providerId="AD" clId="Web-{096BFF4F-EB8E-43F9-9957-4D8CC9E368BB}" dt="2022-05-17T07:48:21.307" v="68" actId="1076"/>
        <pc:sldMkLst>
          <pc:docMk/>
          <pc:sldMk cId="3700699635" sldId="262"/>
        </pc:sldMkLst>
        <pc:spChg chg="mod">
          <ac:chgData name="Törn Niko Väinö Oskari" userId="S::niko.torn@edu.kuopio.fi::93902862-d3f5-4834-9a9b-252c38cfaac8" providerId="AD" clId="Web-{096BFF4F-EB8E-43F9-9957-4D8CC9E368BB}" dt="2022-05-17T07:48:12.245" v="65" actId="14100"/>
          <ac:spMkLst>
            <pc:docMk/>
            <pc:sldMk cId="3700699635" sldId="262"/>
            <ac:spMk id="5" creationId="{45783887-2374-9264-5034-5FF3B4233A33}"/>
          </ac:spMkLst>
        </pc:spChg>
        <pc:picChg chg="mod">
          <ac:chgData name="Törn Niko Väinö Oskari" userId="S::niko.torn@edu.kuopio.fi::93902862-d3f5-4834-9a9b-252c38cfaac8" providerId="AD" clId="Web-{096BFF4F-EB8E-43F9-9957-4D8CC9E368BB}" dt="2022-05-17T07:48:21.307" v="68" actId="1076"/>
          <ac:picMkLst>
            <pc:docMk/>
            <pc:sldMk cId="3700699635" sldId="262"/>
            <ac:picMk id="7" creationId="{FE79E3E3-687B-1946-AAA2-3F0758978475}"/>
          </ac:picMkLst>
        </pc:picChg>
      </pc:sldChg>
      <pc:sldChg chg="delSp modSp">
        <pc:chgData name="Törn Niko Väinö Oskari" userId="S::niko.torn@edu.kuopio.fi::93902862-d3f5-4834-9a9b-252c38cfaac8" providerId="AD" clId="Web-{096BFF4F-EB8E-43F9-9957-4D8CC9E368BB}" dt="2022-05-17T07:44:51.007" v="30" actId="1076"/>
        <pc:sldMkLst>
          <pc:docMk/>
          <pc:sldMk cId="3059695514" sldId="263"/>
        </pc:sldMkLst>
        <pc:spChg chg="mod">
          <ac:chgData name="Törn Niko Väinö Oskari" userId="S::niko.torn@edu.kuopio.fi::93902862-d3f5-4834-9a9b-252c38cfaac8" providerId="AD" clId="Web-{096BFF4F-EB8E-43F9-9957-4D8CC9E368BB}" dt="2022-05-17T07:44:43.694" v="27" actId="1076"/>
          <ac:spMkLst>
            <pc:docMk/>
            <pc:sldMk cId="3059695514" sldId="263"/>
            <ac:spMk id="17" creationId="{ECCC9431-D4AD-A693-7A12-E3ADEB134E95}"/>
          </ac:spMkLst>
        </pc:spChg>
        <pc:picChg chg="mod">
          <ac:chgData name="Törn Niko Väinö Oskari" userId="S::niko.torn@edu.kuopio.fi::93902862-d3f5-4834-9a9b-252c38cfaac8" providerId="AD" clId="Web-{096BFF4F-EB8E-43F9-9957-4D8CC9E368BB}" dt="2022-05-17T07:44:51.007" v="30" actId="1076"/>
          <ac:picMkLst>
            <pc:docMk/>
            <pc:sldMk cId="3059695514" sldId="263"/>
            <ac:picMk id="9" creationId="{FD5459EF-95C5-7746-D50D-9812A7E7B59F}"/>
          </ac:picMkLst>
        </pc:picChg>
        <pc:picChg chg="del mod">
          <ac:chgData name="Törn Niko Väinö Oskari" userId="S::niko.torn@edu.kuopio.fi::93902862-d3f5-4834-9a9b-252c38cfaac8" providerId="AD" clId="Web-{096BFF4F-EB8E-43F9-9957-4D8CC9E368BB}" dt="2022-05-17T07:43:58.928" v="9"/>
          <ac:picMkLst>
            <pc:docMk/>
            <pc:sldMk cId="3059695514" sldId="263"/>
            <ac:picMk id="10" creationId="{8E4A9661-2353-C123-5948-D4B006984BAE}"/>
          </ac:picMkLst>
        </pc:picChg>
        <pc:picChg chg="mod">
          <ac:chgData name="Törn Niko Väinö Oskari" userId="S::niko.torn@edu.kuopio.fi::93902862-d3f5-4834-9a9b-252c38cfaac8" providerId="AD" clId="Web-{096BFF4F-EB8E-43F9-9957-4D8CC9E368BB}" dt="2022-05-17T07:44:05.131" v="12" actId="1076"/>
          <ac:picMkLst>
            <pc:docMk/>
            <pc:sldMk cId="3059695514" sldId="263"/>
            <ac:picMk id="12" creationId="{4040B31A-DC74-A102-3B8D-BFF677E1A9AE}"/>
          </ac:picMkLst>
        </pc:picChg>
        <pc:picChg chg="mod">
          <ac:chgData name="Törn Niko Väinö Oskari" userId="S::niko.torn@edu.kuopio.fi::93902862-d3f5-4834-9a9b-252c38cfaac8" providerId="AD" clId="Web-{096BFF4F-EB8E-43F9-9957-4D8CC9E368BB}" dt="2022-05-17T07:44:48.960" v="29" actId="1076"/>
          <ac:picMkLst>
            <pc:docMk/>
            <pc:sldMk cId="3059695514" sldId="263"/>
            <ac:picMk id="15" creationId="{8D0D83C0-2305-29EE-FF03-AA81B778A3F5}"/>
          </ac:picMkLst>
        </pc:picChg>
        <pc:picChg chg="mod">
          <ac:chgData name="Törn Niko Väinö Oskari" userId="S::niko.torn@edu.kuopio.fi::93902862-d3f5-4834-9a9b-252c38cfaac8" providerId="AD" clId="Web-{096BFF4F-EB8E-43F9-9957-4D8CC9E368BB}" dt="2022-05-17T07:44:46.554" v="28" actId="1076"/>
          <ac:picMkLst>
            <pc:docMk/>
            <pc:sldMk cId="3059695514" sldId="263"/>
            <ac:picMk id="16" creationId="{99D9CA4D-EBFA-73BA-1ABB-36E09AAD5427}"/>
          </ac:picMkLst>
        </pc:picChg>
      </pc:sldChg>
    </pc:docChg>
  </pc:docChgLst>
  <pc:docChgLst>
    <pc:chgData name="Malinen Kasper Ukko Juhani" userId="S::kasper.malinen@edu.kuopio.fi::3c069768-7377-46f1-b30d-11290497c385" providerId="AD" clId="Web-{318A4867-7AD0-4E69-B53D-AEEFDA83CAC3}"/>
    <pc:docChg chg="modSld">
      <pc:chgData name="Malinen Kasper Ukko Juhani" userId="S::kasper.malinen@edu.kuopio.fi::3c069768-7377-46f1-b30d-11290497c385" providerId="AD" clId="Web-{318A4867-7AD0-4E69-B53D-AEEFDA83CAC3}" dt="2022-06-01T06:19:28.477" v="48" actId="20577"/>
      <pc:docMkLst>
        <pc:docMk/>
      </pc:docMkLst>
      <pc:sldChg chg="modSp">
        <pc:chgData name="Malinen Kasper Ukko Juhani" userId="S::kasper.malinen@edu.kuopio.fi::3c069768-7377-46f1-b30d-11290497c385" providerId="AD" clId="Web-{318A4867-7AD0-4E69-B53D-AEEFDA83CAC3}" dt="2022-06-01T06:06:14.706" v="1" actId="20577"/>
        <pc:sldMkLst>
          <pc:docMk/>
          <pc:sldMk cId="4255631669" sldId="261"/>
        </pc:sldMkLst>
        <pc:spChg chg="mod">
          <ac:chgData name="Malinen Kasper Ukko Juhani" userId="S::kasper.malinen@edu.kuopio.fi::3c069768-7377-46f1-b30d-11290497c385" providerId="AD" clId="Web-{318A4867-7AD0-4E69-B53D-AEEFDA83CAC3}" dt="2022-06-01T06:06:14.706" v="1" actId="20577"/>
          <ac:spMkLst>
            <pc:docMk/>
            <pc:sldMk cId="4255631669" sldId="261"/>
            <ac:spMk id="3" creationId="{38CF52E7-D687-5540-8D0B-78DB58C825B4}"/>
          </ac:spMkLst>
        </pc:spChg>
      </pc:sldChg>
      <pc:sldChg chg="modSp">
        <pc:chgData name="Malinen Kasper Ukko Juhani" userId="S::kasper.malinen@edu.kuopio.fi::3c069768-7377-46f1-b30d-11290497c385" providerId="AD" clId="Web-{318A4867-7AD0-4E69-B53D-AEEFDA83CAC3}" dt="2022-06-01T06:17:47.517" v="42" actId="14100"/>
        <pc:sldMkLst>
          <pc:docMk/>
          <pc:sldMk cId="276352513" sldId="264"/>
        </pc:sldMkLst>
        <pc:picChg chg="mod">
          <ac:chgData name="Malinen Kasper Ukko Juhani" userId="S::kasper.malinen@edu.kuopio.fi::3c069768-7377-46f1-b30d-11290497c385" providerId="AD" clId="Web-{318A4867-7AD0-4E69-B53D-AEEFDA83CAC3}" dt="2022-06-01T06:17:28.531" v="39" actId="14100"/>
          <ac:picMkLst>
            <pc:docMk/>
            <pc:sldMk cId="276352513" sldId="264"/>
            <ac:picMk id="7" creationId="{144ACB23-2F48-22D0-C703-8A034BB67507}"/>
          </ac:picMkLst>
        </pc:picChg>
        <pc:picChg chg="mod">
          <ac:chgData name="Malinen Kasper Ukko Juhani" userId="S::kasper.malinen@edu.kuopio.fi::3c069768-7377-46f1-b30d-11290497c385" providerId="AD" clId="Web-{318A4867-7AD0-4E69-B53D-AEEFDA83CAC3}" dt="2022-06-01T06:17:47.517" v="42" actId="14100"/>
          <ac:picMkLst>
            <pc:docMk/>
            <pc:sldMk cId="276352513" sldId="264"/>
            <ac:picMk id="9" creationId="{3269F9F6-CF41-EF31-2346-E5D770A1C9AF}"/>
          </ac:picMkLst>
        </pc:picChg>
        <pc:picChg chg="mod">
          <ac:chgData name="Malinen Kasper Ukko Juhani" userId="S::kasper.malinen@edu.kuopio.fi::3c069768-7377-46f1-b30d-11290497c385" providerId="AD" clId="Web-{318A4867-7AD0-4E69-B53D-AEEFDA83CAC3}" dt="2022-06-01T06:16:58.014" v="36" actId="14100"/>
          <ac:picMkLst>
            <pc:docMk/>
            <pc:sldMk cId="276352513" sldId="264"/>
            <ac:picMk id="10" creationId="{4160769C-2257-F4AE-A125-C8A5100931E8}"/>
          </ac:picMkLst>
        </pc:picChg>
      </pc:sldChg>
      <pc:sldChg chg="modSp">
        <pc:chgData name="Malinen Kasper Ukko Juhani" userId="S::kasper.malinen@edu.kuopio.fi::3c069768-7377-46f1-b30d-11290497c385" providerId="AD" clId="Web-{318A4867-7AD0-4E69-B53D-AEEFDA83CAC3}" dt="2022-06-01T06:19:28.477" v="48" actId="20577"/>
        <pc:sldMkLst>
          <pc:docMk/>
          <pc:sldMk cId="223190974" sldId="266"/>
        </pc:sldMkLst>
        <pc:graphicFrameChg chg="modGraphic">
          <ac:chgData name="Malinen Kasper Ukko Juhani" userId="S::kasper.malinen@edu.kuopio.fi::3c069768-7377-46f1-b30d-11290497c385" providerId="AD" clId="Web-{318A4867-7AD0-4E69-B53D-AEEFDA83CAC3}" dt="2022-06-01T06:19:28.477" v="48" actId="20577"/>
          <ac:graphicFrameMkLst>
            <pc:docMk/>
            <pc:sldMk cId="223190974" sldId="266"/>
            <ac:graphicFrameMk id="8" creationId="{90C5F3E2-C31C-007A-4D10-39799F599828}"/>
          </ac:graphicFrameMkLst>
        </pc:graphicFrameChg>
      </pc:sldChg>
      <pc:sldChg chg="modSp">
        <pc:chgData name="Malinen Kasper Ukko Juhani" userId="S::kasper.malinen@edu.kuopio.fi::3c069768-7377-46f1-b30d-11290497c385" providerId="AD" clId="Web-{318A4867-7AD0-4E69-B53D-AEEFDA83CAC3}" dt="2022-06-01T06:11:29.117" v="18" actId="20577"/>
        <pc:sldMkLst>
          <pc:docMk/>
          <pc:sldMk cId="245366717" sldId="268"/>
        </pc:sldMkLst>
        <pc:spChg chg="mod">
          <ac:chgData name="Malinen Kasper Ukko Juhani" userId="S::kasper.malinen@edu.kuopio.fi::3c069768-7377-46f1-b30d-11290497c385" providerId="AD" clId="Web-{318A4867-7AD0-4E69-B53D-AEEFDA83CAC3}" dt="2022-06-01T06:11:29.117" v="18" actId="20577"/>
          <ac:spMkLst>
            <pc:docMk/>
            <pc:sldMk cId="245366717" sldId="268"/>
            <ac:spMk id="3" creationId="{E6008A13-3D0F-D827-3A43-08593D9592B4}"/>
          </ac:spMkLst>
        </pc:spChg>
      </pc:sldChg>
      <pc:sldChg chg="modSp">
        <pc:chgData name="Malinen Kasper Ukko Juhani" userId="S::kasper.malinen@edu.kuopio.fi::3c069768-7377-46f1-b30d-11290497c385" providerId="AD" clId="Web-{318A4867-7AD0-4E69-B53D-AEEFDA83CAC3}" dt="2022-06-01T06:15:19.382" v="30" actId="20577"/>
        <pc:sldMkLst>
          <pc:docMk/>
          <pc:sldMk cId="2734573032" sldId="269"/>
        </pc:sldMkLst>
        <pc:spChg chg="mod">
          <ac:chgData name="Malinen Kasper Ukko Juhani" userId="S::kasper.malinen@edu.kuopio.fi::3c069768-7377-46f1-b30d-11290497c385" providerId="AD" clId="Web-{318A4867-7AD0-4E69-B53D-AEEFDA83CAC3}" dt="2022-06-01T06:15:19.382" v="30" actId="20577"/>
          <ac:spMkLst>
            <pc:docMk/>
            <pc:sldMk cId="2734573032" sldId="269"/>
            <ac:spMk id="11" creationId="{D8DFF5A4-6A2B-F5D0-F433-A2B71898F74D}"/>
          </ac:spMkLst>
        </pc:spChg>
      </pc:sldChg>
      <pc:sldChg chg="modSp">
        <pc:chgData name="Malinen Kasper Ukko Juhani" userId="S::kasper.malinen@edu.kuopio.fi::3c069768-7377-46f1-b30d-11290497c385" providerId="AD" clId="Web-{318A4867-7AD0-4E69-B53D-AEEFDA83CAC3}" dt="2022-06-01T06:09:52.502" v="13" actId="20577"/>
        <pc:sldMkLst>
          <pc:docMk/>
          <pc:sldMk cId="1026710293" sldId="270"/>
        </pc:sldMkLst>
        <pc:spChg chg="mod">
          <ac:chgData name="Malinen Kasper Ukko Juhani" userId="S::kasper.malinen@edu.kuopio.fi::3c069768-7377-46f1-b30d-11290497c385" providerId="AD" clId="Web-{318A4867-7AD0-4E69-B53D-AEEFDA83CAC3}" dt="2022-06-01T06:09:52.502" v="13" actId="20577"/>
          <ac:spMkLst>
            <pc:docMk/>
            <pc:sldMk cId="1026710293" sldId="270"/>
            <ac:spMk id="2" creationId="{7F2F5777-3502-4492-4ED0-37A1F78C1D76}"/>
          </ac:spMkLst>
        </pc:spChg>
      </pc:sldChg>
    </pc:docChg>
  </pc:docChgLst>
  <pc:docChgLst>
    <pc:chgData name="Saastamoinen Johanna Inka Irene" userId="S::johanna.saastamoinen@edu.kuopio.fi::c4f90bec-dd0a-487e-b1e7-204ac8ebf7ed" providerId="AD" clId="Web-{92E37563-9710-41CA-AB7B-BB8940A9F61A}"/>
    <pc:docChg chg="addSld modSld sldOrd">
      <pc:chgData name="Saastamoinen Johanna Inka Irene" userId="S::johanna.saastamoinen@edu.kuopio.fi::c4f90bec-dd0a-487e-b1e7-204ac8ebf7ed" providerId="AD" clId="Web-{92E37563-9710-41CA-AB7B-BB8940A9F61A}" dt="2022-05-20T06:17:26.604" v="173" actId="20577"/>
      <pc:docMkLst>
        <pc:docMk/>
      </pc:docMkLst>
      <pc:sldChg chg="modSp new ord">
        <pc:chgData name="Saastamoinen Johanna Inka Irene" userId="S::johanna.saastamoinen@edu.kuopio.fi::c4f90bec-dd0a-487e-b1e7-204ac8ebf7ed" providerId="AD" clId="Web-{92E37563-9710-41CA-AB7B-BB8940A9F61A}" dt="2022-05-20T06:10:44.566" v="171" actId="20577"/>
        <pc:sldMkLst>
          <pc:docMk/>
          <pc:sldMk cId="245366717" sldId="268"/>
        </pc:sldMkLst>
        <pc:spChg chg="mod">
          <ac:chgData name="Saastamoinen Johanna Inka Irene" userId="S::johanna.saastamoinen@edu.kuopio.fi::c4f90bec-dd0a-487e-b1e7-204ac8ebf7ed" providerId="AD" clId="Web-{92E37563-9710-41CA-AB7B-BB8940A9F61A}" dt="2022-05-20T05:48:51.371" v="14" actId="20577"/>
          <ac:spMkLst>
            <pc:docMk/>
            <pc:sldMk cId="245366717" sldId="268"/>
            <ac:spMk id="2" creationId="{B7C62E7E-A005-40B1-013A-512937B117E7}"/>
          </ac:spMkLst>
        </pc:spChg>
        <pc:spChg chg="mod">
          <ac:chgData name="Saastamoinen Johanna Inka Irene" userId="S::johanna.saastamoinen@edu.kuopio.fi::c4f90bec-dd0a-487e-b1e7-204ac8ebf7ed" providerId="AD" clId="Web-{92E37563-9710-41CA-AB7B-BB8940A9F61A}" dt="2022-05-20T06:10:44.566" v="171" actId="20577"/>
          <ac:spMkLst>
            <pc:docMk/>
            <pc:sldMk cId="245366717" sldId="268"/>
            <ac:spMk id="3" creationId="{E6008A13-3D0F-D827-3A43-08593D9592B4}"/>
          </ac:spMkLst>
        </pc:spChg>
        <pc:spChg chg="mod">
          <ac:chgData name="Saastamoinen Johanna Inka Irene" userId="S::johanna.saastamoinen@edu.kuopio.fi::c4f90bec-dd0a-487e-b1e7-204ac8ebf7ed" providerId="AD" clId="Web-{92E37563-9710-41CA-AB7B-BB8940A9F61A}" dt="2022-05-20T06:09:04.330" v="112" actId="20577"/>
          <ac:spMkLst>
            <pc:docMk/>
            <pc:sldMk cId="245366717" sldId="268"/>
            <ac:spMk id="5" creationId="{9C172DEB-FDCD-7167-7111-41C7A8D36272}"/>
          </ac:spMkLst>
        </pc:spChg>
      </pc:sldChg>
      <pc:sldChg chg="modSp">
        <pc:chgData name="Saastamoinen Johanna Inka Irene" userId="S::johanna.saastamoinen@edu.kuopio.fi::c4f90bec-dd0a-487e-b1e7-204ac8ebf7ed" providerId="AD" clId="Web-{92E37563-9710-41CA-AB7B-BB8940A9F61A}" dt="2022-05-20T06:17:26.604" v="173" actId="20577"/>
        <pc:sldMkLst>
          <pc:docMk/>
          <pc:sldMk cId="2734573032" sldId="269"/>
        </pc:sldMkLst>
        <pc:spChg chg="mod">
          <ac:chgData name="Saastamoinen Johanna Inka Irene" userId="S::johanna.saastamoinen@edu.kuopio.fi::c4f90bec-dd0a-487e-b1e7-204ac8ebf7ed" providerId="AD" clId="Web-{92E37563-9710-41CA-AB7B-BB8940A9F61A}" dt="2022-05-20T06:15:21.649" v="172" actId="20577"/>
          <ac:spMkLst>
            <pc:docMk/>
            <pc:sldMk cId="2734573032" sldId="269"/>
            <ac:spMk id="2" creationId="{7A76B13E-E8D6-CD46-E8D3-C8CBD8107BE8}"/>
          </ac:spMkLst>
        </pc:spChg>
        <pc:spChg chg="mod">
          <ac:chgData name="Saastamoinen Johanna Inka Irene" userId="S::johanna.saastamoinen@edu.kuopio.fi::c4f90bec-dd0a-487e-b1e7-204ac8ebf7ed" providerId="AD" clId="Web-{92E37563-9710-41CA-AB7B-BB8940A9F61A}" dt="2022-05-20T06:17:26.604" v="173" actId="20577"/>
          <ac:spMkLst>
            <pc:docMk/>
            <pc:sldMk cId="2734573032" sldId="269"/>
            <ac:spMk id="11" creationId="{D8DFF5A4-6A2B-F5D0-F433-A2B71898F74D}"/>
          </ac:spMkLst>
        </pc:spChg>
      </pc:sldChg>
    </pc:docChg>
  </pc:docChgLst>
  <pc:docChgLst>
    <pc:chgData name="Happonen Jenny Jamina" userId="S::jenny.happonen@edu.kuopio.fi::8f5edc9d-de7f-4641-a67d-c53daf2ca3e8" providerId="AD" clId="Web-{797CAE9C-2E45-4CF2-F982-10A03CF8B151}"/>
    <pc:docChg chg="modSld">
      <pc:chgData name="Happonen Jenny Jamina" userId="S::jenny.happonen@edu.kuopio.fi::8f5edc9d-de7f-4641-a67d-c53daf2ca3e8" providerId="AD" clId="Web-{797CAE9C-2E45-4CF2-F982-10A03CF8B151}" dt="2022-05-17T09:01:40.313" v="31" actId="20577"/>
      <pc:docMkLst>
        <pc:docMk/>
      </pc:docMkLst>
      <pc:sldChg chg="modSp">
        <pc:chgData name="Happonen Jenny Jamina" userId="S::jenny.happonen@edu.kuopio.fi::8f5edc9d-de7f-4641-a67d-c53daf2ca3e8" providerId="AD" clId="Web-{797CAE9C-2E45-4CF2-F982-10A03CF8B151}" dt="2022-05-17T09:01:40.313" v="31" actId="20577"/>
        <pc:sldMkLst>
          <pc:docMk/>
          <pc:sldMk cId="3700699635" sldId="262"/>
        </pc:sldMkLst>
        <pc:spChg chg="mod">
          <ac:chgData name="Happonen Jenny Jamina" userId="S::jenny.happonen@edu.kuopio.fi::8f5edc9d-de7f-4641-a67d-c53daf2ca3e8" providerId="AD" clId="Web-{797CAE9C-2E45-4CF2-F982-10A03CF8B151}" dt="2022-05-17T09:01:40.313" v="31" actId="20577"/>
          <ac:spMkLst>
            <pc:docMk/>
            <pc:sldMk cId="3700699635" sldId="262"/>
            <ac:spMk id="8" creationId="{4C4C979A-6DE1-CC00-A46B-8E2575EFF3B2}"/>
          </ac:spMkLst>
        </pc:spChg>
      </pc:sldChg>
      <pc:sldChg chg="addSp delSp modSp mod setBg">
        <pc:chgData name="Happonen Jenny Jamina" userId="S::jenny.happonen@edu.kuopio.fi::8f5edc9d-de7f-4641-a67d-c53daf2ca3e8" providerId="AD" clId="Web-{797CAE9C-2E45-4CF2-F982-10A03CF8B151}" dt="2022-05-17T08:58:12.245" v="28"/>
        <pc:sldMkLst>
          <pc:docMk/>
          <pc:sldMk cId="276352513" sldId="264"/>
        </pc:sldMkLst>
        <pc:spChg chg="mod">
          <ac:chgData name="Happonen Jenny Jamina" userId="S::jenny.happonen@edu.kuopio.fi::8f5edc9d-de7f-4641-a67d-c53daf2ca3e8" providerId="AD" clId="Web-{797CAE9C-2E45-4CF2-F982-10A03CF8B151}" dt="2022-05-17T08:58:12.245" v="28"/>
          <ac:spMkLst>
            <pc:docMk/>
            <pc:sldMk cId="276352513" sldId="264"/>
            <ac:spMk id="2" creationId="{364EDC9C-A001-F5E4-286B-3D533358636F}"/>
          </ac:spMkLst>
        </pc:spChg>
        <pc:spChg chg="mod ord">
          <ac:chgData name="Happonen Jenny Jamina" userId="S::jenny.happonen@edu.kuopio.fi::8f5edc9d-de7f-4641-a67d-c53daf2ca3e8" providerId="AD" clId="Web-{797CAE9C-2E45-4CF2-F982-10A03CF8B151}" dt="2022-05-17T08:58:12.245" v="28"/>
          <ac:spMkLst>
            <pc:docMk/>
            <pc:sldMk cId="276352513" sldId="264"/>
            <ac:spMk id="3" creationId="{2A4A4A3B-21BD-7A34-A0C1-3642AA75ED3E}"/>
          </ac:spMkLst>
        </pc:spChg>
        <pc:spChg chg="mod ord">
          <ac:chgData name="Happonen Jenny Jamina" userId="S::jenny.happonen@edu.kuopio.fi::8f5edc9d-de7f-4641-a67d-c53daf2ca3e8" providerId="AD" clId="Web-{797CAE9C-2E45-4CF2-F982-10A03CF8B151}" dt="2022-05-17T08:58:12.245" v="28"/>
          <ac:spMkLst>
            <pc:docMk/>
            <pc:sldMk cId="276352513" sldId="264"/>
            <ac:spMk id="4" creationId="{2F9C0A1E-1127-A57D-5B0B-8C3D3660F9A4}"/>
          </ac:spMkLst>
        </pc:spChg>
        <pc:spChg chg="mod ord">
          <ac:chgData name="Happonen Jenny Jamina" userId="S::jenny.happonen@edu.kuopio.fi::8f5edc9d-de7f-4641-a67d-c53daf2ca3e8" providerId="AD" clId="Web-{797CAE9C-2E45-4CF2-F982-10A03CF8B151}" dt="2022-05-17T08:58:12.245" v="28"/>
          <ac:spMkLst>
            <pc:docMk/>
            <pc:sldMk cId="276352513" sldId="264"/>
            <ac:spMk id="5" creationId="{2E6A06DC-D9E3-8D69-C3A1-602840CFACC9}"/>
          </ac:spMkLst>
        </pc:spChg>
        <pc:spChg chg="mod ord">
          <ac:chgData name="Happonen Jenny Jamina" userId="S::jenny.happonen@edu.kuopio.fi::8f5edc9d-de7f-4641-a67d-c53daf2ca3e8" providerId="AD" clId="Web-{797CAE9C-2E45-4CF2-F982-10A03CF8B151}" dt="2022-05-17T08:58:12.245" v="28"/>
          <ac:spMkLst>
            <pc:docMk/>
            <pc:sldMk cId="276352513" sldId="264"/>
            <ac:spMk id="6" creationId="{C0D5ABFB-5E77-150C-AC47-27B2A5FB4D91}"/>
          </ac:spMkLst>
        </pc:spChg>
        <pc:spChg chg="add del">
          <ac:chgData name="Happonen Jenny Jamina" userId="S::jenny.happonen@edu.kuopio.fi::8f5edc9d-de7f-4641-a67d-c53daf2ca3e8" providerId="AD" clId="Web-{797CAE9C-2E45-4CF2-F982-10A03CF8B151}" dt="2022-05-17T08:58:03.058" v="25"/>
          <ac:spMkLst>
            <pc:docMk/>
            <pc:sldMk cId="276352513" sldId="264"/>
            <ac:spMk id="15" creationId="{DE5704B8-AFBC-4883-AB71-BCA6D22283E2}"/>
          </ac:spMkLst>
        </pc:spChg>
        <pc:spChg chg="add del">
          <ac:chgData name="Happonen Jenny Jamina" userId="S::jenny.happonen@edu.kuopio.fi::8f5edc9d-de7f-4641-a67d-c53daf2ca3e8" providerId="AD" clId="Web-{797CAE9C-2E45-4CF2-F982-10A03CF8B151}" dt="2022-05-17T08:58:03.058" v="25"/>
          <ac:spMkLst>
            <pc:docMk/>
            <pc:sldMk cId="276352513" sldId="264"/>
            <ac:spMk id="17" creationId="{21DA08C0-4447-4F43-902F-1C63E1711B5B}"/>
          </ac:spMkLst>
        </pc:spChg>
        <pc:spChg chg="add del">
          <ac:chgData name="Happonen Jenny Jamina" userId="S::jenny.happonen@edu.kuopio.fi::8f5edc9d-de7f-4641-a67d-c53daf2ca3e8" providerId="AD" clId="Web-{797CAE9C-2E45-4CF2-F982-10A03CF8B151}" dt="2022-05-17T08:58:03.058" v="25"/>
          <ac:spMkLst>
            <pc:docMk/>
            <pc:sldMk cId="276352513" sldId="264"/>
            <ac:spMk id="21" creationId="{4313902D-DF5B-4466-BCA0-EAEF26061D64}"/>
          </ac:spMkLst>
        </pc:spChg>
        <pc:spChg chg="add del">
          <ac:chgData name="Happonen Jenny Jamina" userId="S::jenny.happonen@edu.kuopio.fi::8f5edc9d-de7f-4641-a67d-c53daf2ca3e8" providerId="AD" clId="Web-{797CAE9C-2E45-4CF2-F982-10A03CF8B151}" dt="2022-05-17T08:58:12.230" v="27"/>
          <ac:spMkLst>
            <pc:docMk/>
            <pc:sldMk cId="276352513" sldId="264"/>
            <ac:spMk id="28" creationId="{DE5704B8-AFBC-4883-AB71-BCA6D22283E2}"/>
          </ac:spMkLst>
        </pc:spChg>
        <pc:spChg chg="add del">
          <ac:chgData name="Happonen Jenny Jamina" userId="S::jenny.happonen@edu.kuopio.fi::8f5edc9d-de7f-4641-a67d-c53daf2ca3e8" providerId="AD" clId="Web-{797CAE9C-2E45-4CF2-F982-10A03CF8B151}" dt="2022-05-17T08:58:12.230" v="27"/>
          <ac:spMkLst>
            <pc:docMk/>
            <pc:sldMk cId="276352513" sldId="264"/>
            <ac:spMk id="30" creationId="{21DA08C0-4447-4F43-902F-1C63E1711B5B}"/>
          </ac:spMkLst>
        </pc:spChg>
        <pc:spChg chg="add del">
          <ac:chgData name="Happonen Jenny Jamina" userId="S::jenny.happonen@edu.kuopio.fi::8f5edc9d-de7f-4641-a67d-c53daf2ca3e8" providerId="AD" clId="Web-{797CAE9C-2E45-4CF2-F982-10A03CF8B151}" dt="2022-05-17T08:58:12.230" v="27"/>
          <ac:spMkLst>
            <pc:docMk/>
            <pc:sldMk cId="276352513" sldId="264"/>
            <ac:spMk id="33" creationId="{4313902D-DF5B-4466-BCA0-EAEF26061D64}"/>
          </ac:spMkLst>
        </pc:spChg>
        <pc:spChg chg="add">
          <ac:chgData name="Happonen Jenny Jamina" userId="S::jenny.happonen@edu.kuopio.fi::8f5edc9d-de7f-4641-a67d-c53daf2ca3e8" providerId="AD" clId="Web-{797CAE9C-2E45-4CF2-F982-10A03CF8B151}" dt="2022-05-17T08:58:12.245" v="28"/>
          <ac:spMkLst>
            <pc:docMk/>
            <pc:sldMk cId="276352513" sldId="264"/>
            <ac:spMk id="37" creationId="{DE5704B8-AFBC-4883-AB71-BCA6D22283E2}"/>
          </ac:spMkLst>
        </pc:spChg>
        <pc:spChg chg="add">
          <ac:chgData name="Happonen Jenny Jamina" userId="S::jenny.happonen@edu.kuopio.fi::8f5edc9d-de7f-4641-a67d-c53daf2ca3e8" providerId="AD" clId="Web-{797CAE9C-2E45-4CF2-F982-10A03CF8B151}" dt="2022-05-17T08:58:12.245" v="28"/>
          <ac:spMkLst>
            <pc:docMk/>
            <pc:sldMk cId="276352513" sldId="264"/>
            <ac:spMk id="38" creationId="{21DA08C0-4447-4F43-902F-1C63E1711B5B}"/>
          </ac:spMkLst>
        </pc:spChg>
        <pc:spChg chg="add">
          <ac:chgData name="Happonen Jenny Jamina" userId="S::jenny.happonen@edu.kuopio.fi::8f5edc9d-de7f-4641-a67d-c53daf2ca3e8" providerId="AD" clId="Web-{797CAE9C-2E45-4CF2-F982-10A03CF8B151}" dt="2022-05-17T08:58:12.245" v="28"/>
          <ac:spMkLst>
            <pc:docMk/>
            <pc:sldMk cId="276352513" sldId="264"/>
            <ac:spMk id="40" creationId="{4313902D-DF5B-4466-BCA0-EAEF26061D64}"/>
          </ac:spMkLst>
        </pc:spChg>
        <pc:picChg chg="add mod ord">
          <ac:chgData name="Happonen Jenny Jamina" userId="S::jenny.happonen@edu.kuopio.fi::8f5edc9d-de7f-4641-a67d-c53daf2ca3e8" providerId="AD" clId="Web-{797CAE9C-2E45-4CF2-F982-10A03CF8B151}" dt="2022-05-17T08:58:12.245" v="28"/>
          <ac:picMkLst>
            <pc:docMk/>
            <pc:sldMk cId="276352513" sldId="264"/>
            <ac:picMk id="7" creationId="{144ACB23-2F48-22D0-C703-8A034BB67507}"/>
          </ac:picMkLst>
        </pc:picChg>
        <pc:picChg chg="add del mod">
          <ac:chgData name="Happonen Jenny Jamina" userId="S::jenny.happonen@edu.kuopio.fi::8f5edc9d-de7f-4641-a67d-c53daf2ca3e8" providerId="AD" clId="Web-{797CAE9C-2E45-4CF2-F982-10A03CF8B151}" dt="2022-05-17T08:54:57.491" v="7"/>
          <ac:picMkLst>
            <pc:docMk/>
            <pc:sldMk cId="276352513" sldId="264"/>
            <ac:picMk id="8" creationId="{2D64DA2F-D4D1-F128-B177-2946A506AD09}"/>
          </ac:picMkLst>
        </pc:picChg>
        <pc:picChg chg="add mod ord">
          <ac:chgData name="Happonen Jenny Jamina" userId="S::jenny.happonen@edu.kuopio.fi::8f5edc9d-de7f-4641-a67d-c53daf2ca3e8" providerId="AD" clId="Web-{797CAE9C-2E45-4CF2-F982-10A03CF8B151}" dt="2022-05-17T08:58:12.245" v="28"/>
          <ac:picMkLst>
            <pc:docMk/>
            <pc:sldMk cId="276352513" sldId="264"/>
            <ac:picMk id="9" creationId="{3269F9F6-CF41-EF31-2346-E5D770A1C9AF}"/>
          </ac:picMkLst>
        </pc:picChg>
        <pc:picChg chg="add mod ord">
          <ac:chgData name="Happonen Jenny Jamina" userId="S::jenny.happonen@edu.kuopio.fi::8f5edc9d-de7f-4641-a67d-c53daf2ca3e8" providerId="AD" clId="Web-{797CAE9C-2E45-4CF2-F982-10A03CF8B151}" dt="2022-05-17T08:58:12.245" v="28"/>
          <ac:picMkLst>
            <pc:docMk/>
            <pc:sldMk cId="276352513" sldId="264"/>
            <ac:picMk id="10" creationId="{4160769C-2257-F4AE-A125-C8A5100931E8}"/>
          </ac:picMkLst>
        </pc:picChg>
        <pc:cxnChg chg="add del">
          <ac:chgData name="Happonen Jenny Jamina" userId="S::jenny.happonen@edu.kuopio.fi::8f5edc9d-de7f-4641-a67d-c53daf2ca3e8" providerId="AD" clId="Web-{797CAE9C-2E45-4CF2-F982-10A03CF8B151}" dt="2022-05-17T08:58:03.058" v="25"/>
          <ac:cxnSpMkLst>
            <pc:docMk/>
            <pc:sldMk cId="276352513" sldId="264"/>
            <ac:cxnSpMk id="19" creationId="{A80F982C-89FD-4E0D-8A3A-212F4AF371D8}"/>
          </ac:cxnSpMkLst>
        </pc:cxnChg>
        <pc:cxnChg chg="add del">
          <ac:chgData name="Happonen Jenny Jamina" userId="S::jenny.happonen@edu.kuopio.fi::8f5edc9d-de7f-4641-a67d-c53daf2ca3e8" providerId="AD" clId="Web-{797CAE9C-2E45-4CF2-F982-10A03CF8B151}" dt="2022-05-17T08:58:03.058" v="25"/>
          <ac:cxnSpMkLst>
            <pc:docMk/>
            <pc:sldMk cId="276352513" sldId="264"/>
            <ac:cxnSpMk id="23" creationId="{ED64EE27-1746-4D46-A866-AB6D1E7A6FA0}"/>
          </ac:cxnSpMkLst>
        </pc:cxnChg>
        <pc:cxnChg chg="add del">
          <ac:chgData name="Happonen Jenny Jamina" userId="S::jenny.happonen@edu.kuopio.fi::8f5edc9d-de7f-4641-a67d-c53daf2ca3e8" providerId="AD" clId="Web-{797CAE9C-2E45-4CF2-F982-10A03CF8B151}" dt="2022-05-17T08:58:03.058" v="25"/>
          <ac:cxnSpMkLst>
            <pc:docMk/>
            <pc:sldMk cId="276352513" sldId="264"/>
            <ac:cxnSpMk id="25" creationId="{A3498FCE-610E-4B6F-873D-87F261E454BD}"/>
          </ac:cxnSpMkLst>
        </pc:cxnChg>
        <pc:cxnChg chg="add del">
          <ac:chgData name="Happonen Jenny Jamina" userId="S::jenny.happonen@edu.kuopio.fi::8f5edc9d-de7f-4641-a67d-c53daf2ca3e8" providerId="AD" clId="Web-{797CAE9C-2E45-4CF2-F982-10A03CF8B151}" dt="2022-05-17T08:58:12.230" v="27"/>
          <ac:cxnSpMkLst>
            <pc:docMk/>
            <pc:sldMk cId="276352513" sldId="264"/>
            <ac:cxnSpMk id="27" creationId="{ED64EE27-1746-4D46-A866-AB6D1E7A6FA0}"/>
          </ac:cxnSpMkLst>
        </pc:cxnChg>
        <pc:cxnChg chg="add del">
          <ac:chgData name="Happonen Jenny Jamina" userId="S::jenny.happonen@edu.kuopio.fi::8f5edc9d-de7f-4641-a67d-c53daf2ca3e8" providerId="AD" clId="Web-{797CAE9C-2E45-4CF2-F982-10A03CF8B151}" dt="2022-05-17T08:58:12.230" v="27"/>
          <ac:cxnSpMkLst>
            <pc:docMk/>
            <pc:sldMk cId="276352513" sldId="264"/>
            <ac:cxnSpMk id="29" creationId="{362A2436-027D-4311-8B36-FC93B03E0794}"/>
          </ac:cxnSpMkLst>
        </pc:cxnChg>
        <pc:cxnChg chg="add del">
          <ac:chgData name="Happonen Jenny Jamina" userId="S::jenny.happonen@edu.kuopio.fi::8f5edc9d-de7f-4641-a67d-c53daf2ca3e8" providerId="AD" clId="Web-{797CAE9C-2E45-4CF2-F982-10A03CF8B151}" dt="2022-05-17T08:58:12.230" v="27"/>
          <ac:cxnSpMkLst>
            <pc:docMk/>
            <pc:sldMk cId="276352513" sldId="264"/>
            <ac:cxnSpMk id="31" creationId="{133E77B5-91CC-4EF0-9D9F-A29433DDEAD2}"/>
          </ac:cxnSpMkLst>
        </pc:cxnChg>
        <pc:cxnChg chg="add del">
          <ac:chgData name="Happonen Jenny Jamina" userId="S::jenny.happonen@edu.kuopio.fi::8f5edc9d-de7f-4641-a67d-c53daf2ca3e8" providerId="AD" clId="Web-{797CAE9C-2E45-4CF2-F982-10A03CF8B151}" dt="2022-05-17T08:58:12.230" v="27"/>
          <ac:cxnSpMkLst>
            <pc:docMk/>
            <pc:sldMk cId="276352513" sldId="264"/>
            <ac:cxnSpMk id="32" creationId="{A80F982C-89FD-4E0D-8A3A-212F4AF371D8}"/>
          </ac:cxnSpMkLst>
        </pc:cxnChg>
        <pc:cxnChg chg="add del">
          <ac:chgData name="Happonen Jenny Jamina" userId="S::jenny.happonen@edu.kuopio.fi::8f5edc9d-de7f-4641-a67d-c53daf2ca3e8" providerId="AD" clId="Web-{797CAE9C-2E45-4CF2-F982-10A03CF8B151}" dt="2022-05-17T08:58:12.230" v="27"/>
          <ac:cxnSpMkLst>
            <pc:docMk/>
            <pc:sldMk cId="276352513" sldId="264"/>
            <ac:cxnSpMk id="34" creationId="{A3498FCE-610E-4B6F-873D-87F261E454BD}"/>
          </ac:cxnSpMkLst>
        </pc:cxnChg>
        <pc:cxnChg chg="add del">
          <ac:chgData name="Happonen Jenny Jamina" userId="S::jenny.happonen@edu.kuopio.fi::8f5edc9d-de7f-4641-a67d-c53daf2ca3e8" providerId="AD" clId="Web-{797CAE9C-2E45-4CF2-F982-10A03CF8B151}" dt="2022-05-17T08:58:12.230" v="27"/>
          <ac:cxnSpMkLst>
            <pc:docMk/>
            <pc:sldMk cId="276352513" sldId="264"/>
            <ac:cxnSpMk id="35" creationId="{ABA5BCE4-5E10-4A38-A6FD-6A4946E78034}"/>
          </ac:cxnSpMkLst>
        </pc:cxnChg>
        <pc:cxnChg chg="add">
          <ac:chgData name="Happonen Jenny Jamina" userId="S::jenny.happonen@edu.kuopio.fi::8f5edc9d-de7f-4641-a67d-c53daf2ca3e8" providerId="AD" clId="Web-{797CAE9C-2E45-4CF2-F982-10A03CF8B151}" dt="2022-05-17T08:58:12.245" v="28"/>
          <ac:cxnSpMkLst>
            <pc:docMk/>
            <pc:sldMk cId="276352513" sldId="264"/>
            <ac:cxnSpMk id="39" creationId="{A80F982C-89FD-4E0D-8A3A-212F4AF371D8}"/>
          </ac:cxnSpMkLst>
        </pc:cxnChg>
        <pc:cxnChg chg="add">
          <ac:chgData name="Happonen Jenny Jamina" userId="S::jenny.happonen@edu.kuopio.fi::8f5edc9d-de7f-4641-a67d-c53daf2ca3e8" providerId="AD" clId="Web-{797CAE9C-2E45-4CF2-F982-10A03CF8B151}" dt="2022-05-17T08:58:12.245" v="28"/>
          <ac:cxnSpMkLst>
            <pc:docMk/>
            <pc:sldMk cId="276352513" sldId="264"/>
            <ac:cxnSpMk id="41" creationId="{ED64EE27-1746-4D46-A866-AB6D1E7A6FA0}"/>
          </ac:cxnSpMkLst>
        </pc:cxnChg>
        <pc:cxnChg chg="add">
          <ac:chgData name="Happonen Jenny Jamina" userId="S::jenny.happonen@edu.kuopio.fi::8f5edc9d-de7f-4641-a67d-c53daf2ca3e8" providerId="AD" clId="Web-{797CAE9C-2E45-4CF2-F982-10A03CF8B151}" dt="2022-05-17T08:58:12.245" v="28"/>
          <ac:cxnSpMkLst>
            <pc:docMk/>
            <pc:sldMk cId="276352513" sldId="264"/>
            <ac:cxnSpMk id="42" creationId="{A3498FCE-610E-4B6F-873D-87F261E454BD}"/>
          </ac:cxnSpMkLst>
        </pc:cxnChg>
      </pc:sldChg>
    </pc:docChg>
  </pc:docChgLst>
  <pc:docChgLst>
    <pc:chgData name="Törn Niko Väinö Oskari" userId="S::niko.torn@edu.kuopio.fi::93902862-d3f5-4834-9a9b-252c38cfaac8" providerId="AD" clId="Web-{E566C8ED-AD8B-4C29-AF77-4DB5F8AC0688}"/>
    <pc:docChg chg="modSld">
      <pc:chgData name="Törn Niko Väinö Oskari" userId="S::niko.torn@edu.kuopio.fi::93902862-d3f5-4834-9a9b-252c38cfaac8" providerId="AD" clId="Web-{E566C8ED-AD8B-4C29-AF77-4DB5F8AC0688}" dt="2022-05-23T10:13:49.856" v="7" actId="20577"/>
      <pc:docMkLst>
        <pc:docMk/>
      </pc:docMkLst>
      <pc:sldChg chg="modSp">
        <pc:chgData name="Törn Niko Väinö Oskari" userId="S::niko.torn@edu.kuopio.fi::93902862-d3f5-4834-9a9b-252c38cfaac8" providerId="AD" clId="Web-{E566C8ED-AD8B-4C29-AF77-4DB5F8AC0688}" dt="2022-05-23T10:13:00.698" v="4" actId="20577"/>
        <pc:sldMkLst>
          <pc:docMk/>
          <pc:sldMk cId="1432294104" sldId="258"/>
        </pc:sldMkLst>
        <pc:spChg chg="mod">
          <ac:chgData name="Törn Niko Väinö Oskari" userId="S::niko.torn@edu.kuopio.fi::93902862-d3f5-4834-9a9b-252c38cfaac8" providerId="AD" clId="Web-{E566C8ED-AD8B-4C29-AF77-4DB5F8AC0688}" dt="2022-05-23T10:13:00.698" v="4" actId="20577"/>
          <ac:spMkLst>
            <pc:docMk/>
            <pc:sldMk cId="1432294104" sldId="258"/>
            <ac:spMk id="3" creationId="{E10A0302-1238-43EA-1A34-F9C35C8D7360}"/>
          </ac:spMkLst>
        </pc:spChg>
      </pc:sldChg>
      <pc:sldChg chg="modSp">
        <pc:chgData name="Törn Niko Väinö Oskari" userId="S::niko.torn@edu.kuopio.fi::93902862-d3f5-4834-9a9b-252c38cfaac8" providerId="AD" clId="Web-{E566C8ED-AD8B-4C29-AF77-4DB5F8AC0688}" dt="2022-05-23T10:13:49.856" v="7" actId="20577"/>
        <pc:sldMkLst>
          <pc:docMk/>
          <pc:sldMk cId="3745206850" sldId="260"/>
        </pc:sldMkLst>
        <pc:spChg chg="mod">
          <ac:chgData name="Törn Niko Väinö Oskari" userId="S::niko.torn@edu.kuopio.fi::93902862-d3f5-4834-9a9b-252c38cfaac8" providerId="AD" clId="Web-{E566C8ED-AD8B-4C29-AF77-4DB5F8AC0688}" dt="2022-05-23T10:13:49.856" v="7" actId="20577"/>
          <ac:spMkLst>
            <pc:docMk/>
            <pc:sldMk cId="3745206850" sldId="260"/>
            <ac:spMk id="3" creationId="{E152D12A-8818-6825-562A-793EF42069C4}"/>
          </ac:spMkLst>
        </pc:spChg>
      </pc:sldChg>
    </pc:docChg>
  </pc:docChgLst>
  <pc:docChgLst>
    <pc:chgData name="Happonen Jenny Jamina" userId="S::jenny.happonen@edu.kuopio.fi::8f5edc9d-de7f-4641-a67d-c53daf2ca3e8" providerId="AD" clId="Web-{6534ECF5-E699-9E7C-DFFC-01F8C82E87CC}"/>
    <pc:docChg chg="addSld modSld sldOrd">
      <pc:chgData name="Happonen Jenny Jamina" userId="S::jenny.happonen@edu.kuopio.fi::8f5edc9d-de7f-4641-a67d-c53daf2ca3e8" providerId="AD" clId="Web-{6534ECF5-E699-9E7C-DFFC-01F8C82E87CC}" dt="2022-05-16T10:23:11.027" v="451" actId="20577"/>
      <pc:docMkLst>
        <pc:docMk/>
      </pc:docMkLst>
      <pc:sldChg chg="addSp delSp modSp mod setBg">
        <pc:chgData name="Happonen Jenny Jamina" userId="S::jenny.happonen@edu.kuopio.fi::8f5edc9d-de7f-4641-a67d-c53daf2ca3e8" providerId="AD" clId="Web-{6534ECF5-E699-9E7C-DFFC-01F8C82E87CC}" dt="2022-05-16T10:21:07.364" v="434" actId="20577"/>
        <pc:sldMkLst>
          <pc:docMk/>
          <pc:sldMk cId="4192061253" sldId="257"/>
        </pc:sldMkLst>
        <pc:spChg chg="mod">
          <ac:chgData name="Happonen Jenny Jamina" userId="S::jenny.happonen@edu.kuopio.fi::8f5edc9d-de7f-4641-a67d-c53daf2ca3e8" providerId="AD" clId="Web-{6534ECF5-E699-9E7C-DFFC-01F8C82E87CC}" dt="2022-05-16T10:20:54.879" v="433"/>
          <ac:spMkLst>
            <pc:docMk/>
            <pc:sldMk cId="4192061253" sldId="257"/>
            <ac:spMk id="2" creationId="{4B53D500-5948-C060-2409-C2216D289336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10:21:07.364" v="434" actId="20577"/>
          <ac:spMkLst>
            <pc:docMk/>
            <pc:sldMk cId="4192061253" sldId="257"/>
            <ac:spMk id="3" creationId="{8199A106-3826-DC36-2E8E-678CDF45790D}"/>
          </ac:spMkLst>
        </pc:spChg>
        <pc:spChg chg="mod ord">
          <ac:chgData name="Happonen Jenny Jamina" userId="S::jenny.happonen@edu.kuopio.fi::8f5edc9d-de7f-4641-a67d-c53daf2ca3e8" providerId="AD" clId="Web-{6534ECF5-E699-9E7C-DFFC-01F8C82E87CC}" dt="2022-05-16T10:20:54.879" v="433"/>
          <ac:spMkLst>
            <pc:docMk/>
            <pc:sldMk cId="4192061253" sldId="257"/>
            <ac:spMk id="4" creationId="{90A1EE8C-3B5F-10D4-B7FD-B10C7916C275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10:20:54.879" v="433"/>
          <ac:spMkLst>
            <pc:docMk/>
            <pc:sldMk cId="4192061253" sldId="257"/>
            <ac:spMk id="5" creationId="{E6EC6789-C617-3446-378E-A26FCF1BD487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10:20:54.879" v="433"/>
          <ac:spMkLst>
            <pc:docMk/>
            <pc:sldMk cId="4192061253" sldId="257"/>
            <ac:spMk id="6" creationId="{A5B5ADC2-D6D1-ED1A-9DA1-5FD944193CFF}"/>
          </ac:spMkLst>
        </pc:spChg>
        <pc:spChg chg="add del">
          <ac:chgData name="Happonen Jenny Jamina" userId="S::jenny.happonen@edu.kuopio.fi::8f5edc9d-de7f-4641-a67d-c53daf2ca3e8" providerId="AD" clId="Web-{6534ECF5-E699-9E7C-DFFC-01F8C82E87CC}" dt="2022-05-16T10:20:42.441" v="430"/>
          <ac:spMkLst>
            <pc:docMk/>
            <pc:sldMk cId="4192061253" sldId="257"/>
            <ac:spMk id="12" creationId="{870F1165-C2FC-4313-ADED-D8514C00E1EE}"/>
          </ac:spMkLst>
        </pc:spChg>
        <pc:spChg chg="add del">
          <ac:chgData name="Happonen Jenny Jamina" userId="S::jenny.happonen@edu.kuopio.fi::8f5edc9d-de7f-4641-a67d-c53daf2ca3e8" providerId="AD" clId="Web-{6534ECF5-E699-9E7C-DFFC-01F8C82E87CC}" dt="2022-05-16T10:20:42.441" v="430"/>
          <ac:spMkLst>
            <pc:docMk/>
            <pc:sldMk cId="4192061253" sldId="257"/>
            <ac:spMk id="14" creationId="{3FD564DD-780E-4279-99FF-A16618E11908}"/>
          </ac:spMkLst>
        </pc:spChg>
        <pc:spChg chg="add del">
          <ac:chgData name="Happonen Jenny Jamina" userId="S::jenny.happonen@edu.kuopio.fi::8f5edc9d-de7f-4641-a67d-c53daf2ca3e8" providerId="AD" clId="Web-{6534ECF5-E699-9E7C-DFFC-01F8C82E87CC}" dt="2022-05-16T10:20:42.441" v="430"/>
          <ac:spMkLst>
            <pc:docMk/>
            <pc:sldMk cId="4192061253" sldId="257"/>
            <ac:spMk id="18" creationId="{F5BB14C7-B6E4-427D-AEAC-7A18D089F922}"/>
          </ac:spMkLst>
        </pc:spChg>
        <pc:spChg chg="add del">
          <ac:chgData name="Happonen Jenny Jamina" userId="S::jenny.happonen@edu.kuopio.fi::8f5edc9d-de7f-4641-a67d-c53daf2ca3e8" providerId="AD" clId="Web-{6534ECF5-E699-9E7C-DFFC-01F8C82E87CC}" dt="2022-05-16T10:20:54.863" v="432"/>
          <ac:spMkLst>
            <pc:docMk/>
            <pc:sldMk cId="4192061253" sldId="257"/>
            <ac:spMk id="26" creationId="{870F1165-C2FC-4313-ADED-D8514C00E1EE}"/>
          </ac:spMkLst>
        </pc:spChg>
        <pc:spChg chg="add del">
          <ac:chgData name="Happonen Jenny Jamina" userId="S::jenny.happonen@edu.kuopio.fi::8f5edc9d-de7f-4641-a67d-c53daf2ca3e8" providerId="AD" clId="Web-{6534ECF5-E699-9E7C-DFFC-01F8C82E87CC}" dt="2022-05-16T10:20:54.863" v="432"/>
          <ac:spMkLst>
            <pc:docMk/>
            <pc:sldMk cId="4192061253" sldId="257"/>
            <ac:spMk id="27" creationId="{3FD564DD-780E-4279-99FF-A16618E11908}"/>
          </ac:spMkLst>
        </pc:spChg>
        <pc:spChg chg="add del">
          <ac:chgData name="Happonen Jenny Jamina" userId="S::jenny.happonen@edu.kuopio.fi::8f5edc9d-de7f-4641-a67d-c53daf2ca3e8" providerId="AD" clId="Web-{6534ECF5-E699-9E7C-DFFC-01F8C82E87CC}" dt="2022-05-16T10:20:54.863" v="432"/>
          <ac:spMkLst>
            <pc:docMk/>
            <pc:sldMk cId="4192061253" sldId="257"/>
            <ac:spMk id="29" creationId="{F5BB14C7-B6E4-427D-AEAC-7A18D089F922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10:20:54.879" v="433"/>
          <ac:spMkLst>
            <pc:docMk/>
            <pc:sldMk cId="4192061253" sldId="257"/>
            <ac:spMk id="33" creationId="{870F1165-C2FC-4313-ADED-D8514C00E1EE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10:20:54.879" v="433"/>
          <ac:spMkLst>
            <pc:docMk/>
            <pc:sldMk cId="4192061253" sldId="257"/>
            <ac:spMk id="34" creationId="{3FD564DD-780E-4279-99FF-A16618E11908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10:20:54.879" v="433"/>
          <ac:spMkLst>
            <pc:docMk/>
            <pc:sldMk cId="4192061253" sldId="257"/>
            <ac:spMk id="36" creationId="{F5BB14C7-B6E4-427D-AEAC-7A18D089F922}"/>
          </ac:spMkLst>
        </pc:spChg>
        <pc:picChg chg="add mod ord">
          <ac:chgData name="Happonen Jenny Jamina" userId="S::jenny.happonen@edu.kuopio.fi::8f5edc9d-de7f-4641-a67d-c53daf2ca3e8" providerId="AD" clId="Web-{6534ECF5-E699-9E7C-DFFC-01F8C82E87CC}" dt="2022-05-16T10:20:54.879" v="433"/>
          <ac:picMkLst>
            <pc:docMk/>
            <pc:sldMk cId="4192061253" sldId="257"/>
            <ac:picMk id="7" creationId="{4112FA49-74D5-A998-9423-357C4EEA9006}"/>
          </ac:picMkLst>
        </pc:picChg>
        <pc:cxnChg chg="add del">
          <ac:chgData name="Happonen Jenny Jamina" userId="S::jenny.happonen@edu.kuopio.fi::8f5edc9d-de7f-4641-a67d-c53daf2ca3e8" providerId="AD" clId="Web-{6534ECF5-E699-9E7C-DFFC-01F8C82E87CC}" dt="2022-05-16T10:20:42.441" v="430"/>
          <ac:cxnSpMkLst>
            <pc:docMk/>
            <pc:sldMk cId="4192061253" sldId="257"/>
            <ac:cxnSpMk id="16" creationId="{ABAD74CF-CB22-463B-9031-D3BE16111B9B}"/>
          </ac:cxnSpMkLst>
        </pc:cxnChg>
        <pc:cxnChg chg="add del">
          <ac:chgData name="Happonen Jenny Jamina" userId="S::jenny.happonen@edu.kuopio.fi::8f5edc9d-de7f-4641-a67d-c53daf2ca3e8" providerId="AD" clId="Web-{6534ECF5-E699-9E7C-DFFC-01F8C82E87CC}" dt="2022-05-16T10:20:42.441" v="430"/>
          <ac:cxnSpMkLst>
            <pc:docMk/>
            <pc:sldMk cId="4192061253" sldId="257"/>
            <ac:cxnSpMk id="20" creationId="{82B589D1-AB2D-469C-960E-40C719BA8281}"/>
          </ac:cxnSpMkLst>
        </pc:cxnChg>
        <pc:cxnChg chg="add del">
          <ac:chgData name="Happonen Jenny Jamina" userId="S::jenny.happonen@edu.kuopio.fi::8f5edc9d-de7f-4641-a67d-c53daf2ca3e8" providerId="AD" clId="Web-{6534ECF5-E699-9E7C-DFFC-01F8C82E87CC}" dt="2022-05-16T10:20:42.441" v="430"/>
          <ac:cxnSpMkLst>
            <pc:docMk/>
            <pc:sldMk cId="4192061253" sldId="257"/>
            <ac:cxnSpMk id="22" creationId="{055BC9DE-F4C7-4F1F-833F-C0E20531FBC7}"/>
          </ac:cxnSpMkLst>
        </pc:cxnChg>
        <pc:cxnChg chg="add del">
          <ac:chgData name="Happonen Jenny Jamina" userId="S::jenny.happonen@edu.kuopio.fi::8f5edc9d-de7f-4641-a67d-c53daf2ca3e8" providerId="AD" clId="Web-{6534ECF5-E699-9E7C-DFFC-01F8C82E87CC}" dt="2022-05-16T10:20:42.441" v="430"/>
          <ac:cxnSpMkLst>
            <pc:docMk/>
            <pc:sldMk cId="4192061253" sldId="257"/>
            <ac:cxnSpMk id="24" creationId="{E95C7366-6A36-4307-81CE-FBD79DFF0980}"/>
          </ac:cxnSpMkLst>
        </pc:cxnChg>
        <pc:cxnChg chg="add del">
          <ac:chgData name="Happonen Jenny Jamina" userId="S::jenny.happonen@edu.kuopio.fi::8f5edc9d-de7f-4641-a67d-c53daf2ca3e8" providerId="AD" clId="Web-{6534ECF5-E699-9E7C-DFFC-01F8C82E87CC}" dt="2022-05-16T10:20:54.863" v="432"/>
          <ac:cxnSpMkLst>
            <pc:docMk/>
            <pc:sldMk cId="4192061253" sldId="257"/>
            <ac:cxnSpMk id="28" creationId="{ABAD74CF-CB22-463B-9031-D3BE16111B9B}"/>
          </ac:cxnSpMkLst>
        </pc:cxnChg>
        <pc:cxnChg chg="add del">
          <ac:chgData name="Happonen Jenny Jamina" userId="S::jenny.happonen@edu.kuopio.fi::8f5edc9d-de7f-4641-a67d-c53daf2ca3e8" providerId="AD" clId="Web-{6534ECF5-E699-9E7C-DFFC-01F8C82E87CC}" dt="2022-05-16T10:20:54.863" v="432"/>
          <ac:cxnSpMkLst>
            <pc:docMk/>
            <pc:sldMk cId="4192061253" sldId="257"/>
            <ac:cxnSpMk id="30" creationId="{E95C7366-6A36-4307-81CE-FBD79DFF0980}"/>
          </ac:cxnSpMkLst>
        </pc:cxnChg>
        <pc:cxnChg chg="add del">
          <ac:chgData name="Happonen Jenny Jamina" userId="S::jenny.happonen@edu.kuopio.fi::8f5edc9d-de7f-4641-a67d-c53daf2ca3e8" providerId="AD" clId="Web-{6534ECF5-E699-9E7C-DFFC-01F8C82E87CC}" dt="2022-05-16T10:20:54.863" v="432"/>
          <ac:cxnSpMkLst>
            <pc:docMk/>
            <pc:sldMk cId="4192061253" sldId="257"/>
            <ac:cxnSpMk id="31" creationId="{82B589D1-AB2D-469C-960E-40C719BA8281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10:20:54.879" v="433"/>
          <ac:cxnSpMkLst>
            <pc:docMk/>
            <pc:sldMk cId="4192061253" sldId="257"/>
            <ac:cxnSpMk id="35" creationId="{ABAD74CF-CB22-463B-9031-D3BE16111B9B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10:20:54.879" v="433"/>
          <ac:cxnSpMkLst>
            <pc:docMk/>
            <pc:sldMk cId="4192061253" sldId="257"/>
            <ac:cxnSpMk id="37" creationId="{82B589D1-AB2D-469C-960E-40C719BA8281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10:20:54.879" v="433"/>
          <ac:cxnSpMkLst>
            <pc:docMk/>
            <pc:sldMk cId="4192061253" sldId="257"/>
            <ac:cxnSpMk id="38" creationId="{055BC9DE-F4C7-4F1F-833F-C0E20531FBC7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10:20:54.879" v="433"/>
          <ac:cxnSpMkLst>
            <pc:docMk/>
            <pc:sldMk cId="4192061253" sldId="257"/>
            <ac:cxnSpMk id="39" creationId="{E95C7366-6A36-4307-81CE-FBD79DFF0980}"/>
          </ac:cxnSpMkLst>
        </pc:cxnChg>
      </pc:sldChg>
      <pc:sldChg chg="addSp modSp mod setBg">
        <pc:chgData name="Happonen Jenny Jamina" userId="S::jenny.happonen@edu.kuopio.fi::8f5edc9d-de7f-4641-a67d-c53daf2ca3e8" providerId="AD" clId="Web-{6534ECF5-E699-9E7C-DFFC-01F8C82E87CC}" dt="2022-05-16T10:02:24.737" v="85" actId="14100"/>
        <pc:sldMkLst>
          <pc:docMk/>
          <pc:sldMk cId="3745206850" sldId="260"/>
        </pc:sldMkLst>
        <pc:spChg chg="mod">
          <ac:chgData name="Happonen Jenny Jamina" userId="S::jenny.happonen@edu.kuopio.fi::8f5edc9d-de7f-4641-a67d-c53daf2ca3e8" providerId="AD" clId="Web-{6534ECF5-E699-9E7C-DFFC-01F8C82E87CC}" dt="2022-05-16T09:58:49.631" v="71"/>
          <ac:spMkLst>
            <pc:docMk/>
            <pc:sldMk cId="3745206850" sldId="260"/>
            <ac:spMk id="2" creationId="{3CD153F4-E2D8-EFD2-5082-E2E267C3A38E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09:58:49.631" v="71"/>
          <ac:spMkLst>
            <pc:docMk/>
            <pc:sldMk cId="3745206850" sldId="260"/>
            <ac:spMk id="3" creationId="{E152D12A-8818-6825-562A-793EF42069C4}"/>
          </ac:spMkLst>
        </pc:spChg>
        <pc:spChg chg="mod ord">
          <ac:chgData name="Happonen Jenny Jamina" userId="S::jenny.happonen@edu.kuopio.fi::8f5edc9d-de7f-4641-a67d-c53daf2ca3e8" providerId="AD" clId="Web-{6534ECF5-E699-9E7C-DFFC-01F8C82E87CC}" dt="2022-05-16T09:58:49.631" v="71"/>
          <ac:spMkLst>
            <pc:docMk/>
            <pc:sldMk cId="3745206850" sldId="260"/>
            <ac:spMk id="4" creationId="{F56E4E5D-1CBF-8208-598C-53C84B350DE8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09:58:49.631" v="71"/>
          <ac:spMkLst>
            <pc:docMk/>
            <pc:sldMk cId="3745206850" sldId="260"/>
            <ac:spMk id="5" creationId="{CEF5542F-24AF-EF33-419F-286701089913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09:58:49.631" v="71"/>
          <ac:spMkLst>
            <pc:docMk/>
            <pc:sldMk cId="3745206850" sldId="260"/>
            <ac:spMk id="6" creationId="{E21F8BDB-9845-92A2-9AF3-B1C0623DCFFB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09:58:49.631" v="71"/>
          <ac:spMkLst>
            <pc:docMk/>
            <pc:sldMk cId="3745206850" sldId="260"/>
            <ac:spMk id="12" creationId="{870F1165-C2FC-4313-ADED-D8514C00E1EE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09:58:49.631" v="71"/>
          <ac:spMkLst>
            <pc:docMk/>
            <pc:sldMk cId="3745206850" sldId="260"/>
            <ac:spMk id="14" creationId="{3FD564DD-780E-4279-99FF-A16618E11908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09:58:49.631" v="71"/>
          <ac:spMkLst>
            <pc:docMk/>
            <pc:sldMk cId="3745206850" sldId="260"/>
            <ac:spMk id="16" creationId="{99A04334-45A9-4F91-BCE9-8F0F4F104981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09:58:49.631" v="71"/>
          <ac:spMkLst>
            <pc:docMk/>
            <pc:sldMk cId="3745206850" sldId="260"/>
            <ac:spMk id="18" creationId="{F5BB14C7-B6E4-427D-AEAC-7A18D089F922}"/>
          </ac:spMkLst>
        </pc:spChg>
        <pc:picChg chg="add mod ord modCrop">
          <ac:chgData name="Happonen Jenny Jamina" userId="S::jenny.happonen@edu.kuopio.fi::8f5edc9d-de7f-4641-a67d-c53daf2ca3e8" providerId="AD" clId="Web-{6534ECF5-E699-9E7C-DFFC-01F8C82E87CC}" dt="2022-05-16T10:02:24.737" v="85" actId="14100"/>
          <ac:picMkLst>
            <pc:docMk/>
            <pc:sldMk cId="3745206850" sldId="260"/>
            <ac:picMk id="7" creationId="{9530FC2A-194D-1228-F7BD-029E1F939C7F}"/>
          </ac:picMkLst>
        </pc:picChg>
        <pc:cxnChg chg="add">
          <ac:chgData name="Happonen Jenny Jamina" userId="S::jenny.happonen@edu.kuopio.fi::8f5edc9d-de7f-4641-a67d-c53daf2ca3e8" providerId="AD" clId="Web-{6534ECF5-E699-9E7C-DFFC-01F8C82E87CC}" dt="2022-05-16T09:58:49.631" v="71"/>
          <ac:cxnSpMkLst>
            <pc:docMk/>
            <pc:sldMk cId="3745206850" sldId="260"/>
            <ac:cxnSpMk id="20" creationId="{ABAD74CF-CB22-463B-9031-D3BE16111B9B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09:58:49.631" v="71"/>
          <ac:cxnSpMkLst>
            <pc:docMk/>
            <pc:sldMk cId="3745206850" sldId="260"/>
            <ac:cxnSpMk id="22" creationId="{82B589D1-AB2D-469C-960E-40C719BA8281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09:58:49.631" v="71"/>
          <ac:cxnSpMkLst>
            <pc:docMk/>
            <pc:sldMk cId="3745206850" sldId="260"/>
            <ac:cxnSpMk id="24" creationId="{055BC9DE-F4C7-4F1F-833F-C0E20531FBC7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09:58:49.631" v="71"/>
          <ac:cxnSpMkLst>
            <pc:docMk/>
            <pc:sldMk cId="3745206850" sldId="260"/>
            <ac:cxnSpMk id="26" creationId="{5876D832-527B-45C0-8F01-17AA4D90244B}"/>
          </ac:cxnSpMkLst>
        </pc:cxnChg>
      </pc:sldChg>
      <pc:sldChg chg="addSp modSp new mod ord setBg">
        <pc:chgData name="Happonen Jenny Jamina" userId="S::jenny.happonen@edu.kuopio.fi::8f5edc9d-de7f-4641-a67d-c53daf2ca3e8" providerId="AD" clId="Web-{6534ECF5-E699-9E7C-DFFC-01F8C82E87CC}" dt="2022-05-16T10:17:22.836" v="425" actId="20577"/>
        <pc:sldMkLst>
          <pc:docMk/>
          <pc:sldMk cId="4255631669" sldId="261"/>
        </pc:sldMkLst>
        <pc:spChg chg="mod">
          <ac:chgData name="Happonen Jenny Jamina" userId="S::jenny.happonen@edu.kuopio.fi::8f5edc9d-de7f-4641-a67d-c53daf2ca3e8" providerId="AD" clId="Web-{6534ECF5-E699-9E7C-DFFC-01F8C82E87CC}" dt="2022-05-16T10:16:57.131" v="423"/>
          <ac:spMkLst>
            <pc:docMk/>
            <pc:sldMk cId="4255631669" sldId="261"/>
            <ac:spMk id="2" creationId="{8F61FB4C-AB32-3890-42D2-B8131F937D05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10:17:22.836" v="425" actId="20577"/>
          <ac:spMkLst>
            <pc:docMk/>
            <pc:sldMk cId="4255631669" sldId="261"/>
            <ac:spMk id="3" creationId="{38CF52E7-D687-5540-8D0B-78DB58C825B4}"/>
          </ac:spMkLst>
        </pc:spChg>
        <pc:spChg chg="mod ord">
          <ac:chgData name="Happonen Jenny Jamina" userId="S::jenny.happonen@edu.kuopio.fi::8f5edc9d-de7f-4641-a67d-c53daf2ca3e8" providerId="AD" clId="Web-{6534ECF5-E699-9E7C-DFFC-01F8C82E87CC}" dt="2022-05-16T10:16:57.131" v="423"/>
          <ac:spMkLst>
            <pc:docMk/>
            <pc:sldMk cId="4255631669" sldId="261"/>
            <ac:spMk id="4" creationId="{460B5382-0739-952F-8606-0D6AC53BFCE2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10:16:57.131" v="423"/>
          <ac:spMkLst>
            <pc:docMk/>
            <pc:sldMk cId="4255631669" sldId="261"/>
            <ac:spMk id="5" creationId="{947B8CC4-4A6E-61F6-F3F5-C18586F93253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10:16:57.131" v="423"/>
          <ac:spMkLst>
            <pc:docMk/>
            <pc:sldMk cId="4255631669" sldId="261"/>
            <ac:spMk id="6" creationId="{EF1070C6-6826-14C6-5227-239673CA1B0B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10:16:57.131" v="423"/>
          <ac:spMkLst>
            <pc:docMk/>
            <pc:sldMk cId="4255631669" sldId="261"/>
            <ac:spMk id="12" creationId="{870F1165-C2FC-4313-ADED-D8514C00E1EE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10:16:57.131" v="423"/>
          <ac:spMkLst>
            <pc:docMk/>
            <pc:sldMk cId="4255631669" sldId="261"/>
            <ac:spMk id="14" creationId="{3FD564DD-780E-4279-99FF-A16618E11908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10:16:57.131" v="423"/>
          <ac:spMkLst>
            <pc:docMk/>
            <pc:sldMk cId="4255631669" sldId="261"/>
            <ac:spMk id="18" creationId="{F5BB14C7-B6E4-427D-AEAC-7A18D089F922}"/>
          </ac:spMkLst>
        </pc:spChg>
        <pc:picChg chg="add mod ord">
          <ac:chgData name="Happonen Jenny Jamina" userId="S::jenny.happonen@edu.kuopio.fi::8f5edc9d-de7f-4641-a67d-c53daf2ca3e8" providerId="AD" clId="Web-{6534ECF5-E699-9E7C-DFFC-01F8C82E87CC}" dt="2022-05-16T10:16:57.131" v="423"/>
          <ac:picMkLst>
            <pc:docMk/>
            <pc:sldMk cId="4255631669" sldId="261"/>
            <ac:picMk id="7" creationId="{0AD874EF-9C6C-CC77-06B2-407CBA7C8DA6}"/>
          </ac:picMkLst>
        </pc:picChg>
        <pc:cxnChg chg="add">
          <ac:chgData name="Happonen Jenny Jamina" userId="S::jenny.happonen@edu.kuopio.fi::8f5edc9d-de7f-4641-a67d-c53daf2ca3e8" providerId="AD" clId="Web-{6534ECF5-E699-9E7C-DFFC-01F8C82E87CC}" dt="2022-05-16T10:16:57.131" v="423"/>
          <ac:cxnSpMkLst>
            <pc:docMk/>
            <pc:sldMk cId="4255631669" sldId="261"/>
            <ac:cxnSpMk id="16" creationId="{ABAD74CF-CB22-463B-9031-D3BE16111B9B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10:16:57.131" v="423"/>
          <ac:cxnSpMkLst>
            <pc:docMk/>
            <pc:sldMk cId="4255631669" sldId="261"/>
            <ac:cxnSpMk id="20" creationId="{82B589D1-AB2D-469C-960E-40C719BA8281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10:16:57.131" v="423"/>
          <ac:cxnSpMkLst>
            <pc:docMk/>
            <pc:sldMk cId="4255631669" sldId="261"/>
            <ac:cxnSpMk id="22" creationId="{055BC9DE-F4C7-4F1F-833F-C0E20531FBC7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10:16:57.131" v="423"/>
          <ac:cxnSpMkLst>
            <pc:docMk/>
            <pc:sldMk cId="4255631669" sldId="261"/>
            <ac:cxnSpMk id="24" creationId="{E95C7366-6A36-4307-81CE-FBD79DFF0980}"/>
          </ac:cxnSpMkLst>
        </pc:cxnChg>
      </pc:sldChg>
      <pc:sldChg chg="addSp delSp modSp new mod setBg">
        <pc:chgData name="Happonen Jenny Jamina" userId="S::jenny.happonen@edu.kuopio.fi::8f5edc9d-de7f-4641-a67d-c53daf2ca3e8" providerId="AD" clId="Web-{6534ECF5-E699-9E7C-DFFC-01F8C82E87CC}" dt="2022-05-16T10:23:11.027" v="451" actId="20577"/>
        <pc:sldMkLst>
          <pc:docMk/>
          <pc:sldMk cId="3700699635" sldId="262"/>
        </pc:sldMkLst>
        <pc:spChg chg="mod">
          <ac:chgData name="Happonen Jenny Jamina" userId="S::jenny.happonen@edu.kuopio.fi::8f5edc9d-de7f-4641-a67d-c53daf2ca3e8" providerId="AD" clId="Web-{6534ECF5-E699-9E7C-DFFC-01F8C82E87CC}" dt="2022-05-16T10:23:11.027" v="451" actId="20577"/>
          <ac:spMkLst>
            <pc:docMk/>
            <pc:sldMk cId="3700699635" sldId="262"/>
            <ac:spMk id="2" creationId="{130840F2-AE19-1898-DA55-EA33B7FCC358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10:21:39.803" v="435"/>
          <ac:spMkLst>
            <pc:docMk/>
            <pc:sldMk cId="3700699635" sldId="262"/>
            <ac:spMk id="3" creationId="{F330FF9E-EEC1-FF80-9CA6-AA2DB3AA5312}"/>
          </ac:spMkLst>
        </pc:spChg>
        <pc:spChg chg="mod ord">
          <ac:chgData name="Happonen Jenny Jamina" userId="S::jenny.happonen@edu.kuopio.fi::8f5edc9d-de7f-4641-a67d-c53daf2ca3e8" providerId="AD" clId="Web-{6534ECF5-E699-9E7C-DFFC-01F8C82E87CC}" dt="2022-05-16T10:19:12.311" v="427"/>
          <ac:spMkLst>
            <pc:docMk/>
            <pc:sldMk cId="3700699635" sldId="262"/>
            <ac:spMk id="4" creationId="{A57D4D1E-63BC-6932-7548-C6A1CD195ABA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10:19:12.311" v="427"/>
          <ac:spMkLst>
            <pc:docMk/>
            <pc:sldMk cId="3700699635" sldId="262"/>
            <ac:spMk id="5" creationId="{45783887-2374-9264-5034-5FF3B4233A33}"/>
          </ac:spMkLst>
        </pc:spChg>
        <pc:spChg chg="mod">
          <ac:chgData name="Happonen Jenny Jamina" userId="S::jenny.happonen@edu.kuopio.fi::8f5edc9d-de7f-4641-a67d-c53daf2ca3e8" providerId="AD" clId="Web-{6534ECF5-E699-9E7C-DFFC-01F8C82E87CC}" dt="2022-05-16T10:19:12.311" v="427"/>
          <ac:spMkLst>
            <pc:docMk/>
            <pc:sldMk cId="3700699635" sldId="262"/>
            <ac:spMk id="6" creationId="{B1F938B4-F581-8751-9B62-11D6C0EAA106}"/>
          </ac:spMkLst>
        </pc:spChg>
        <pc:spChg chg="add del">
          <ac:chgData name="Happonen Jenny Jamina" userId="S::jenny.happonen@edu.kuopio.fi::8f5edc9d-de7f-4641-a67d-c53daf2ca3e8" providerId="AD" clId="Web-{6534ECF5-E699-9E7C-DFFC-01F8C82E87CC}" dt="2022-05-16T10:21:39.803" v="435"/>
          <ac:spMkLst>
            <pc:docMk/>
            <pc:sldMk cId="3700699635" sldId="262"/>
            <ac:spMk id="11" creationId="{870F1165-C2FC-4313-ADED-D8514C00E1EE}"/>
          </ac:spMkLst>
        </pc:spChg>
        <pc:spChg chg="add del">
          <ac:chgData name="Happonen Jenny Jamina" userId="S::jenny.happonen@edu.kuopio.fi::8f5edc9d-de7f-4641-a67d-c53daf2ca3e8" providerId="AD" clId="Web-{6534ECF5-E699-9E7C-DFFC-01F8C82E87CC}" dt="2022-05-16T10:21:39.803" v="435"/>
          <ac:spMkLst>
            <pc:docMk/>
            <pc:sldMk cId="3700699635" sldId="262"/>
            <ac:spMk id="13" creationId="{3FD564DD-780E-4279-99FF-A16618E11908}"/>
          </ac:spMkLst>
        </pc:spChg>
        <pc:spChg chg="add del">
          <ac:chgData name="Happonen Jenny Jamina" userId="S::jenny.happonen@edu.kuopio.fi::8f5edc9d-de7f-4641-a67d-c53daf2ca3e8" providerId="AD" clId="Web-{6534ECF5-E699-9E7C-DFFC-01F8C82E87CC}" dt="2022-05-16T10:21:39.803" v="435"/>
          <ac:spMkLst>
            <pc:docMk/>
            <pc:sldMk cId="3700699635" sldId="262"/>
            <ac:spMk id="15" creationId="{F5BB14C7-B6E4-427D-AEAC-7A18D089F922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10:21:39.803" v="435"/>
          <ac:spMkLst>
            <pc:docMk/>
            <pc:sldMk cId="3700699635" sldId="262"/>
            <ac:spMk id="26" creationId="{870F1165-C2FC-4313-ADED-D8514C00E1EE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10:21:39.803" v="435"/>
          <ac:spMkLst>
            <pc:docMk/>
            <pc:sldMk cId="3700699635" sldId="262"/>
            <ac:spMk id="28" creationId="{3FD564DD-780E-4279-99FF-A16618E11908}"/>
          </ac:spMkLst>
        </pc:spChg>
        <pc:spChg chg="add">
          <ac:chgData name="Happonen Jenny Jamina" userId="S::jenny.happonen@edu.kuopio.fi::8f5edc9d-de7f-4641-a67d-c53daf2ca3e8" providerId="AD" clId="Web-{6534ECF5-E699-9E7C-DFFC-01F8C82E87CC}" dt="2022-05-16T10:21:39.803" v="435"/>
          <ac:spMkLst>
            <pc:docMk/>
            <pc:sldMk cId="3700699635" sldId="262"/>
            <ac:spMk id="30" creationId="{F5BB14C7-B6E4-427D-AEAC-7A18D089F922}"/>
          </ac:spMkLst>
        </pc:spChg>
        <pc:cxnChg chg="add del">
          <ac:chgData name="Happonen Jenny Jamina" userId="S::jenny.happonen@edu.kuopio.fi::8f5edc9d-de7f-4641-a67d-c53daf2ca3e8" providerId="AD" clId="Web-{6534ECF5-E699-9E7C-DFFC-01F8C82E87CC}" dt="2022-05-16T10:21:39.803" v="435"/>
          <ac:cxnSpMkLst>
            <pc:docMk/>
            <pc:sldMk cId="3700699635" sldId="262"/>
            <ac:cxnSpMk id="17" creationId="{ABAD74CF-CB22-463B-9031-D3BE16111B9B}"/>
          </ac:cxnSpMkLst>
        </pc:cxnChg>
        <pc:cxnChg chg="add del">
          <ac:chgData name="Happonen Jenny Jamina" userId="S::jenny.happonen@edu.kuopio.fi::8f5edc9d-de7f-4641-a67d-c53daf2ca3e8" providerId="AD" clId="Web-{6534ECF5-E699-9E7C-DFFC-01F8C82E87CC}" dt="2022-05-16T10:21:39.803" v="435"/>
          <ac:cxnSpMkLst>
            <pc:docMk/>
            <pc:sldMk cId="3700699635" sldId="262"/>
            <ac:cxnSpMk id="19" creationId="{82B589D1-AB2D-469C-960E-40C719BA8281}"/>
          </ac:cxnSpMkLst>
        </pc:cxnChg>
        <pc:cxnChg chg="add del">
          <ac:chgData name="Happonen Jenny Jamina" userId="S::jenny.happonen@edu.kuopio.fi::8f5edc9d-de7f-4641-a67d-c53daf2ca3e8" providerId="AD" clId="Web-{6534ECF5-E699-9E7C-DFFC-01F8C82E87CC}" dt="2022-05-16T10:21:39.803" v="435"/>
          <ac:cxnSpMkLst>
            <pc:docMk/>
            <pc:sldMk cId="3700699635" sldId="262"/>
            <ac:cxnSpMk id="21" creationId="{055BC9DE-F4C7-4F1F-833F-C0E20531FBC7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10:21:39.803" v="435"/>
          <ac:cxnSpMkLst>
            <pc:docMk/>
            <pc:sldMk cId="3700699635" sldId="262"/>
            <ac:cxnSpMk id="32" creationId="{ABAD74CF-CB22-463B-9031-D3BE16111B9B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10:21:39.803" v="435"/>
          <ac:cxnSpMkLst>
            <pc:docMk/>
            <pc:sldMk cId="3700699635" sldId="262"/>
            <ac:cxnSpMk id="34" creationId="{055BC9DE-F4C7-4F1F-833F-C0E20531FBC7}"/>
          </ac:cxnSpMkLst>
        </pc:cxnChg>
        <pc:cxnChg chg="add">
          <ac:chgData name="Happonen Jenny Jamina" userId="S::jenny.happonen@edu.kuopio.fi::8f5edc9d-de7f-4641-a67d-c53daf2ca3e8" providerId="AD" clId="Web-{6534ECF5-E699-9E7C-DFFC-01F8C82E87CC}" dt="2022-05-16T10:21:39.803" v="435"/>
          <ac:cxnSpMkLst>
            <pc:docMk/>
            <pc:sldMk cId="3700699635" sldId="262"/>
            <ac:cxnSpMk id="36" creationId="{82B589D1-AB2D-469C-960E-40C719BA8281}"/>
          </ac:cxnSpMkLst>
        </pc:cxnChg>
      </pc:sldChg>
    </pc:docChg>
  </pc:docChgLst>
  <pc:docChgLst>
    <pc:chgData name="Törn Niko Väinö Oskari" userId="S::niko.torn@edu.kuopio.fi::93902862-d3f5-4834-9a9b-252c38cfaac8" providerId="AD" clId="Web-{7CC771B6-3E0C-2FFF-620E-01E4619E00D6}"/>
    <pc:docChg chg="addSld delSld modSld sldOrd">
      <pc:chgData name="Törn Niko Väinö Oskari" userId="S::niko.torn@edu.kuopio.fi::93902862-d3f5-4834-9a9b-252c38cfaac8" providerId="AD" clId="Web-{7CC771B6-3E0C-2FFF-620E-01E4619E00D6}" dt="2022-05-17T09:07:56.777" v="193" actId="20577"/>
      <pc:docMkLst>
        <pc:docMk/>
      </pc:docMkLst>
      <pc:sldChg chg="addSp delSp modSp">
        <pc:chgData name="Törn Niko Väinö Oskari" userId="S::niko.torn@edu.kuopio.fi::93902862-d3f5-4834-9a9b-252c38cfaac8" providerId="AD" clId="Web-{7CC771B6-3E0C-2FFF-620E-01E4619E00D6}" dt="2022-05-17T09:07:56.777" v="193" actId="20577"/>
        <pc:sldMkLst>
          <pc:docMk/>
          <pc:sldMk cId="3700699635" sldId="262"/>
        </pc:sldMkLst>
        <pc:spChg chg="mod">
          <ac:chgData name="Törn Niko Väinö Oskari" userId="S::niko.torn@edu.kuopio.fi::93902862-d3f5-4834-9a9b-252c38cfaac8" providerId="AD" clId="Web-{7CC771B6-3E0C-2FFF-620E-01E4619E00D6}" dt="2022-05-17T09:06:50.323" v="184" actId="1076"/>
          <ac:spMkLst>
            <pc:docMk/>
            <pc:sldMk cId="3700699635" sldId="262"/>
            <ac:spMk id="2" creationId="{130840F2-AE19-1898-DA55-EA33B7FCC358}"/>
          </ac:spMkLst>
        </pc:spChg>
        <pc:spChg chg="mod">
          <ac:chgData name="Törn Niko Väinö Oskari" userId="S::niko.torn@edu.kuopio.fi::93902862-d3f5-4834-9a9b-252c38cfaac8" providerId="AD" clId="Web-{7CC771B6-3E0C-2FFF-620E-01E4619E00D6}" dt="2022-05-17T08:53:42.855" v="147" actId="1076"/>
          <ac:spMkLst>
            <pc:docMk/>
            <pc:sldMk cId="3700699635" sldId="262"/>
            <ac:spMk id="5" creationId="{45783887-2374-9264-5034-5FF3B4233A33}"/>
          </ac:spMkLst>
        </pc:spChg>
        <pc:spChg chg="add mod">
          <ac:chgData name="Törn Niko Väinö Oskari" userId="S::niko.torn@edu.kuopio.fi::93902862-d3f5-4834-9a9b-252c38cfaac8" providerId="AD" clId="Web-{7CC771B6-3E0C-2FFF-620E-01E4619E00D6}" dt="2022-05-17T09:07:56.777" v="193" actId="20577"/>
          <ac:spMkLst>
            <pc:docMk/>
            <pc:sldMk cId="3700699635" sldId="262"/>
            <ac:spMk id="8" creationId="{4C4C979A-6DE1-CC00-A46B-8E2575EFF3B2}"/>
          </ac:spMkLst>
        </pc:spChg>
        <pc:picChg chg="del">
          <ac:chgData name="Törn Niko Väinö Oskari" userId="S::niko.torn@edu.kuopio.fi::93902862-d3f5-4834-9a9b-252c38cfaac8" providerId="AD" clId="Web-{7CC771B6-3E0C-2FFF-620E-01E4619E00D6}" dt="2022-05-17T08:53:11.464" v="143"/>
          <ac:picMkLst>
            <pc:docMk/>
            <pc:sldMk cId="3700699635" sldId="262"/>
            <ac:picMk id="7" creationId="{FE79E3E3-687B-1946-AAA2-3F0758978475}"/>
          </ac:picMkLst>
        </pc:picChg>
      </pc:sldChg>
      <pc:sldChg chg="del ord">
        <pc:chgData name="Törn Niko Väinö Oskari" userId="S::niko.torn@edu.kuopio.fi::93902862-d3f5-4834-9a9b-252c38cfaac8" providerId="AD" clId="Web-{7CC771B6-3E0C-2FFF-620E-01E4619E00D6}" dt="2022-05-17T08:26:16.015" v="51"/>
        <pc:sldMkLst>
          <pc:docMk/>
          <pc:sldMk cId="276352513" sldId="264"/>
        </pc:sldMkLst>
      </pc:sldChg>
      <pc:sldChg chg="modSp new del">
        <pc:chgData name="Törn Niko Väinö Oskari" userId="S::niko.torn@edu.kuopio.fi::93902862-d3f5-4834-9a9b-252c38cfaac8" providerId="AD" clId="Web-{7CC771B6-3E0C-2FFF-620E-01E4619E00D6}" dt="2022-05-17T08:26:09.686" v="50"/>
        <pc:sldMkLst>
          <pc:docMk/>
          <pc:sldMk cId="555686114" sldId="265"/>
        </pc:sldMkLst>
        <pc:spChg chg="mod">
          <ac:chgData name="Törn Niko Väinö Oskari" userId="S::niko.torn@edu.kuopio.fi::93902862-d3f5-4834-9a9b-252c38cfaac8" providerId="AD" clId="Web-{7CC771B6-3E0C-2FFF-620E-01E4619E00D6}" dt="2022-05-17T08:25:49.092" v="48" actId="20577"/>
          <ac:spMkLst>
            <pc:docMk/>
            <pc:sldMk cId="555686114" sldId="265"/>
            <ac:spMk id="2" creationId="{126EE80B-1383-FB69-F201-8D39BC24458D}"/>
          </ac:spMkLst>
        </pc:spChg>
      </pc:sldChg>
    </pc:docChg>
  </pc:docChgLst>
  <pc:docChgLst>
    <pc:chgData name="Malinen Kasper Ukko Juhani" userId="S::kasper.malinen@edu.kuopio.fi::3c069768-7377-46f1-b30d-11290497c385" providerId="AD" clId="Web-{D90B6B3B-F2A7-4826-A58A-D8B8D7FA7774}"/>
    <pc:docChg chg="addSld modSld modMainMaster">
      <pc:chgData name="Malinen Kasper Ukko Juhani" userId="S::kasper.malinen@edu.kuopio.fi::3c069768-7377-46f1-b30d-11290497c385" providerId="AD" clId="Web-{D90B6B3B-F2A7-4826-A58A-D8B8D7FA7774}" dt="2022-05-17T06:10:12.563" v="109"/>
      <pc:docMkLst>
        <pc:docMk/>
      </pc:docMkLst>
      <pc:sldChg chg="mod">
        <pc:chgData name="Malinen Kasper Ukko Juhani" userId="S::kasper.malinen@edu.kuopio.fi::3c069768-7377-46f1-b30d-11290497c385" providerId="AD" clId="Web-{D90B6B3B-F2A7-4826-A58A-D8B8D7FA7774}" dt="2022-05-17T06:08:16.122" v="100"/>
        <pc:sldMkLst>
          <pc:docMk/>
          <pc:sldMk cId="782385677" sldId="256"/>
        </pc:sldMkLst>
      </pc:sldChg>
      <pc:sldChg chg="modSp mod">
        <pc:chgData name="Malinen Kasper Ukko Juhani" userId="S::kasper.malinen@edu.kuopio.fi::3c069768-7377-46f1-b30d-11290497c385" providerId="AD" clId="Web-{D90B6B3B-F2A7-4826-A58A-D8B8D7FA7774}" dt="2022-05-17T06:08:16.122" v="100"/>
        <pc:sldMkLst>
          <pc:docMk/>
          <pc:sldMk cId="4192061253" sldId="257"/>
        </pc:sldMkLst>
        <pc:spChg chg="mod">
          <ac:chgData name="Malinen Kasper Ukko Juhani" userId="S::kasper.malinen@edu.kuopio.fi::3c069768-7377-46f1-b30d-11290497c385" providerId="AD" clId="Web-{D90B6B3B-F2A7-4826-A58A-D8B8D7FA7774}" dt="2022-05-17T05:50:14.980" v="20" actId="20577"/>
          <ac:spMkLst>
            <pc:docMk/>
            <pc:sldMk cId="4192061253" sldId="257"/>
            <ac:spMk id="5" creationId="{E6EC6789-C617-3446-378E-A26FCF1BD487}"/>
          </ac:spMkLst>
        </pc:spChg>
      </pc:sldChg>
      <pc:sldChg chg="mod">
        <pc:chgData name="Malinen Kasper Ukko Juhani" userId="S::kasper.malinen@edu.kuopio.fi::3c069768-7377-46f1-b30d-11290497c385" providerId="AD" clId="Web-{D90B6B3B-F2A7-4826-A58A-D8B8D7FA7774}" dt="2022-05-17T06:08:16.122" v="100"/>
        <pc:sldMkLst>
          <pc:docMk/>
          <pc:sldMk cId="1432294104" sldId="258"/>
        </pc:sldMkLst>
      </pc:sldChg>
      <pc:sldChg chg="mod">
        <pc:chgData name="Malinen Kasper Ukko Juhani" userId="S::kasper.malinen@edu.kuopio.fi::3c069768-7377-46f1-b30d-11290497c385" providerId="AD" clId="Web-{D90B6B3B-F2A7-4826-A58A-D8B8D7FA7774}" dt="2022-05-17T06:08:16.122" v="100"/>
        <pc:sldMkLst>
          <pc:docMk/>
          <pc:sldMk cId="3599536655" sldId="259"/>
        </pc:sldMkLst>
      </pc:sldChg>
      <pc:sldChg chg="mod">
        <pc:chgData name="Malinen Kasper Ukko Juhani" userId="S::kasper.malinen@edu.kuopio.fi::3c069768-7377-46f1-b30d-11290497c385" providerId="AD" clId="Web-{D90B6B3B-F2A7-4826-A58A-D8B8D7FA7774}" dt="2022-05-17T06:08:16.122" v="100"/>
        <pc:sldMkLst>
          <pc:docMk/>
          <pc:sldMk cId="3745206850" sldId="260"/>
        </pc:sldMkLst>
      </pc:sldChg>
      <pc:sldChg chg="mod">
        <pc:chgData name="Malinen Kasper Ukko Juhani" userId="S::kasper.malinen@edu.kuopio.fi::3c069768-7377-46f1-b30d-11290497c385" providerId="AD" clId="Web-{D90B6B3B-F2A7-4826-A58A-D8B8D7FA7774}" dt="2022-05-17T06:08:16.122" v="100"/>
        <pc:sldMkLst>
          <pc:docMk/>
          <pc:sldMk cId="4255631669" sldId="261"/>
        </pc:sldMkLst>
      </pc:sldChg>
      <pc:sldChg chg="mod">
        <pc:chgData name="Malinen Kasper Ukko Juhani" userId="S::kasper.malinen@edu.kuopio.fi::3c069768-7377-46f1-b30d-11290497c385" providerId="AD" clId="Web-{D90B6B3B-F2A7-4826-A58A-D8B8D7FA7774}" dt="2022-05-17T06:08:16.122" v="100"/>
        <pc:sldMkLst>
          <pc:docMk/>
          <pc:sldMk cId="3700699635" sldId="262"/>
        </pc:sldMkLst>
      </pc:sldChg>
      <pc:sldChg chg="addSp delSp modSp new mod setBg">
        <pc:chgData name="Malinen Kasper Ukko Juhani" userId="S::kasper.malinen@edu.kuopio.fi::3c069768-7377-46f1-b30d-11290497c385" providerId="AD" clId="Web-{D90B6B3B-F2A7-4826-A58A-D8B8D7FA7774}" dt="2022-05-17T06:10:12.563" v="109"/>
        <pc:sldMkLst>
          <pc:docMk/>
          <pc:sldMk cId="3059695514" sldId="263"/>
        </pc:sldMkLst>
        <pc:spChg chg="mod">
          <ac:chgData name="Malinen Kasper Ukko Juhani" userId="S::kasper.malinen@edu.kuopio.fi::3c069768-7377-46f1-b30d-11290497c385" providerId="AD" clId="Web-{D90B6B3B-F2A7-4826-A58A-D8B8D7FA7774}" dt="2022-05-17T06:04:03.505" v="83"/>
          <ac:spMkLst>
            <pc:docMk/>
            <pc:sldMk cId="3059695514" sldId="263"/>
            <ac:spMk id="2" creationId="{6E3B0309-C320-E6C7-70BA-C6CF51A2FA4F}"/>
          </ac:spMkLst>
        </pc:spChg>
        <pc:spChg chg="mod ord">
          <ac:chgData name="Malinen Kasper Ukko Juhani" userId="S::kasper.malinen@edu.kuopio.fi::3c069768-7377-46f1-b30d-11290497c385" providerId="AD" clId="Web-{D90B6B3B-F2A7-4826-A58A-D8B8D7FA7774}" dt="2022-05-17T06:04:03.505" v="83"/>
          <ac:spMkLst>
            <pc:docMk/>
            <pc:sldMk cId="3059695514" sldId="263"/>
            <ac:spMk id="4" creationId="{A9EC1082-B525-CABB-1AD8-88C86695D738}"/>
          </ac:spMkLst>
        </pc:spChg>
        <pc:spChg chg="mod">
          <ac:chgData name="Malinen Kasper Ukko Juhani" userId="S::kasper.malinen@edu.kuopio.fi::3c069768-7377-46f1-b30d-11290497c385" providerId="AD" clId="Web-{D90B6B3B-F2A7-4826-A58A-D8B8D7FA7774}" dt="2022-05-17T06:04:03.505" v="83"/>
          <ac:spMkLst>
            <pc:docMk/>
            <pc:sldMk cId="3059695514" sldId="263"/>
            <ac:spMk id="5" creationId="{242B2246-931D-30DE-9148-C672A54A9EC6}"/>
          </ac:spMkLst>
        </pc:spChg>
        <pc:spChg chg="mod">
          <ac:chgData name="Malinen Kasper Ukko Juhani" userId="S::kasper.malinen@edu.kuopio.fi::3c069768-7377-46f1-b30d-11290497c385" providerId="AD" clId="Web-{D90B6B3B-F2A7-4826-A58A-D8B8D7FA7774}" dt="2022-05-17T06:04:03.505" v="83"/>
          <ac:spMkLst>
            <pc:docMk/>
            <pc:sldMk cId="3059695514" sldId="263"/>
            <ac:spMk id="6" creationId="{86960E79-9503-0A0E-9938-4D881AAF1AB0}"/>
          </ac:spMkLst>
        </pc:spChg>
        <pc:spChg chg="add">
          <ac:chgData name="Malinen Kasper Ukko Juhani" userId="S::kasper.malinen@edu.kuopio.fi::3c069768-7377-46f1-b30d-11290497c385" providerId="AD" clId="Web-{D90B6B3B-F2A7-4826-A58A-D8B8D7FA7774}" dt="2022-05-17T06:04:03.505" v="83"/>
          <ac:spMkLst>
            <pc:docMk/>
            <pc:sldMk cId="3059695514" sldId="263"/>
            <ac:spMk id="22" creationId="{8FBA68A5-A7C7-4D91-AB95-6E0B6FFD8743}"/>
          </ac:spMkLst>
        </pc:spChg>
        <pc:spChg chg="add">
          <ac:chgData name="Malinen Kasper Ukko Juhani" userId="S::kasper.malinen@edu.kuopio.fi::3c069768-7377-46f1-b30d-11290497c385" providerId="AD" clId="Web-{D90B6B3B-F2A7-4826-A58A-D8B8D7FA7774}" dt="2022-05-17T06:04:03.505" v="83"/>
          <ac:spMkLst>
            <pc:docMk/>
            <pc:sldMk cId="3059695514" sldId="263"/>
            <ac:spMk id="24" creationId="{DA4051E3-92B2-42FC-BB3D-372E4A614439}"/>
          </ac:spMkLst>
        </pc:spChg>
        <pc:spChg chg="add">
          <ac:chgData name="Malinen Kasper Ukko Juhani" userId="S::kasper.malinen@edu.kuopio.fi::3c069768-7377-46f1-b30d-11290497c385" providerId="AD" clId="Web-{D90B6B3B-F2A7-4826-A58A-D8B8D7FA7774}" dt="2022-05-17T06:04:03.505" v="83"/>
          <ac:spMkLst>
            <pc:docMk/>
            <pc:sldMk cId="3059695514" sldId="263"/>
            <ac:spMk id="32" creationId="{428E0BC5-D7FC-4C6D-B187-528D1E455377}"/>
          </ac:spMkLst>
        </pc:spChg>
        <pc:spChg chg="add">
          <ac:chgData name="Malinen Kasper Ukko Juhani" userId="S::kasper.malinen@edu.kuopio.fi::3c069768-7377-46f1-b30d-11290497c385" providerId="AD" clId="Web-{D90B6B3B-F2A7-4826-A58A-D8B8D7FA7774}" dt="2022-05-17T06:04:03.505" v="83"/>
          <ac:spMkLst>
            <pc:docMk/>
            <pc:sldMk cId="3059695514" sldId="263"/>
            <ac:spMk id="34" creationId="{626BB69C-B80B-4F41-AAB8-21E3BA23F4B5}"/>
          </ac:spMkLst>
        </pc:spChg>
        <pc:spChg chg="add">
          <ac:chgData name="Malinen Kasper Ukko Juhani" userId="S::kasper.malinen@edu.kuopio.fi::3c069768-7377-46f1-b30d-11290497c385" providerId="AD" clId="Web-{D90B6B3B-F2A7-4826-A58A-D8B8D7FA7774}" dt="2022-05-17T06:04:03.505" v="83"/>
          <ac:spMkLst>
            <pc:docMk/>
            <pc:sldMk cId="3059695514" sldId="263"/>
            <ac:spMk id="36" creationId="{38787DE1-1979-42E2-999D-6112D34861EE}"/>
          </ac:spMkLst>
        </pc:spChg>
        <pc:picChg chg="add mod ord">
          <ac:chgData name="Malinen Kasper Ukko Juhani" userId="S::kasper.malinen@edu.kuopio.fi::3c069768-7377-46f1-b30d-11290497c385" providerId="AD" clId="Web-{D90B6B3B-F2A7-4826-A58A-D8B8D7FA7774}" dt="2022-05-17T06:09:07.889" v="105" actId="1076"/>
          <ac:picMkLst>
            <pc:docMk/>
            <pc:sldMk cId="3059695514" sldId="263"/>
            <ac:picMk id="9" creationId="{FD5459EF-95C5-7746-D50D-9812A7E7B59F}"/>
          </ac:picMkLst>
        </pc:picChg>
        <pc:picChg chg="add mod ord">
          <ac:chgData name="Malinen Kasper Ukko Juhani" userId="S::kasper.malinen@edu.kuopio.fi::3c069768-7377-46f1-b30d-11290497c385" providerId="AD" clId="Web-{D90B6B3B-F2A7-4826-A58A-D8B8D7FA7774}" dt="2022-05-17T06:06:41.541" v="98" actId="14100"/>
          <ac:picMkLst>
            <pc:docMk/>
            <pc:sldMk cId="3059695514" sldId="263"/>
            <ac:picMk id="10" creationId="{8E4A9661-2353-C123-5948-D4B006984BAE}"/>
          </ac:picMkLst>
        </pc:picChg>
        <pc:picChg chg="mod ord">
          <ac:chgData name="Malinen Kasper Ukko Juhani" userId="S::kasper.malinen@edu.kuopio.fi::3c069768-7377-46f1-b30d-11290497c385" providerId="AD" clId="Web-{D90B6B3B-F2A7-4826-A58A-D8B8D7FA7774}" dt="2022-05-17T06:06:07.805" v="92" actId="14100"/>
          <ac:picMkLst>
            <pc:docMk/>
            <pc:sldMk cId="3059695514" sldId="263"/>
            <ac:picMk id="12" creationId="{4040B31A-DC74-A102-3B8D-BFF677E1A9AE}"/>
          </ac:picMkLst>
        </pc:picChg>
        <pc:picChg chg="del mod">
          <ac:chgData name="Malinen Kasper Ukko Juhani" userId="S::kasper.malinen@edu.kuopio.fi::3c069768-7377-46f1-b30d-11290497c385" providerId="AD" clId="Web-{D90B6B3B-F2A7-4826-A58A-D8B8D7FA7774}" dt="2022-05-17T06:01:34.125" v="72"/>
          <ac:picMkLst>
            <pc:docMk/>
            <pc:sldMk cId="3059695514" sldId="263"/>
            <ac:picMk id="13" creationId="{D75E10F5-A7AF-0F8E-59DB-C764C419AC2B}"/>
          </ac:picMkLst>
        </pc:picChg>
        <pc:picChg chg="add mod">
          <ac:chgData name="Malinen Kasper Ukko Juhani" userId="S::kasper.malinen@edu.kuopio.fi::3c069768-7377-46f1-b30d-11290497c385" providerId="AD" clId="Web-{D90B6B3B-F2A7-4826-A58A-D8B8D7FA7774}" dt="2022-05-17T06:06:47.041" v="99" actId="1076"/>
          <ac:picMkLst>
            <pc:docMk/>
            <pc:sldMk cId="3059695514" sldId="263"/>
            <ac:picMk id="15" creationId="{8D0D83C0-2305-29EE-FF03-AA81B778A3F5}"/>
          </ac:picMkLst>
        </pc:picChg>
        <pc:picChg chg="mod ord">
          <ac:chgData name="Malinen Kasper Ukko Juhani" userId="S::kasper.malinen@edu.kuopio.fi::3c069768-7377-46f1-b30d-11290497c385" providerId="AD" clId="Web-{D90B6B3B-F2A7-4826-A58A-D8B8D7FA7774}" dt="2022-05-17T06:06:10.977" v="93" actId="14100"/>
          <ac:picMkLst>
            <pc:docMk/>
            <pc:sldMk cId="3059695514" sldId="263"/>
            <ac:picMk id="16" creationId="{99D9CA4D-EBFA-73BA-1ABB-36E09AAD5427}"/>
          </ac:picMkLst>
        </pc:picChg>
        <pc:inkChg chg="add del">
          <ac:chgData name="Malinen Kasper Ukko Juhani" userId="S::kasper.malinen@edu.kuopio.fi::3c069768-7377-46f1-b30d-11290497c385" providerId="AD" clId="Web-{D90B6B3B-F2A7-4826-A58A-D8B8D7FA7774}" dt="2022-05-17T06:10:10.094" v="108"/>
          <ac:inkMkLst>
            <pc:docMk/>
            <pc:sldMk cId="3059695514" sldId="263"/>
            <ac:inkMk id="18" creationId="{A9F9340A-F9E7-67BD-6F04-1B84C3C8A412}"/>
          </ac:inkMkLst>
        </pc:inkChg>
        <pc:inkChg chg="add del">
          <ac:chgData name="Malinen Kasper Ukko Juhani" userId="S::kasper.malinen@edu.kuopio.fi::3c069768-7377-46f1-b30d-11290497c385" providerId="AD" clId="Web-{D90B6B3B-F2A7-4826-A58A-D8B8D7FA7774}" dt="2022-05-17T06:10:12.563" v="109"/>
          <ac:inkMkLst>
            <pc:docMk/>
            <pc:sldMk cId="3059695514" sldId="263"/>
            <ac:inkMk id="19" creationId="{3505DC74-9FF5-2A54-37D4-33B099AF970A}"/>
          </ac:inkMkLst>
        </pc:inkChg>
        <pc:cxnChg chg="add">
          <ac:chgData name="Malinen Kasper Ukko Juhani" userId="S::kasper.malinen@edu.kuopio.fi::3c069768-7377-46f1-b30d-11290497c385" providerId="AD" clId="Web-{D90B6B3B-F2A7-4826-A58A-D8B8D7FA7774}" dt="2022-05-17T06:04:03.505" v="83"/>
          <ac:cxnSpMkLst>
            <pc:docMk/>
            <pc:sldMk cId="3059695514" sldId="263"/>
            <ac:cxnSpMk id="26" creationId="{3C425084-C97A-4C25-AE47-DDECF2DD3ABC}"/>
          </ac:cxnSpMkLst>
        </pc:cxnChg>
        <pc:cxnChg chg="add">
          <ac:chgData name="Malinen Kasper Ukko Juhani" userId="S::kasper.malinen@edu.kuopio.fi::3c069768-7377-46f1-b30d-11290497c385" providerId="AD" clId="Web-{D90B6B3B-F2A7-4826-A58A-D8B8D7FA7774}" dt="2022-05-17T06:04:03.505" v="83"/>
          <ac:cxnSpMkLst>
            <pc:docMk/>
            <pc:sldMk cId="3059695514" sldId="263"/>
            <ac:cxnSpMk id="28" creationId="{96A478A1-0B34-4F2B-88FA-CF47551E5DF9}"/>
          </ac:cxnSpMkLst>
        </pc:cxnChg>
        <pc:cxnChg chg="add">
          <ac:chgData name="Malinen Kasper Ukko Juhani" userId="S::kasper.malinen@edu.kuopio.fi::3c069768-7377-46f1-b30d-11290497c385" providerId="AD" clId="Web-{D90B6B3B-F2A7-4826-A58A-D8B8D7FA7774}" dt="2022-05-17T06:04:03.505" v="83"/>
          <ac:cxnSpMkLst>
            <pc:docMk/>
            <pc:sldMk cId="3059695514" sldId="263"/>
            <ac:cxnSpMk id="30" creationId="{0A09E39A-DA3F-4BDC-A89A-6545C1DD3721}"/>
          </ac:cxnSpMkLst>
        </pc:cxnChg>
        <pc:cxnChg chg="add">
          <ac:chgData name="Malinen Kasper Ukko Juhani" userId="S::kasper.malinen@edu.kuopio.fi::3c069768-7377-46f1-b30d-11290497c385" providerId="AD" clId="Web-{D90B6B3B-F2A7-4826-A58A-D8B8D7FA7774}" dt="2022-05-17T06:04:03.505" v="83"/>
          <ac:cxnSpMkLst>
            <pc:docMk/>
            <pc:sldMk cId="3059695514" sldId="263"/>
            <ac:cxnSpMk id="38" creationId="{18F9F35A-36D0-4668-B0E3-21624C4D884E}"/>
          </ac:cxnSpMkLst>
        </pc:cxnChg>
        <pc:cxnChg chg="add">
          <ac:chgData name="Malinen Kasper Ukko Juhani" userId="S::kasper.malinen@edu.kuopio.fi::3c069768-7377-46f1-b30d-11290497c385" providerId="AD" clId="Web-{D90B6B3B-F2A7-4826-A58A-D8B8D7FA7774}" dt="2022-05-17T06:04:03.505" v="83"/>
          <ac:cxnSpMkLst>
            <pc:docMk/>
            <pc:sldMk cId="3059695514" sldId="263"/>
            <ac:cxnSpMk id="40" creationId="{DB72A455-3912-44BD-90B9-BA35C3FDF9E4}"/>
          </ac:cxnSpMkLst>
        </pc:cxnChg>
        <pc:cxnChg chg="add">
          <ac:chgData name="Malinen Kasper Ukko Juhani" userId="S::kasper.malinen@edu.kuopio.fi::3c069768-7377-46f1-b30d-11290497c385" providerId="AD" clId="Web-{D90B6B3B-F2A7-4826-A58A-D8B8D7FA7774}" dt="2022-05-17T06:04:03.505" v="83"/>
          <ac:cxnSpMkLst>
            <pc:docMk/>
            <pc:sldMk cId="3059695514" sldId="263"/>
            <ac:cxnSpMk id="42" creationId="{9EC4C547-C114-4DED-936A-D7B9C481070B}"/>
          </ac:cxnSpMkLst>
        </pc:cxnChg>
        <pc:cxnChg chg="add">
          <ac:chgData name="Malinen Kasper Ukko Juhani" userId="S::kasper.malinen@edu.kuopio.fi::3c069768-7377-46f1-b30d-11290497c385" providerId="AD" clId="Web-{D90B6B3B-F2A7-4826-A58A-D8B8D7FA7774}" dt="2022-05-17T06:04:03.505" v="83"/>
          <ac:cxnSpMkLst>
            <pc:docMk/>
            <pc:sldMk cId="3059695514" sldId="263"/>
            <ac:cxnSpMk id="44" creationId="{9B708288-F999-4A47-9171-1FCADE434B47}"/>
          </ac:cxnSpMkLst>
        </pc:cxnChg>
        <pc:cxnChg chg="add">
          <ac:chgData name="Malinen Kasper Ukko Juhani" userId="S::kasper.malinen@edu.kuopio.fi::3c069768-7377-46f1-b30d-11290497c385" providerId="AD" clId="Web-{D90B6B3B-F2A7-4826-A58A-D8B8D7FA7774}" dt="2022-05-17T06:04:03.505" v="83"/>
          <ac:cxnSpMkLst>
            <pc:docMk/>
            <pc:sldMk cId="3059695514" sldId="263"/>
            <ac:cxnSpMk id="46" creationId="{8ABFA858-2027-414F-B766-04F8D84B453B}"/>
          </ac:cxnSpMkLst>
        </pc:cxnChg>
        <pc:cxnChg chg="add">
          <ac:chgData name="Malinen Kasper Ukko Juhani" userId="S::kasper.malinen@edu.kuopio.fi::3c069768-7377-46f1-b30d-11290497c385" providerId="AD" clId="Web-{D90B6B3B-F2A7-4826-A58A-D8B8D7FA7774}" dt="2022-05-17T06:04:03.505" v="83"/>
          <ac:cxnSpMkLst>
            <pc:docMk/>
            <pc:sldMk cId="3059695514" sldId="263"/>
            <ac:cxnSpMk id="48" creationId="{A240FAC5-73DB-42A8-B2B5-1E14CDD19579}"/>
          </ac:cxnSpMkLst>
        </pc:cxnChg>
      </pc:sldChg>
      <pc:sldMasterChg chg="mod setBg modSldLayout">
        <pc:chgData name="Malinen Kasper Ukko Juhani" userId="S::kasper.malinen@edu.kuopio.fi::3c069768-7377-46f1-b30d-11290497c385" providerId="AD" clId="Web-{D90B6B3B-F2A7-4826-A58A-D8B8D7FA7774}" dt="2022-05-17T06:08:16.122" v="100"/>
        <pc:sldMasterMkLst>
          <pc:docMk/>
          <pc:sldMasterMk cId="57512655" sldId="2147483725"/>
        </pc:sldMasterMkLst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1646839203" sldId="2147483714"/>
          </pc:sldLayoutMkLst>
        </pc:sldLayoutChg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1514016128" sldId="2147483715"/>
          </pc:sldLayoutMkLst>
        </pc:sldLayoutChg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3948644105" sldId="2147483716"/>
          </pc:sldLayoutMkLst>
        </pc:sldLayoutChg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1832845799" sldId="2147483717"/>
          </pc:sldLayoutMkLst>
        </pc:sldLayoutChg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3466342944" sldId="2147483718"/>
          </pc:sldLayoutMkLst>
        </pc:sldLayoutChg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515935222" sldId="2147483719"/>
          </pc:sldLayoutMkLst>
        </pc:sldLayoutChg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514711974" sldId="2147483720"/>
          </pc:sldLayoutMkLst>
        </pc:sldLayoutChg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3962366560" sldId="2147483721"/>
          </pc:sldLayoutMkLst>
        </pc:sldLayoutChg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2472913160" sldId="2147483722"/>
          </pc:sldLayoutMkLst>
        </pc:sldLayoutChg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595750078" sldId="2147483723"/>
          </pc:sldLayoutMkLst>
        </pc:sldLayoutChg>
        <pc:sldLayoutChg chg="mod">
          <pc:chgData name="Malinen Kasper Ukko Juhani" userId="S::kasper.malinen@edu.kuopio.fi::3c069768-7377-46f1-b30d-11290497c385" providerId="AD" clId="Web-{D90B6B3B-F2A7-4826-A58A-D8B8D7FA7774}" dt="2022-05-17T06:08:16.122" v="100"/>
          <pc:sldLayoutMkLst>
            <pc:docMk/>
            <pc:sldMasterMk cId="57512655" sldId="2147483725"/>
            <pc:sldLayoutMk cId="2249198470" sldId="2147483724"/>
          </pc:sldLayoutMkLst>
        </pc:sldLayoutChg>
      </pc:sldMasterChg>
    </pc:docChg>
  </pc:docChgLst>
  <pc:docChgLst>
    <pc:chgData name="Happonen Jenny Jamina" userId="S::jenny.happonen@edu.kuopio.fi::8f5edc9d-de7f-4641-a67d-c53daf2ca3e8" providerId="AD" clId="Web-{943B36A6-7C1F-03A7-CD9C-EED1A0566F36}"/>
    <pc:docChg chg="modSld">
      <pc:chgData name="Happonen Jenny Jamina" userId="S::jenny.happonen@edu.kuopio.fi::8f5edc9d-de7f-4641-a67d-c53daf2ca3e8" providerId="AD" clId="Web-{943B36A6-7C1F-03A7-CD9C-EED1A0566F36}" dt="2022-05-17T07:36:42.790" v="9" actId="20577"/>
      <pc:docMkLst>
        <pc:docMk/>
      </pc:docMkLst>
      <pc:sldChg chg="modSp">
        <pc:chgData name="Happonen Jenny Jamina" userId="S::jenny.happonen@edu.kuopio.fi::8f5edc9d-de7f-4641-a67d-c53daf2ca3e8" providerId="AD" clId="Web-{943B36A6-7C1F-03A7-CD9C-EED1A0566F36}" dt="2022-05-17T07:02:03.677" v="2" actId="1076"/>
        <pc:sldMkLst>
          <pc:docMk/>
          <pc:sldMk cId="3700699635" sldId="262"/>
        </pc:sldMkLst>
        <pc:picChg chg="mod">
          <ac:chgData name="Happonen Jenny Jamina" userId="S::jenny.happonen@edu.kuopio.fi::8f5edc9d-de7f-4641-a67d-c53daf2ca3e8" providerId="AD" clId="Web-{943B36A6-7C1F-03A7-CD9C-EED1A0566F36}" dt="2022-05-17T07:02:03.677" v="2" actId="1076"/>
          <ac:picMkLst>
            <pc:docMk/>
            <pc:sldMk cId="3700699635" sldId="262"/>
            <ac:picMk id="7" creationId="{FE79E3E3-687B-1946-AAA2-3F0758978475}"/>
          </ac:picMkLst>
        </pc:picChg>
      </pc:sldChg>
      <pc:sldChg chg="modSp">
        <pc:chgData name="Happonen Jenny Jamina" userId="S::jenny.happonen@edu.kuopio.fi::8f5edc9d-de7f-4641-a67d-c53daf2ca3e8" providerId="AD" clId="Web-{943B36A6-7C1F-03A7-CD9C-EED1A0566F36}" dt="2022-05-17T07:36:42.790" v="9" actId="20577"/>
        <pc:sldMkLst>
          <pc:docMk/>
          <pc:sldMk cId="3059695514" sldId="263"/>
        </pc:sldMkLst>
        <pc:spChg chg="mod">
          <ac:chgData name="Happonen Jenny Jamina" userId="S::jenny.happonen@edu.kuopio.fi::8f5edc9d-de7f-4641-a67d-c53daf2ca3e8" providerId="AD" clId="Web-{943B36A6-7C1F-03A7-CD9C-EED1A0566F36}" dt="2022-05-17T07:36:42.790" v="9" actId="20577"/>
          <ac:spMkLst>
            <pc:docMk/>
            <pc:sldMk cId="3059695514" sldId="263"/>
            <ac:spMk id="2" creationId="{6E3B0309-C320-E6C7-70BA-C6CF51A2FA4F}"/>
          </ac:spMkLst>
        </pc:spChg>
      </pc:sldChg>
    </pc:docChg>
  </pc:docChgLst>
  <pc:docChgLst>
    <pc:chgData name="Happonen Jenny Jamina" userId="S::jenny.happonen@edu.kuopio.fi::8f5edc9d-de7f-4641-a67d-c53daf2ca3e8" providerId="AD" clId="Web-{4F766C09-0D71-0FD2-593C-EF888A3D77D1}"/>
    <pc:docChg chg="addSld modSld sldOrd">
      <pc:chgData name="Happonen Jenny Jamina" userId="S::jenny.happonen@edu.kuopio.fi::8f5edc9d-de7f-4641-a67d-c53daf2ca3e8" providerId="AD" clId="Web-{4F766C09-0D71-0FD2-593C-EF888A3D77D1}" dt="2022-05-23T15:17:45.374" v="201" actId="1076"/>
      <pc:docMkLst>
        <pc:docMk/>
      </pc:docMkLst>
      <pc:sldChg chg="modSp">
        <pc:chgData name="Happonen Jenny Jamina" userId="S::jenny.happonen@edu.kuopio.fi::8f5edc9d-de7f-4641-a67d-c53daf2ca3e8" providerId="AD" clId="Web-{4F766C09-0D71-0FD2-593C-EF888A3D77D1}" dt="2022-05-23T15:11:54.195" v="81" actId="20577"/>
        <pc:sldMkLst>
          <pc:docMk/>
          <pc:sldMk cId="782385677" sldId="256"/>
        </pc:sldMkLst>
        <pc:spChg chg="mod">
          <ac:chgData name="Happonen Jenny Jamina" userId="S::jenny.happonen@edu.kuopio.fi::8f5edc9d-de7f-4641-a67d-c53daf2ca3e8" providerId="AD" clId="Web-{4F766C09-0D71-0FD2-593C-EF888A3D77D1}" dt="2022-05-23T15:11:54.195" v="81" actId="20577"/>
          <ac:spMkLst>
            <pc:docMk/>
            <pc:sldMk cId="782385677" sldId="256"/>
            <ac:spMk id="5" creationId="{8FC71073-A32E-9F7C-2AD5-819A2EA94252}"/>
          </ac:spMkLst>
        </pc:spChg>
      </pc:sldChg>
      <pc:sldChg chg="addSp delSp modSp new mod ord setBg">
        <pc:chgData name="Happonen Jenny Jamina" userId="S::jenny.happonen@edu.kuopio.fi::8f5edc9d-de7f-4641-a67d-c53daf2ca3e8" providerId="AD" clId="Web-{4F766C09-0D71-0FD2-593C-EF888A3D77D1}" dt="2022-05-23T15:17:45.374" v="201" actId="1076"/>
        <pc:sldMkLst>
          <pc:docMk/>
          <pc:sldMk cId="1048204256" sldId="271"/>
        </pc:sldMkLst>
        <pc:spChg chg="del">
          <ac:chgData name="Happonen Jenny Jamina" userId="S::jenny.happonen@edu.kuopio.fi::8f5edc9d-de7f-4641-a67d-c53daf2ca3e8" providerId="AD" clId="Web-{4F766C09-0D71-0FD2-593C-EF888A3D77D1}" dt="2022-05-23T15:04:38.968" v="14"/>
          <ac:spMkLst>
            <pc:docMk/>
            <pc:sldMk cId="1048204256" sldId="271"/>
            <ac:spMk id="2" creationId="{4C3B0226-5397-120F-F1C8-EB556A8873A0}"/>
          </ac:spMkLst>
        </pc:spChg>
        <pc:spChg chg="del">
          <ac:chgData name="Happonen Jenny Jamina" userId="S::jenny.happonen@edu.kuopio.fi::8f5edc9d-de7f-4641-a67d-c53daf2ca3e8" providerId="AD" clId="Web-{4F766C09-0D71-0FD2-593C-EF888A3D77D1}" dt="2022-05-23T15:04:15.030" v="6"/>
          <ac:spMkLst>
            <pc:docMk/>
            <pc:sldMk cId="1048204256" sldId="271"/>
            <ac:spMk id="3" creationId="{102B72ED-7C0E-FF70-42C1-6F24E017820F}"/>
          </ac:spMkLst>
        </pc:spChg>
        <pc:spChg chg="mod ord">
          <ac:chgData name="Happonen Jenny Jamina" userId="S::jenny.happonen@edu.kuopio.fi::8f5edc9d-de7f-4641-a67d-c53daf2ca3e8" providerId="AD" clId="Web-{4F766C09-0D71-0FD2-593C-EF888A3D77D1}" dt="2022-05-23T15:09:51.864" v="43"/>
          <ac:spMkLst>
            <pc:docMk/>
            <pc:sldMk cId="1048204256" sldId="271"/>
            <ac:spMk id="4" creationId="{823FF098-FCA6-4ADE-809D-9CE637F878A9}"/>
          </ac:spMkLst>
        </pc:spChg>
        <pc:spChg chg="mod">
          <ac:chgData name="Happonen Jenny Jamina" userId="S::jenny.happonen@edu.kuopio.fi::8f5edc9d-de7f-4641-a67d-c53daf2ca3e8" providerId="AD" clId="Web-{4F766C09-0D71-0FD2-593C-EF888A3D77D1}" dt="2022-05-23T15:09:51.864" v="43"/>
          <ac:spMkLst>
            <pc:docMk/>
            <pc:sldMk cId="1048204256" sldId="271"/>
            <ac:spMk id="5" creationId="{506F84EE-A1D5-BA3D-1D9C-C1641DDD15DC}"/>
          </ac:spMkLst>
        </pc:spChg>
        <pc:spChg chg="mod">
          <ac:chgData name="Happonen Jenny Jamina" userId="S::jenny.happonen@edu.kuopio.fi::8f5edc9d-de7f-4641-a67d-c53daf2ca3e8" providerId="AD" clId="Web-{4F766C09-0D71-0FD2-593C-EF888A3D77D1}" dt="2022-05-23T15:09:51.864" v="43"/>
          <ac:spMkLst>
            <pc:docMk/>
            <pc:sldMk cId="1048204256" sldId="271"/>
            <ac:spMk id="6" creationId="{57A5AC34-D86F-4604-68F0-53A552EA49B1}"/>
          </ac:spMkLst>
        </pc:spChg>
        <pc:spChg chg="add mod">
          <ac:chgData name="Happonen Jenny Jamina" userId="S::jenny.happonen@edu.kuopio.fi::8f5edc9d-de7f-4641-a67d-c53daf2ca3e8" providerId="AD" clId="Web-{4F766C09-0D71-0FD2-593C-EF888A3D77D1}" dt="2022-05-23T15:04:27.483" v="13" actId="20577"/>
          <ac:spMkLst>
            <pc:docMk/>
            <pc:sldMk cId="1048204256" sldId="271"/>
            <ac:spMk id="8" creationId="{7DB9906C-D5C9-0C33-F587-2EB9536FEBEB}"/>
          </ac:spMkLst>
        </pc:spChg>
        <pc:spChg chg="add mod">
          <ac:chgData name="Happonen Jenny Jamina" userId="S::jenny.happonen@edu.kuopio.fi::8f5edc9d-de7f-4641-a67d-c53daf2ca3e8" providerId="AD" clId="Web-{4F766C09-0D71-0FD2-593C-EF888A3D77D1}" dt="2022-05-23T15:05:35.750" v="29" actId="20577"/>
          <ac:spMkLst>
            <pc:docMk/>
            <pc:sldMk cId="1048204256" sldId="271"/>
            <ac:spMk id="10" creationId="{8AB5BED0-F9D9-36E3-AAAA-52E220AAFC68}"/>
          </ac:spMkLst>
        </pc:spChg>
        <pc:spChg chg="add del mod">
          <ac:chgData name="Happonen Jenny Jamina" userId="S::jenny.happonen@edu.kuopio.fi::8f5edc9d-de7f-4641-a67d-c53daf2ca3e8" providerId="AD" clId="Web-{4F766C09-0D71-0FD2-593C-EF888A3D77D1}" dt="2022-05-23T15:07:56.956" v="31"/>
          <ac:spMkLst>
            <pc:docMk/>
            <pc:sldMk cId="1048204256" sldId="271"/>
            <ac:spMk id="12" creationId="{D4EB8691-F70E-284B-2DEF-C71CEE5D2605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8:08.191" v="35"/>
          <ac:spMkLst>
            <pc:docMk/>
            <pc:sldMk cId="1048204256" sldId="271"/>
            <ac:spMk id="13" creationId="{8FBA68A5-A7C7-4D91-AB95-6E0B6FFD8743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8:08.191" v="35"/>
          <ac:spMkLst>
            <pc:docMk/>
            <pc:sldMk cId="1048204256" sldId="271"/>
            <ac:spMk id="15" creationId="{DA4051E3-92B2-42FC-BB3D-372E4A614439}"/>
          </ac:spMkLst>
        </pc:spChg>
        <pc:spChg chg="add mod">
          <ac:chgData name="Happonen Jenny Jamina" userId="S::jenny.happonen@edu.kuopio.fi::8f5edc9d-de7f-4641-a67d-c53daf2ca3e8" providerId="AD" clId="Web-{4F766C09-0D71-0FD2-593C-EF888A3D77D1}" dt="2022-05-23T15:13:06.134" v="109" actId="20577"/>
          <ac:spMkLst>
            <pc:docMk/>
            <pc:sldMk cId="1048204256" sldId="271"/>
            <ac:spMk id="18" creationId="{A8DE8291-9BA4-56BA-E288-360D6E6695A4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8:08.191" v="35"/>
          <ac:spMkLst>
            <pc:docMk/>
            <pc:sldMk cId="1048204256" sldId="271"/>
            <ac:spMk id="21" creationId="{D6596AA9-B120-4DE3-9A80-7DB4BD12221A}"/>
          </ac:spMkLst>
        </pc:spChg>
        <pc:spChg chg="add del mod">
          <ac:chgData name="Happonen Jenny Jamina" userId="S::jenny.happonen@edu.kuopio.fi::8f5edc9d-de7f-4641-a67d-c53daf2ca3e8" providerId="AD" clId="Web-{4F766C09-0D71-0FD2-593C-EF888A3D77D1}" dt="2022-05-23T15:14:20.214" v="111"/>
          <ac:spMkLst>
            <pc:docMk/>
            <pc:sldMk cId="1048204256" sldId="271"/>
            <ac:spMk id="22" creationId="{05743D1D-ABFE-A201-C4C6-5F73F3A88E77}"/>
          </ac:spMkLst>
        </pc:spChg>
        <pc:spChg chg="add mod">
          <ac:chgData name="Happonen Jenny Jamina" userId="S::jenny.happonen@edu.kuopio.fi::8f5edc9d-de7f-4641-a67d-c53daf2ca3e8" providerId="AD" clId="Web-{4F766C09-0D71-0FD2-593C-EF888A3D77D1}" dt="2022-05-23T15:17:45.374" v="201" actId="1076"/>
          <ac:spMkLst>
            <pc:docMk/>
            <pc:sldMk cId="1048204256" sldId="271"/>
            <ac:spMk id="24" creationId="{86A61922-B76E-541C-2E59-A066556556F8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23.239" v="37"/>
          <ac:spMkLst>
            <pc:docMk/>
            <pc:sldMk cId="1048204256" sldId="271"/>
            <ac:spMk id="25" creationId="{C64EAA92-9B29-C2AD-4BC4-07D3F5A7748D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8:08.175" v="34"/>
          <ac:spMkLst>
            <pc:docMk/>
            <pc:sldMk cId="1048204256" sldId="271"/>
            <ac:spMk id="26" creationId="{8FBA68A5-A7C7-4D91-AB95-6E0B6FFD8743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8:08.175" v="34"/>
          <ac:spMkLst>
            <pc:docMk/>
            <pc:sldMk cId="1048204256" sldId="271"/>
            <ac:spMk id="28" creationId="{DA4051E3-92B2-42FC-BB3D-372E4A614439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8:08.175" v="34"/>
          <ac:spMkLst>
            <pc:docMk/>
            <pc:sldMk cId="1048204256" sldId="271"/>
            <ac:spMk id="34" creationId="{E0F51E7E-0980-4671-8E08-F7E71D0DC6FB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8:08.175" v="34"/>
          <ac:spMkLst>
            <pc:docMk/>
            <pc:sldMk cId="1048204256" sldId="271"/>
            <ac:spMk id="36" creationId="{495181ED-559D-4048-A0F3-C655473A2D83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51.864" v="43"/>
          <ac:spMkLst>
            <pc:docMk/>
            <pc:sldMk cId="1048204256" sldId="271"/>
            <ac:spMk id="39" creationId="{870F1165-C2FC-4313-ADED-D8514C00E1EE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51.864" v="43"/>
          <ac:spMkLst>
            <pc:docMk/>
            <pc:sldMk cId="1048204256" sldId="271"/>
            <ac:spMk id="40" creationId="{3FD564DD-780E-4279-99FF-A16618E11908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51.864" v="43"/>
          <ac:spMkLst>
            <pc:docMk/>
            <pc:sldMk cId="1048204256" sldId="271"/>
            <ac:spMk id="42" creationId="{F5BB14C7-B6E4-427D-AEAC-7A18D089F922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45.271" v="40"/>
          <ac:spMkLst>
            <pc:docMk/>
            <pc:sldMk cId="1048204256" sldId="271"/>
            <ac:spMk id="48" creationId="{8FBA68A5-A7C7-4D91-AB95-6E0B6FFD8743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45.271" v="40"/>
          <ac:spMkLst>
            <pc:docMk/>
            <pc:sldMk cId="1048204256" sldId="271"/>
            <ac:spMk id="50" creationId="{DA4051E3-92B2-42FC-BB3D-372E4A614439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45.271" v="40"/>
          <ac:spMkLst>
            <pc:docMk/>
            <pc:sldMk cId="1048204256" sldId="271"/>
            <ac:spMk id="56" creationId="{D6596AA9-B120-4DE3-9A80-7DB4BD12221A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51.849" v="42"/>
          <ac:spMkLst>
            <pc:docMk/>
            <pc:sldMk cId="1048204256" sldId="271"/>
            <ac:spMk id="58" creationId="{551580BD-7D80-4957-A58D-916E994AB787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51.849" v="42"/>
          <ac:spMkLst>
            <pc:docMk/>
            <pc:sldMk cId="1048204256" sldId="271"/>
            <ac:spMk id="59" creationId="{8FBA68A5-A7C7-4D91-AB95-6E0B6FFD8743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51.849" v="42"/>
          <ac:spMkLst>
            <pc:docMk/>
            <pc:sldMk cId="1048204256" sldId="271"/>
            <ac:spMk id="60" creationId="{DA230B38-5D01-4343-9209-8B2DDAACD5B0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51.849" v="42"/>
          <ac:spMkLst>
            <pc:docMk/>
            <pc:sldMk cId="1048204256" sldId="271"/>
            <ac:spMk id="61" creationId="{DA4051E3-92B2-42FC-BB3D-372E4A614439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51.849" v="42"/>
          <ac:spMkLst>
            <pc:docMk/>
            <pc:sldMk cId="1048204256" sldId="271"/>
            <ac:spMk id="62" creationId="{1F8FD28F-2D67-45A9-BB95-396877333800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09:51.849" v="42"/>
          <ac:spMkLst>
            <pc:docMk/>
            <pc:sldMk cId="1048204256" sldId="271"/>
            <ac:spMk id="64" creationId="{CB59DE95-F3B9-4A35-9681-78FA926F024B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14:33.104" v="115"/>
          <ac:spMkLst>
            <pc:docMk/>
            <pc:sldMk cId="1048204256" sldId="271"/>
            <ac:spMk id="72" creationId="{8FBA68A5-A7C7-4D91-AB95-6E0B6FFD8743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14:33.104" v="115"/>
          <ac:spMkLst>
            <pc:docMk/>
            <pc:sldMk cId="1048204256" sldId="271"/>
            <ac:spMk id="73" creationId="{DA4051E3-92B2-42FC-BB3D-372E4A614439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14:33.104" v="115"/>
          <ac:spMkLst>
            <pc:docMk/>
            <pc:sldMk cId="1048204256" sldId="271"/>
            <ac:spMk id="76" creationId="{D6596AA9-B120-4DE3-9A80-7DB4BD12221A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14:33.104" v="114"/>
          <ac:spMkLst>
            <pc:docMk/>
            <pc:sldMk cId="1048204256" sldId="271"/>
            <ac:spMk id="81" creationId="{8FBA68A5-A7C7-4D91-AB95-6E0B6FFD8743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14:33.104" v="114"/>
          <ac:spMkLst>
            <pc:docMk/>
            <pc:sldMk cId="1048204256" sldId="271"/>
            <ac:spMk id="83" creationId="{DA4051E3-92B2-42FC-BB3D-372E4A614439}"/>
          </ac:spMkLst>
        </pc:spChg>
        <pc:spChg chg="add del">
          <ac:chgData name="Happonen Jenny Jamina" userId="S::jenny.happonen@edu.kuopio.fi::8f5edc9d-de7f-4641-a67d-c53daf2ca3e8" providerId="AD" clId="Web-{4F766C09-0D71-0FD2-593C-EF888A3D77D1}" dt="2022-05-23T15:14:33.104" v="114"/>
          <ac:spMkLst>
            <pc:docMk/>
            <pc:sldMk cId="1048204256" sldId="271"/>
            <ac:spMk id="89" creationId="{D6596AA9-B120-4DE3-9A80-7DB4BD12221A}"/>
          </ac:spMkLst>
        </pc:spChg>
        <pc:spChg chg="add">
          <ac:chgData name="Happonen Jenny Jamina" userId="S::jenny.happonen@edu.kuopio.fi::8f5edc9d-de7f-4641-a67d-c53daf2ca3e8" providerId="AD" clId="Web-{4F766C09-0D71-0FD2-593C-EF888A3D77D1}" dt="2022-05-23T15:14:33.104" v="115"/>
          <ac:spMkLst>
            <pc:docMk/>
            <pc:sldMk cId="1048204256" sldId="271"/>
            <ac:spMk id="91" creationId="{495181ED-559D-4048-A0F3-C655473A2D83}"/>
          </ac:spMkLst>
        </pc:spChg>
        <pc:spChg chg="add">
          <ac:chgData name="Happonen Jenny Jamina" userId="S::jenny.happonen@edu.kuopio.fi::8f5edc9d-de7f-4641-a67d-c53daf2ca3e8" providerId="AD" clId="Web-{4F766C09-0D71-0FD2-593C-EF888A3D77D1}" dt="2022-05-23T15:14:33.104" v="115"/>
          <ac:spMkLst>
            <pc:docMk/>
            <pc:sldMk cId="1048204256" sldId="271"/>
            <ac:spMk id="92" creationId="{8FBA68A5-A7C7-4D91-AB95-6E0B6FFD8743}"/>
          </ac:spMkLst>
        </pc:spChg>
        <pc:spChg chg="add">
          <ac:chgData name="Happonen Jenny Jamina" userId="S::jenny.happonen@edu.kuopio.fi::8f5edc9d-de7f-4641-a67d-c53daf2ca3e8" providerId="AD" clId="Web-{4F766C09-0D71-0FD2-593C-EF888A3D77D1}" dt="2022-05-23T15:14:33.104" v="115"/>
          <ac:spMkLst>
            <pc:docMk/>
            <pc:sldMk cId="1048204256" sldId="271"/>
            <ac:spMk id="93" creationId="{DA4051E3-92B2-42FC-BB3D-372E4A614439}"/>
          </ac:spMkLst>
        </pc:spChg>
        <pc:spChg chg="add">
          <ac:chgData name="Happonen Jenny Jamina" userId="S::jenny.happonen@edu.kuopio.fi::8f5edc9d-de7f-4641-a67d-c53daf2ca3e8" providerId="AD" clId="Web-{4F766C09-0D71-0FD2-593C-EF888A3D77D1}" dt="2022-05-23T15:14:33.104" v="115"/>
          <ac:spMkLst>
            <pc:docMk/>
            <pc:sldMk cId="1048204256" sldId="271"/>
            <ac:spMk id="96" creationId="{E0F51E7E-0980-4671-8E08-F7E71D0DC6FB}"/>
          </ac:spMkLst>
        </pc:spChg>
        <pc:picChg chg="add del mod ord">
          <ac:chgData name="Happonen Jenny Jamina" userId="S::jenny.happonen@edu.kuopio.fi::8f5edc9d-de7f-4641-a67d-c53daf2ca3e8" providerId="AD" clId="Web-{4F766C09-0D71-0FD2-593C-EF888A3D77D1}" dt="2022-05-23T15:05:38.547" v="30"/>
          <ac:picMkLst>
            <pc:docMk/>
            <pc:sldMk cId="1048204256" sldId="271"/>
            <ac:picMk id="7" creationId="{9E02931A-BEBE-CFC8-B5AE-3B62BC029F57}"/>
          </ac:picMkLst>
        </pc:picChg>
        <pc:picChg chg="add del mod ord">
          <ac:chgData name="Happonen Jenny Jamina" userId="S::jenny.happonen@edu.kuopio.fi::8f5edc9d-de7f-4641-a67d-c53daf2ca3e8" providerId="AD" clId="Web-{4F766C09-0D71-0FD2-593C-EF888A3D77D1}" dt="2022-05-23T15:08:46.316" v="36"/>
          <ac:picMkLst>
            <pc:docMk/>
            <pc:sldMk cId="1048204256" sldId="271"/>
            <ac:picMk id="14" creationId="{A6418F1B-8BCF-B859-9B51-624A43500A23}"/>
          </ac:picMkLst>
        </pc:picChg>
        <pc:picChg chg="add del mod ord">
          <ac:chgData name="Happonen Jenny Jamina" userId="S::jenny.happonen@edu.kuopio.fi::8f5edc9d-de7f-4641-a67d-c53daf2ca3e8" providerId="AD" clId="Web-{4F766C09-0D71-0FD2-593C-EF888A3D77D1}" dt="2022-05-23T15:13:10.603" v="110"/>
          <ac:picMkLst>
            <pc:docMk/>
            <pc:sldMk cId="1048204256" sldId="271"/>
            <ac:picMk id="16" creationId="{489ECF3E-0892-EDD7-5037-7DFC2433EDFA}"/>
          </ac:picMkLst>
        </pc:picChg>
        <pc:picChg chg="add mod ord">
          <ac:chgData name="Happonen Jenny Jamina" userId="S::jenny.happonen@edu.kuopio.fi::8f5edc9d-de7f-4641-a67d-c53daf2ca3e8" providerId="AD" clId="Web-{4F766C09-0D71-0FD2-593C-EF888A3D77D1}" dt="2022-05-23T15:17:33.952" v="200" actId="14100"/>
          <ac:picMkLst>
            <pc:docMk/>
            <pc:sldMk cId="1048204256" sldId="271"/>
            <ac:picMk id="23" creationId="{EB77856C-C0D1-CC70-8586-EFC69A24E158}"/>
          </ac:picMkLst>
        </pc:picChg>
        <pc:cxnChg chg="add del">
          <ac:chgData name="Happonen Jenny Jamina" userId="S::jenny.happonen@edu.kuopio.fi::8f5edc9d-de7f-4641-a67d-c53daf2ca3e8" providerId="AD" clId="Web-{4F766C09-0D71-0FD2-593C-EF888A3D77D1}" dt="2022-05-23T15:08:08.191" v="35"/>
          <ac:cxnSpMkLst>
            <pc:docMk/>
            <pc:sldMk cId="1048204256" sldId="271"/>
            <ac:cxnSpMk id="17" creationId="{3C425084-C97A-4C25-AE47-DDECF2DD3ABC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8:08.191" v="35"/>
          <ac:cxnSpMkLst>
            <pc:docMk/>
            <pc:sldMk cId="1048204256" sldId="271"/>
            <ac:cxnSpMk id="19" creationId="{96A478A1-0B34-4F2B-88FA-CF47551E5DF9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8:08.175" v="34"/>
          <ac:cxnSpMkLst>
            <pc:docMk/>
            <pc:sldMk cId="1048204256" sldId="271"/>
            <ac:cxnSpMk id="30" creationId="{3C425084-C97A-4C25-AE47-DDECF2DD3ABC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8:08.175" v="34"/>
          <ac:cxnSpMkLst>
            <pc:docMk/>
            <pc:sldMk cId="1048204256" sldId="271"/>
            <ac:cxnSpMk id="32" creationId="{96A478A1-0B34-4F2B-88FA-CF47551E5DF9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51.864" v="43"/>
          <ac:cxnSpMkLst>
            <pc:docMk/>
            <pc:sldMk cId="1048204256" sldId="271"/>
            <ac:cxnSpMk id="38" creationId="{82B589D1-AB2D-469C-960E-40C719BA8281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51.864" v="43"/>
          <ac:cxnSpMkLst>
            <pc:docMk/>
            <pc:sldMk cId="1048204256" sldId="271"/>
            <ac:cxnSpMk id="41" creationId="{ABAD74CF-CB22-463B-9031-D3BE16111B9B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51.864" v="43"/>
          <ac:cxnSpMkLst>
            <pc:docMk/>
            <pc:sldMk cId="1048204256" sldId="271"/>
            <ac:cxnSpMk id="43" creationId="{E95C7366-6A36-4307-81CE-FBD79DFF0980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45.271" v="40"/>
          <ac:cxnSpMkLst>
            <pc:docMk/>
            <pc:sldMk cId="1048204256" sldId="271"/>
            <ac:cxnSpMk id="52" creationId="{3C425084-C97A-4C25-AE47-DDECF2DD3ABC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45.271" v="40"/>
          <ac:cxnSpMkLst>
            <pc:docMk/>
            <pc:sldMk cId="1048204256" sldId="271"/>
            <ac:cxnSpMk id="54" creationId="{96A478A1-0B34-4F2B-88FA-CF47551E5DF9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51.849" v="42"/>
          <ac:cxnSpMkLst>
            <pc:docMk/>
            <pc:sldMk cId="1048204256" sldId="271"/>
            <ac:cxnSpMk id="63" creationId="{3C425084-C97A-4C25-AE47-DDECF2DD3ABC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51.849" v="42"/>
          <ac:cxnSpMkLst>
            <pc:docMk/>
            <pc:sldMk cId="1048204256" sldId="271"/>
            <ac:cxnSpMk id="65" creationId="{96A478A1-0B34-4F2B-88FA-CF47551E5DF9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51.849" v="42"/>
          <ac:cxnSpMkLst>
            <pc:docMk/>
            <pc:sldMk cId="1048204256" sldId="271"/>
            <ac:cxnSpMk id="66" creationId="{5E687E3B-9C6D-4102-8F38-DCB77C49C6FD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51.849" v="42"/>
          <ac:cxnSpMkLst>
            <pc:docMk/>
            <pc:sldMk cId="1048204256" sldId="271"/>
            <ac:cxnSpMk id="67" creationId="{0A09E39A-DA3F-4BDC-A89A-6545C1DD3721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51.849" v="42"/>
          <ac:cxnSpMkLst>
            <pc:docMk/>
            <pc:sldMk cId="1048204256" sldId="271"/>
            <ac:cxnSpMk id="68" creationId="{F12FB9A8-E482-4339-A730-6C024982AE56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09:51.849" v="42"/>
          <ac:cxnSpMkLst>
            <pc:docMk/>
            <pc:sldMk cId="1048204256" sldId="271"/>
            <ac:cxnSpMk id="70" creationId="{573C7C39-C73B-4051-B742-C9086B7BE3EC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14:33.104" v="115"/>
          <ac:cxnSpMkLst>
            <pc:docMk/>
            <pc:sldMk cId="1048204256" sldId="271"/>
            <ac:cxnSpMk id="74" creationId="{3C425084-C97A-4C25-AE47-DDECF2DD3ABC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14:33.104" v="115"/>
          <ac:cxnSpMkLst>
            <pc:docMk/>
            <pc:sldMk cId="1048204256" sldId="271"/>
            <ac:cxnSpMk id="75" creationId="{96A478A1-0B34-4F2B-88FA-CF47551E5DF9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14:33.104" v="114"/>
          <ac:cxnSpMkLst>
            <pc:docMk/>
            <pc:sldMk cId="1048204256" sldId="271"/>
            <ac:cxnSpMk id="85" creationId="{3C425084-C97A-4C25-AE47-DDECF2DD3ABC}"/>
          </ac:cxnSpMkLst>
        </pc:cxnChg>
        <pc:cxnChg chg="add del">
          <ac:chgData name="Happonen Jenny Jamina" userId="S::jenny.happonen@edu.kuopio.fi::8f5edc9d-de7f-4641-a67d-c53daf2ca3e8" providerId="AD" clId="Web-{4F766C09-0D71-0FD2-593C-EF888A3D77D1}" dt="2022-05-23T15:14:33.104" v="114"/>
          <ac:cxnSpMkLst>
            <pc:docMk/>
            <pc:sldMk cId="1048204256" sldId="271"/>
            <ac:cxnSpMk id="87" creationId="{96A478A1-0B34-4F2B-88FA-CF47551E5DF9}"/>
          </ac:cxnSpMkLst>
        </pc:cxnChg>
        <pc:cxnChg chg="add">
          <ac:chgData name="Happonen Jenny Jamina" userId="S::jenny.happonen@edu.kuopio.fi::8f5edc9d-de7f-4641-a67d-c53daf2ca3e8" providerId="AD" clId="Web-{4F766C09-0D71-0FD2-593C-EF888A3D77D1}" dt="2022-05-23T15:14:33.104" v="115"/>
          <ac:cxnSpMkLst>
            <pc:docMk/>
            <pc:sldMk cId="1048204256" sldId="271"/>
            <ac:cxnSpMk id="94" creationId="{3C425084-C97A-4C25-AE47-DDECF2DD3ABC}"/>
          </ac:cxnSpMkLst>
        </pc:cxnChg>
        <pc:cxnChg chg="add">
          <ac:chgData name="Happonen Jenny Jamina" userId="S::jenny.happonen@edu.kuopio.fi::8f5edc9d-de7f-4641-a67d-c53daf2ca3e8" providerId="AD" clId="Web-{4F766C09-0D71-0FD2-593C-EF888A3D77D1}" dt="2022-05-23T15:14:33.104" v="115"/>
          <ac:cxnSpMkLst>
            <pc:docMk/>
            <pc:sldMk cId="1048204256" sldId="271"/>
            <ac:cxnSpMk id="95" creationId="{96A478A1-0B34-4F2B-88FA-CF47551E5DF9}"/>
          </ac:cxnSpMkLst>
        </pc:cxnChg>
      </pc:sldChg>
    </pc:docChg>
  </pc:docChgLst>
  <pc:docChgLst>
    <pc:chgData name="Happonen Jenny Jamina" userId="S::jenny.happonen@edu.kuopio.fi::8f5edc9d-de7f-4641-a67d-c53daf2ca3e8" providerId="AD" clId="Web-{B0E30CD3-1848-4836-B934-CD7794756C37}"/>
    <pc:docChg chg="addSld modSld">
      <pc:chgData name="Happonen Jenny Jamina" userId="S::jenny.happonen@edu.kuopio.fi::8f5edc9d-de7f-4641-a67d-c53daf2ca3e8" providerId="AD" clId="Web-{B0E30CD3-1848-4836-B934-CD7794756C37}" dt="2022-05-18T09:22:37.119" v="1282" actId="20577"/>
      <pc:docMkLst>
        <pc:docMk/>
      </pc:docMkLst>
      <pc:sldChg chg="modSp">
        <pc:chgData name="Happonen Jenny Jamina" userId="S::jenny.happonen@edu.kuopio.fi::8f5edc9d-de7f-4641-a67d-c53daf2ca3e8" providerId="AD" clId="Web-{B0E30CD3-1848-4836-B934-CD7794756C37}" dt="2022-05-18T06:58:11.721" v="1" actId="20577"/>
        <pc:sldMkLst>
          <pc:docMk/>
          <pc:sldMk cId="1432294104" sldId="258"/>
        </pc:sldMkLst>
        <pc:spChg chg="mod">
          <ac:chgData name="Happonen Jenny Jamina" userId="S::jenny.happonen@edu.kuopio.fi::8f5edc9d-de7f-4641-a67d-c53daf2ca3e8" providerId="AD" clId="Web-{B0E30CD3-1848-4836-B934-CD7794756C37}" dt="2022-05-18T06:58:11.721" v="1" actId="20577"/>
          <ac:spMkLst>
            <pc:docMk/>
            <pc:sldMk cId="1432294104" sldId="258"/>
            <ac:spMk id="3" creationId="{E10A0302-1238-43EA-1A34-F9C35C8D7360}"/>
          </ac:spMkLst>
        </pc:spChg>
      </pc:sldChg>
      <pc:sldChg chg="modSp">
        <pc:chgData name="Happonen Jenny Jamina" userId="S::jenny.happonen@edu.kuopio.fi::8f5edc9d-de7f-4641-a67d-c53daf2ca3e8" providerId="AD" clId="Web-{B0E30CD3-1848-4836-B934-CD7794756C37}" dt="2022-05-18T08:32:45.717" v="632" actId="20577"/>
        <pc:sldMkLst>
          <pc:docMk/>
          <pc:sldMk cId="3059695514" sldId="263"/>
        </pc:sldMkLst>
        <pc:spChg chg="mod">
          <ac:chgData name="Happonen Jenny Jamina" userId="S::jenny.happonen@edu.kuopio.fi::8f5edc9d-de7f-4641-a67d-c53daf2ca3e8" providerId="AD" clId="Web-{B0E30CD3-1848-4836-B934-CD7794756C37}" dt="2022-05-18T08:32:45.717" v="632" actId="20577"/>
          <ac:spMkLst>
            <pc:docMk/>
            <pc:sldMk cId="3059695514" sldId="263"/>
            <ac:spMk id="2" creationId="{6E3B0309-C320-E6C7-70BA-C6CF51A2FA4F}"/>
          </ac:spMkLst>
        </pc:spChg>
      </pc:sldChg>
      <pc:sldChg chg="modSp new">
        <pc:chgData name="Happonen Jenny Jamina" userId="S::jenny.happonen@edu.kuopio.fi::8f5edc9d-de7f-4641-a67d-c53daf2ca3e8" providerId="AD" clId="Web-{B0E30CD3-1848-4836-B934-CD7794756C37}" dt="2022-05-18T08:22:24.169" v="403" actId="20577"/>
        <pc:sldMkLst>
          <pc:docMk/>
          <pc:sldMk cId="886779880" sldId="265"/>
        </pc:sldMkLst>
        <pc:spChg chg="mod">
          <ac:chgData name="Happonen Jenny Jamina" userId="S::jenny.happonen@edu.kuopio.fi::8f5edc9d-de7f-4641-a67d-c53daf2ca3e8" providerId="AD" clId="Web-{B0E30CD3-1848-4836-B934-CD7794756C37}" dt="2022-05-18T07:39:33.340" v="11" actId="20577"/>
          <ac:spMkLst>
            <pc:docMk/>
            <pc:sldMk cId="886779880" sldId="265"/>
            <ac:spMk id="2" creationId="{AA719284-5621-241C-C153-740BEA07621B}"/>
          </ac:spMkLst>
        </pc:spChg>
        <pc:spChg chg="mod">
          <ac:chgData name="Happonen Jenny Jamina" userId="S::jenny.happonen@edu.kuopio.fi::8f5edc9d-de7f-4641-a67d-c53daf2ca3e8" providerId="AD" clId="Web-{B0E30CD3-1848-4836-B934-CD7794756C37}" dt="2022-05-18T08:22:24.169" v="403" actId="20577"/>
          <ac:spMkLst>
            <pc:docMk/>
            <pc:sldMk cId="886779880" sldId="265"/>
            <ac:spMk id="3" creationId="{1DF8E043-EB09-4B25-597D-F064C14E1CB7}"/>
          </ac:spMkLst>
        </pc:spChg>
      </pc:sldChg>
      <pc:sldChg chg="modSp new">
        <pc:chgData name="Happonen Jenny Jamina" userId="S::jenny.happonen@edu.kuopio.fi::8f5edc9d-de7f-4641-a67d-c53daf2ca3e8" providerId="AD" clId="Web-{B0E30CD3-1848-4836-B934-CD7794756C37}" dt="2022-05-18T09:22:37.119" v="1282" actId="20577"/>
        <pc:sldMkLst>
          <pc:docMk/>
          <pc:sldMk cId="223190974" sldId="266"/>
        </pc:sldMkLst>
        <pc:spChg chg="mod">
          <ac:chgData name="Happonen Jenny Jamina" userId="S::jenny.happonen@edu.kuopio.fi::8f5edc9d-de7f-4641-a67d-c53daf2ca3e8" providerId="AD" clId="Web-{B0E30CD3-1848-4836-B934-CD7794756C37}" dt="2022-05-18T08:23:09.889" v="433" actId="20577"/>
          <ac:spMkLst>
            <pc:docMk/>
            <pc:sldMk cId="223190974" sldId="266"/>
            <ac:spMk id="2" creationId="{8DA42BFB-5FAC-37FF-A6ED-9E1851B81BBE}"/>
          </ac:spMkLst>
        </pc:spChg>
        <pc:spChg chg="mod">
          <ac:chgData name="Happonen Jenny Jamina" userId="S::jenny.happonen@edu.kuopio.fi::8f5edc9d-de7f-4641-a67d-c53daf2ca3e8" providerId="AD" clId="Web-{B0E30CD3-1848-4836-B934-CD7794756C37}" dt="2022-05-18T09:22:37.119" v="1282" actId="20577"/>
          <ac:spMkLst>
            <pc:docMk/>
            <pc:sldMk cId="223190974" sldId="266"/>
            <ac:spMk id="3" creationId="{2ECC4A23-9CE6-4A4F-1A04-513BD2D90C4F}"/>
          </ac:spMkLst>
        </pc:spChg>
      </pc:sldChg>
      <pc:sldChg chg="modSp new">
        <pc:chgData name="Happonen Jenny Jamina" userId="S::jenny.happonen@edu.kuopio.fi::8f5edc9d-de7f-4641-a67d-c53daf2ca3e8" providerId="AD" clId="Web-{B0E30CD3-1848-4836-B934-CD7794756C37}" dt="2022-05-18T08:55:22.394" v="1278" actId="20577"/>
        <pc:sldMkLst>
          <pc:docMk/>
          <pc:sldMk cId="3363106746" sldId="267"/>
        </pc:sldMkLst>
        <pc:spChg chg="mod">
          <ac:chgData name="Happonen Jenny Jamina" userId="S::jenny.happonen@edu.kuopio.fi::8f5edc9d-de7f-4641-a67d-c53daf2ca3e8" providerId="AD" clId="Web-{B0E30CD3-1848-4836-B934-CD7794756C37}" dt="2022-05-18T08:48:24.070" v="1066" actId="20577"/>
          <ac:spMkLst>
            <pc:docMk/>
            <pc:sldMk cId="3363106746" sldId="267"/>
            <ac:spMk id="2" creationId="{5DFAD5D3-96F1-7772-4EDE-EAF470FE85D3}"/>
          </ac:spMkLst>
        </pc:spChg>
        <pc:spChg chg="mod">
          <ac:chgData name="Happonen Jenny Jamina" userId="S::jenny.happonen@edu.kuopio.fi::8f5edc9d-de7f-4641-a67d-c53daf2ca3e8" providerId="AD" clId="Web-{B0E30CD3-1848-4836-B934-CD7794756C37}" dt="2022-05-18T08:55:22.394" v="1278" actId="20577"/>
          <ac:spMkLst>
            <pc:docMk/>
            <pc:sldMk cId="3363106746" sldId="267"/>
            <ac:spMk id="3" creationId="{CB701542-178C-5314-5ABF-8DFFEE72ACA9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5309D3-7369-407B-BD8F-1E65590222B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289511D-568E-4559-B396-CAED85BF39E0}">
      <dgm:prSet/>
      <dgm:spPr/>
      <dgm:t>
        <a:bodyPr/>
        <a:lstStyle/>
        <a:p>
          <a:r>
            <a:rPr lang="fi-FI"/>
            <a:t>Oli monia erilaisia ammatteja .</a:t>
          </a:r>
          <a:endParaRPr lang="en-US"/>
        </a:p>
      </dgm:t>
    </dgm:pt>
    <dgm:pt modelId="{72906101-15CB-4FAA-A435-5DFDA5C2B4AD}" type="parTrans" cxnId="{22F899FA-8AB4-480E-9C16-164C83FB7B75}">
      <dgm:prSet/>
      <dgm:spPr/>
      <dgm:t>
        <a:bodyPr/>
        <a:lstStyle/>
        <a:p>
          <a:endParaRPr lang="en-US"/>
        </a:p>
      </dgm:t>
    </dgm:pt>
    <dgm:pt modelId="{EDEE0E02-5489-4630-BF61-B94EF12F51FA}" type="sibTrans" cxnId="{22F899FA-8AB4-480E-9C16-164C83FB7B75}">
      <dgm:prSet/>
      <dgm:spPr/>
      <dgm:t>
        <a:bodyPr/>
        <a:lstStyle/>
        <a:p>
          <a:endParaRPr lang="en-US"/>
        </a:p>
      </dgm:t>
    </dgm:pt>
    <dgm:pt modelId="{BD53F5A5-B112-432C-B423-4E1FE6321072}">
      <dgm:prSet/>
      <dgm:spPr/>
      <dgm:t>
        <a:bodyPr/>
        <a:lstStyle/>
        <a:p>
          <a:r>
            <a:rPr lang="fi-FI"/>
            <a:t>Monilla oli oma maatila .</a:t>
          </a:r>
          <a:endParaRPr lang="en-US"/>
        </a:p>
      </dgm:t>
    </dgm:pt>
    <dgm:pt modelId="{29D90421-F7FD-4A68-9ADB-5FB8D510DC6C}" type="parTrans" cxnId="{C6DD0AAD-EBCA-49D6-89EC-70C911B3BCB5}">
      <dgm:prSet/>
      <dgm:spPr/>
      <dgm:t>
        <a:bodyPr/>
        <a:lstStyle/>
        <a:p>
          <a:endParaRPr lang="en-US"/>
        </a:p>
      </dgm:t>
    </dgm:pt>
    <dgm:pt modelId="{CF868FF0-8C3F-47F4-A55F-051E40540C02}" type="sibTrans" cxnId="{C6DD0AAD-EBCA-49D6-89EC-70C911B3BCB5}">
      <dgm:prSet/>
      <dgm:spPr/>
      <dgm:t>
        <a:bodyPr/>
        <a:lstStyle/>
        <a:p>
          <a:endParaRPr lang="en-US"/>
        </a:p>
      </dgm:t>
    </dgm:pt>
    <dgm:pt modelId="{EE4177D4-A078-49BD-BE49-F375CB9C10A9}">
      <dgm:prSet/>
      <dgm:spPr/>
      <dgm:t>
        <a:bodyPr/>
        <a:lstStyle/>
        <a:p>
          <a:r>
            <a:rPr lang="fi-FI"/>
            <a:t>Koulu ruokia oli lihapullia, vihanneksia ja erilaisia vellejä.</a:t>
          </a:r>
          <a:endParaRPr lang="en-US"/>
        </a:p>
      </dgm:t>
    </dgm:pt>
    <dgm:pt modelId="{E7E6D1D0-2830-48D0-91FB-E11574870168}" type="parTrans" cxnId="{BE2C2F35-D96B-4725-9862-D85F930AC41F}">
      <dgm:prSet/>
      <dgm:spPr/>
      <dgm:t>
        <a:bodyPr/>
        <a:lstStyle/>
        <a:p>
          <a:endParaRPr lang="en-US"/>
        </a:p>
      </dgm:t>
    </dgm:pt>
    <dgm:pt modelId="{883D315D-9DE8-4007-AB21-9C54000DC474}" type="sibTrans" cxnId="{BE2C2F35-D96B-4725-9862-D85F930AC41F}">
      <dgm:prSet/>
      <dgm:spPr/>
      <dgm:t>
        <a:bodyPr/>
        <a:lstStyle/>
        <a:p>
          <a:endParaRPr lang="en-US"/>
        </a:p>
      </dgm:t>
    </dgm:pt>
    <dgm:pt modelId="{10E22EE5-5547-442C-BF11-4BE8EA5AECFC}">
      <dgm:prSet/>
      <dgm:spPr/>
      <dgm:t>
        <a:bodyPr/>
        <a:lstStyle/>
        <a:p>
          <a:r>
            <a:rPr lang="fi-FI"/>
            <a:t>Eri ammatteja oli Opettaja, kaupan myyjä ja ompelija.</a:t>
          </a:r>
          <a:endParaRPr lang="en-US"/>
        </a:p>
      </dgm:t>
    </dgm:pt>
    <dgm:pt modelId="{0E8D025F-2A53-4EBD-83FE-D627C21C446A}" type="parTrans" cxnId="{B4FCE6D3-9271-49A3-935B-38DA23D07899}">
      <dgm:prSet/>
      <dgm:spPr/>
      <dgm:t>
        <a:bodyPr/>
        <a:lstStyle/>
        <a:p>
          <a:endParaRPr lang="en-US"/>
        </a:p>
      </dgm:t>
    </dgm:pt>
    <dgm:pt modelId="{30C5A1E2-FCD8-4808-8125-C0523BB905BC}" type="sibTrans" cxnId="{B4FCE6D3-9271-49A3-935B-38DA23D07899}">
      <dgm:prSet/>
      <dgm:spPr/>
      <dgm:t>
        <a:bodyPr/>
        <a:lstStyle/>
        <a:p>
          <a:endParaRPr lang="en-US"/>
        </a:p>
      </dgm:t>
    </dgm:pt>
    <dgm:pt modelId="{0DBF0BE7-D222-440B-BBBD-621067264386}">
      <dgm:prSet/>
      <dgm:spPr/>
      <dgm:t>
        <a:bodyPr/>
        <a:lstStyle/>
        <a:p>
          <a:r>
            <a:rPr lang="fi-FI"/>
            <a:t>Kouluun mentiin kävellen ja pyörällä</a:t>
          </a:r>
          <a:r>
            <a:rPr lang="fi-FI">
              <a:latin typeface="Elephant"/>
            </a:rPr>
            <a:t>.</a:t>
          </a:r>
          <a:endParaRPr lang="en-US"/>
        </a:p>
      </dgm:t>
    </dgm:pt>
    <dgm:pt modelId="{1D4B93EB-FC2D-4030-984E-0E3E698C5849}" type="parTrans" cxnId="{3E207C52-57BE-47CB-916A-916AF54A9DE4}">
      <dgm:prSet/>
      <dgm:spPr/>
      <dgm:t>
        <a:bodyPr/>
        <a:lstStyle/>
        <a:p>
          <a:endParaRPr lang="en-US"/>
        </a:p>
      </dgm:t>
    </dgm:pt>
    <dgm:pt modelId="{95BF387A-CA3A-4BA6-87BD-91E4146AD425}" type="sibTrans" cxnId="{3E207C52-57BE-47CB-916A-916AF54A9DE4}">
      <dgm:prSet/>
      <dgm:spPr/>
      <dgm:t>
        <a:bodyPr/>
        <a:lstStyle/>
        <a:p>
          <a:endParaRPr lang="en-US"/>
        </a:p>
      </dgm:t>
    </dgm:pt>
    <dgm:pt modelId="{6C5C548C-DD10-4304-BCAF-AC586689EEE4}">
      <dgm:prSet/>
      <dgm:spPr/>
      <dgm:t>
        <a:bodyPr/>
        <a:lstStyle/>
        <a:p>
          <a:r>
            <a:rPr lang="fi-FI"/>
            <a:t>Oppilaita koulussa oli luokassa yli 30</a:t>
          </a:r>
          <a:r>
            <a:rPr lang="fi-FI">
              <a:latin typeface="Elephant"/>
            </a:rPr>
            <a:t>.</a:t>
          </a:r>
          <a:endParaRPr lang="en-US"/>
        </a:p>
      </dgm:t>
    </dgm:pt>
    <dgm:pt modelId="{E3EDDAD5-CC89-4287-93FD-DCDB15DFBCEC}" type="parTrans" cxnId="{0D669CE8-BE66-484C-A7EC-80BFA8E584B4}">
      <dgm:prSet/>
      <dgm:spPr/>
      <dgm:t>
        <a:bodyPr/>
        <a:lstStyle/>
        <a:p>
          <a:endParaRPr lang="en-US"/>
        </a:p>
      </dgm:t>
    </dgm:pt>
    <dgm:pt modelId="{9832E829-95DB-49CB-B81B-4B19B63ED8B4}" type="sibTrans" cxnId="{0D669CE8-BE66-484C-A7EC-80BFA8E584B4}">
      <dgm:prSet/>
      <dgm:spPr/>
      <dgm:t>
        <a:bodyPr/>
        <a:lstStyle/>
        <a:p>
          <a:endParaRPr lang="en-US"/>
        </a:p>
      </dgm:t>
    </dgm:pt>
    <dgm:pt modelId="{0A53A023-C078-426F-9797-0079FC1F018D}">
      <dgm:prSet/>
      <dgm:spPr/>
      <dgm:t>
        <a:bodyPr/>
        <a:lstStyle/>
        <a:p>
          <a:pPr rtl="0"/>
          <a:r>
            <a:rPr lang="fi-FI"/>
            <a:t>Koulu aineita oli hernepussin </a:t>
          </a:r>
          <a:r>
            <a:rPr lang="fi-FI">
              <a:latin typeface="Elephant"/>
            </a:rPr>
            <a:t>heittoa ja</a:t>
          </a:r>
          <a:r>
            <a:rPr lang="fi-FI"/>
            <a:t> luistelua sekä </a:t>
          </a:r>
          <a:r>
            <a:rPr lang="fi-FI">
              <a:latin typeface="Elephant"/>
            </a:rPr>
            <a:t>hiihtoa.</a:t>
          </a:r>
          <a:endParaRPr lang="en-US"/>
        </a:p>
      </dgm:t>
    </dgm:pt>
    <dgm:pt modelId="{C30331E1-DB24-4DD6-9129-5674ED4C0170}" type="parTrans" cxnId="{2EF7E582-40C3-4044-B9AF-C4F4332E2804}">
      <dgm:prSet/>
      <dgm:spPr/>
      <dgm:t>
        <a:bodyPr/>
        <a:lstStyle/>
        <a:p>
          <a:endParaRPr lang="en-US"/>
        </a:p>
      </dgm:t>
    </dgm:pt>
    <dgm:pt modelId="{1D124427-0485-4211-9DE4-E25CFC8FDC37}" type="sibTrans" cxnId="{2EF7E582-40C3-4044-B9AF-C4F4332E2804}">
      <dgm:prSet/>
      <dgm:spPr/>
      <dgm:t>
        <a:bodyPr/>
        <a:lstStyle/>
        <a:p>
          <a:endParaRPr lang="en-US"/>
        </a:p>
      </dgm:t>
    </dgm:pt>
    <dgm:pt modelId="{CA115AC5-23BF-46FC-AED7-6FC8B3666B0D}">
      <dgm:prSet/>
      <dgm:spPr/>
      <dgm:t>
        <a:bodyPr/>
        <a:lstStyle/>
        <a:p>
          <a:r>
            <a:rPr lang="fi-FI"/>
            <a:t>Kuri oli silloinkin todella kova </a:t>
          </a:r>
          <a:r>
            <a:rPr lang="fi-FI" err="1"/>
            <a:t>esim</a:t>
          </a:r>
          <a:r>
            <a:rPr lang="fi-FI"/>
            <a:t>: luunäpit ja karttakepillä lyöminen</a:t>
          </a:r>
          <a:r>
            <a:rPr lang="fi-FI">
              <a:latin typeface="Elephant"/>
            </a:rPr>
            <a:t>.</a:t>
          </a:r>
          <a:endParaRPr lang="en-US"/>
        </a:p>
      </dgm:t>
    </dgm:pt>
    <dgm:pt modelId="{EA8D9BEC-0441-4698-ABD7-C4A78B1FBDC1}" type="parTrans" cxnId="{1C7BD965-DF34-4CD6-B732-4242F3690324}">
      <dgm:prSet/>
      <dgm:spPr/>
      <dgm:t>
        <a:bodyPr/>
        <a:lstStyle/>
        <a:p>
          <a:endParaRPr lang="en-US"/>
        </a:p>
      </dgm:t>
    </dgm:pt>
    <dgm:pt modelId="{D627543A-E22D-410D-8CAD-1A259317D15F}" type="sibTrans" cxnId="{1C7BD965-DF34-4CD6-B732-4242F3690324}">
      <dgm:prSet/>
      <dgm:spPr/>
      <dgm:t>
        <a:bodyPr/>
        <a:lstStyle/>
        <a:p>
          <a:endParaRPr lang="en-US"/>
        </a:p>
      </dgm:t>
    </dgm:pt>
    <dgm:pt modelId="{B54AD197-28EA-4BB7-962A-A5CA9E21FFB6}">
      <dgm:prSet/>
      <dgm:spPr/>
      <dgm:t>
        <a:bodyPr/>
        <a:lstStyle/>
        <a:p>
          <a:r>
            <a:rPr lang="fi-FI"/>
            <a:t>Koulu alkoi silloin 8.00 ja lauantainakin oli koulua</a:t>
          </a:r>
          <a:r>
            <a:rPr lang="fi-FI">
              <a:latin typeface="Elephant"/>
            </a:rPr>
            <a:t>.</a:t>
          </a:r>
          <a:endParaRPr lang="en-US"/>
        </a:p>
      </dgm:t>
    </dgm:pt>
    <dgm:pt modelId="{9A6BA264-97AD-4455-A9DC-B793EF3E6356}" type="parTrans" cxnId="{8D0EF8BA-D98B-45F2-98CA-A9A6C7D9EB37}">
      <dgm:prSet/>
      <dgm:spPr/>
      <dgm:t>
        <a:bodyPr/>
        <a:lstStyle/>
        <a:p>
          <a:endParaRPr lang="en-US"/>
        </a:p>
      </dgm:t>
    </dgm:pt>
    <dgm:pt modelId="{666859BC-9470-467F-A786-FDF57DF14FF1}" type="sibTrans" cxnId="{8D0EF8BA-D98B-45F2-98CA-A9A6C7D9EB37}">
      <dgm:prSet/>
      <dgm:spPr/>
      <dgm:t>
        <a:bodyPr/>
        <a:lstStyle/>
        <a:p>
          <a:endParaRPr lang="en-US"/>
        </a:p>
      </dgm:t>
    </dgm:pt>
    <dgm:pt modelId="{4465F0B8-9547-461C-9B2E-0C4E6C8B147E}" type="pres">
      <dgm:prSet presAssocID="{AC5309D3-7369-407B-BD8F-1E65590222B3}" presName="vert0" presStyleCnt="0">
        <dgm:presLayoutVars>
          <dgm:dir/>
          <dgm:animOne val="branch"/>
          <dgm:animLvl val="lvl"/>
        </dgm:presLayoutVars>
      </dgm:prSet>
      <dgm:spPr/>
    </dgm:pt>
    <dgm:pt modelId="{942CE0F1-F54E-4F6A-9587-E8E562198BC5}" type="pres">
      <dgm:prSet presAssocID="{9289511D-568E-4559-B396-CAED85BF39E0}" presName="thickLine" presStyleLbl="alignNode1" presStyleIdx="0" presStyleCnt="9"/>
      <dgm:spPr/>
    </dgm:pt>
    <dgm:pt modelId="{B2FCB78A-A789-4F16-9A04-8DDDE45A8ADC}" type="pres">
      <dgm:prSet presAssocID="{9289511D-568E-4559-B396-CAED85BF39E0}" presName="horz1" presStyleCnt="0"/>
      <dgm:spPr/>
    </dgm:pt>
    <dgm:pt modelId="{0BF8FC94-FF35-48F9-A8E0-8958A67C1C65}" type="pres">
      <dgm:prSet presAssocID="{9289511D-568E-4559-B396-CAED85BF39E0}" presName="tx1" presStyleLbl="revTx" presStyleIdx="0" presStyleCnt="9"/>
      <dgm:spPr/>
    </dgm:pt>
    <dgm:pt modelId="{50737377-6A10-442B-ABD6-808367906ECC}" type="pres">
      <dgm:prSet presAssocID="{9289511D-568E-4559-B396-CAED85BF39E0}" presName="vert1" presStyleCnt="0"/>
      <dgm:spPr/>
    </dgm:pt>
    <dgm:pt modelId="{FA3DBEEE-EB93-4D99-A019-82224C82311F}" type="pres">
      <dgm:prSet presAssocID="{BD53F5A5-B112-432C-B423-4E1FE6321072}" presName="thickLine" presStyleLbl="alignNode1" presStyleIdx="1" presStyleCnt="9"/>
      <dgm:spPr/>
    </dgm:pt>
    <dgm:pt modelId="{8EE4E81F-B12E-47BC-98B5-828A06A11F8D}" type="pres">
      <dgm:prSet presAssocID="{BD53F5A5-B112-432C-B423-4E1FE6321072}" presName="horz1" presStyleCnt="0"/>
      <dgm:spPr/>
    </dgm:pt>
    <dgm:pt modelId="{E673DCEB-1978-4C4F-98A1-5D24E6F82646}" type="pres">
      <dgm:prSet presAssocID="{BD53F5A5-B112-432C-B423-4E1FE6321072}" presName="tx1" presStyleLbl="revTx" presStyleIdx="1" presStyleCnt="9"/>
      <dgm:spPr/>
    </dgm:pt>
    <dgm:pt modelId="{A4040E8B-7F2A-42AA-AFCB-7DE120EEA250}" type="pres">
      <dgm:prSet presAssocID="{BD53F5A5-B112-432C-B423-4E1FE6321072}" presName="vert1" presStyleCnt="0"/>
      <dgm:spPr/>
    </dgm:pt>
    <dgm:pt modelId="{E585987E-F561-4D04-B4E7-630E47EC703C}" type="pres">
      <dgm:prSet presAssocID="{EE4177D4-A078-49BD-BE49-F375CB9C10A9}" presName="thickLine" presStyleLbl="alignNode1" presStyleIdx="2" presStyleCnt="9"/>
      <dgm:spPr/>
    </dgm:pt>
    <dgm:pt modelId="{D53449D8-7F71-49E0-8268-3F450EC82779}" type="pres">
      <dgm:prSet presAssocID="{EE4177D4-A078-49BD-BE49-F375CB9C10A9}" presName="horz1" presStyleCnt="0"/>
      <dgm:spPr/>
    </dgm:pt>
    <dgm:pt modelId="{3871A442-FEB0-4F33-9586-CCAA5D613D99}" type="pres">
      <dgm:prSet presAssocID="{EE4177D4-A078-49BD-BE49-F375CB9C10A9}" presName="tx1" presStyleLbl="revTx" presStyleIdx="2" presStyleCnt="9"/>
      <dgm:spPr/>
    </dgm:pt>
    <dgm:pt modelId="{41FFFE0D-B44C-4FDC-9623-9049F9D7C835}" type="pres">
      <dgm:prSet presAssocID="{EE4177D4-A078-49BD-BE49-F375CB9C10A9}" presName="vert1" presStyleCnt="0"/>
      <dgm:spPr/>
    </dgm:pt>
    <dgm:pt modelId="{09B4A0D7-E01C-4701-921B-23A7ADECA28B}" type="pres">
      <dgm:prSet presAssocID="{10E22EE5-5547-442C-BF11-4BE8EA5AECFC}" presName="thickLine" presStyleLbl="alignNode1" presStyleIdx="3" presStyleCnt="9"/>
      <dgm:spPr/>
    </dgm:pt>
    <dgm:pt modelId="{0EA6092B-DBB4-4D64-B0F3-5C45796BDAA6}" type="pres">
      <dgm:prSet presAssocID="{10E22EE5-5547-442C-BF11-4BE8EA5AECFC}" presName="horz1" presStyleCnt="0"/>
      <dgm:spPr/>
    </dgm:pt>
    <dgm:pt modelId="{7BCD980D-7BE0-41EC-AD1E-C3E7CBD85181}" type="pres">
      <dgm:prSet presAssocID="{10E22EE5-5547-442C-BF11-4BE8EA5AECFC}" presName="tx1" presStyleLbl="revTx" presStyleIdx="3" presStyleCnt="9"/>
      <dgm:spPr/>
    </dgm:pt>
    <dgm:pt modelId="{F5BEA561-8575-4FBE-8641-1CDF76563358}" type="pres">
      <dgm:prSet presAssocID="{10E22EE5-5547-442C-BF11-4BE8EA5AECFC}" presName="vert1" presStyleCnt="0"/>
      <dgm:spPr/>
    </dgm:pt>
    <dgm:pt modelId="{7ECFBB92-C020-4B70-BB62-97A1531A3D7C}" type="pres">
      <dgm:prSet presAssocID="{0DBF0BE7-D222-440B-BBBD-621067264386}" presName="thickLine" presStyleLbl="alignNode1" presStyleIdx="4" presStyleCnt="9"/>
      <dgm:spPr/>
    </dgm:pt>
    <dgm:pt modelId="{C821EA48-80C8-421F-AC1C-7E5B5C4E3A41}" type="pres">
      <dgm:prSet presAssocID="{0DBF0BE7-D222-440B-BBBD-621067264386}" presName="horz1" presStyleCnt="0"/>
      <dgm:spPr/>
    </dgm:pt>
    <dgm:pt modelId="{9722EE80-DF31-493E-8971-53D991A1AA39}" type="pres">
      <dgm:prSet presAssocID="{0DBF0BE7-D222-440B-BBBD-621067264386}" presName="tx1" presStyleLbl="revTx" presStyleIdx="4" presStyleCnt="9"/>
      <dgm:spPr/>
    </dgm:pt>
    <dgm:pt modelId="{7461DB82-67ED-4BD3-9246-A0569E268D7F}" type="pres">
      <dgm:prSet presAssocID="{0DBF0BE7-D222-440B-BBBD-621067264386}" presName="vert1" presStyleCnt="0"/>
      <dgm:spPr/>
    </dgm:pt>
    <dgm:pt modelId="{A6D83E5B-DF76-4B78-A02E-ADCAE004FB89}" type="pres">
      <dgm:prSet presAssocID="{6C5C548C-DD10-4304-BCAF-AC586689EEE4}" presName="thickLine" presStyleLbl="alignNode1" presStyleIdx="5" presStyleCnt="9"/>
      <dgm:spPr/>
    </dgm:pt>
    <dgm:pt modelId="{FE82E515-385A-4F08-8290-81ED56202697}" type="pres">
      <dgm:prSet presAssocID="{6C5C548C-DD10-4304-BCAF-AC586689EEE4}" presName="horz1" presStyleCnt="0"/>
      <dgm:spPr/>
    </dgm:pt>
    <dgm:pt modelId="{3C03D522-ABBE-40E2-AB81-F010CB4D30F0}" type="pres">
      <dgm:prSet presAssocID="{6C5C548C-DD10-4304-BCAF-AC586689EEE4}" presName="tx1" presStyleLbl="revTx" presStyleIdx="5" presStyleCnt="9"/>
      <dgm:spPr/>
    </dgm:pt>
    <dgm:pt modelId="{AA37E616-183F-4244-9F95-0F81AC00C4A9}" type="pres">
      <dgm:prSet presAssocID="{6C5C548C-DD10-4304-BCAF-AC586689EEE4}" presName="vert1" presStyleCnt="0"/>
      <dgm:spPr/>
    </dgm:pt>
    <dgm:pt modelId="{3F96DDAF-47F3-43F0-B476-FCD60A35CF5E}" type="pres">
      <dgm:prSet presAssocID="{0A53A023-C078-426F-9797-0079FC1F018D}" presName="thickLine" presStyleLbl="alignNode1" presStyleIdx="6" presStyleCnt="9"/>
      <dgm:spPr/>
    </dgm:pt>
    <dgm:pt modelId="{3EB8F028-B5BD-4DC6-BA7D-513780E3C17E}" type="pres">
      <dgm:prSet presAssocID="{0A53A023-C078-426F-9797-0079FC1F018D}" presName="horz1" presStyleCnt="0"/>
      <dgm:spPr/>
    </dgm:pt>
    <dgm:pt modelId="{D7A57C12-62AF-4306-B55C-EEF39AECC611}" type="pres">
      <dgm:prSet presAssocID="{0A53A023-C078-426F-9797-0079FC1F018D}" presName="tx1" presStyleLbl="revTx" presStyleIdx="6" presStyleCnt="9"/>
      <dgm:spPr/>
    </dgm:pt>
    <dgm:pt modelId="{21C9248C-2484-4966-A6FC-883B00656B1A}" type="pres">
      <dgm:prSet presAssocID="{0A53A023-C078-426F-9797-0079FC1F018D}" presName="vert1" presStyleCnt="0"/>
      <dgm:spPr/>
    </dgm:pt>
    <dgm:pt modelId="{FEDF6EC1-910F-40D0-8239-F1336623226C}" type="pres">
      <dgm:prSet presAssocID="{CA115AC5-23BF-46FC-AED7-6FC8B3666B0D}" presName="thickLine" presStyleLbl="alignNode1" presStyleIdx="7" presStyleCnt="9"/>
      <dgm:spPr/>
    </dgm:pt>
    <dgm:pt modelId="{D6FD489C-E690-41E6-8B85-C40EF458167E}" type="pres">
      <dgm:prSet presAssocID="{CA115AC5-23BF-46FC-AED7-6FC8B3666B0D}" presName="horz1" presStyleCnt="0"/>
      <dgm:spPr/>
    </dgm:pt>
    <dgm:pt modelId="{BF1F0F11-F090-4F01-9F18-52069B743DC2}" type="pres">
      <dgm:prSet presAssocID="{CA115AC5-23BF-46FC-AED7-6FC8B3666B0D}" presName="tx1" presStyleLbl="revTx" presStyleIdx="7" presStyleCnt="9"/>
      <dgm:spPr/>
    </dgm:pt>
    <dgm:pt modelId="{66E4F18D-DE2E-416B-B5FE-FDFB77AC8E1A}" type="pres">
      <dgm:prSet presAssocID="{CA115AC5-23BF-46FC-AED7-6FC8B3666B0D}" presName="vert1" presStyleCnt="0"/>
      <dgm:spPr/>
    </dgm:pt>
    <dgm:pt modelId="{F2522773-DF75-4F7A-87F0-EB7506796BA1}" type="pres">
      <dgm:prSet presAssocID="{B54AD197-28EA-4BB7-962A-A5CA9E21FFB6}" presName="thickLine" presStyleLbl="alignNode1" presStyleIdx="8" presStyleCnt="9"/>
      <dgm:spPr/>
    </dgm:pt>
    <dgm:pt modelId="{52DCEB25-D347-4ADD-B427-C1BCF27D78CD}" type="pres">
      <dgm:prSet presAssocID="{B54AD197-28EA-4BB7-962A-A5CA9E21FFB6}" presName="horz1" presStyleCnt="0"/>
      <dgm:spPr/>
    </dgm:pt>
    <dgm:pt modelId="{5B47ACFF-E157-496B-BF79-475D6799AFC1}" type="pres">
      <dgm:prSet presAssocID="{B54AD197-28EA-4BB7-962A-A5CA9E21FFB6}" presName="tx1" presStyleLbl="revTx" presStyleIdx="8" presStyleCnt="9"/>
      <dgm:spPr/>
    </dgm:pt>
    <dgm:pt modelId="{944BE209-ACE2-4212-89BD-E81CF76297E6}" type="pres">
      <dgm:prSet presAssocID="{B54AD197-28EA-4BB7-962A-A5CA9E21FFB6}" presName="vert1" presStyleCnt="0"/>
      <dgm:spPr/>
    </dgm:pt>
  </dgm:ptLst>
  <dgm:cxnLst>
    <dgm:cxn modelId="{ED39DD0C-C37A-4019-90C4-F7221A776A38}" type="presOf" srcId="{0DBF0BE7-D222-440B-BBBD-621067264386}" destId="{9722EE80-DF31-493E-8971-53D991A1AA39}" srcOrd="0" destOrd="0" presId="urn:microsoft.com/office/officeart/2008/layout/LinedList"/>
    <dgm:cxn modelId="{A25F720D-9280-4B83-A4E0-F4B7BC867C74}" type="presOf" srcId="{0A53A023-C078-426F-9797-0079FC1F018D}" destId="{D7A57C12-62AF-4306-B55C-EEF39AECC611}" srcOrd="0" destOrd="0" presId="urn:microsoft.com/office/officeart/2008/layout/LinedList"/>
    <dgm:cxn modelId="{AE84C521-B7BD-4C0C-8154-AB2CEBF5EC3D}" type="presOf" srcId="{9289511D-568E-4559-B396-CAED85BF39E0}" destId="{0BF8FC94-FF35-48F9-A8E0-8958A67C1C65}" srcOrd="0" destOrd="0" presId="urn:microsoft.com/office/officeart/2008/layout/LinedList"/>
    <dgm:cxn modelId="{BE2C2F35-D96B-4725-9862-D85F930AC41F}" srcId="{AC5309D3-7369-407B-BD8F-1E65590222B3}" destId="{EE4177D4-A078-49BD-BE49-F375CB9C10A9}" srcOrd="2" destOrd="0" parTransId="{E7E6D1D0-2830-48D0-91FB-E11574870168}" sibTransId="{883D315D-9DE8-4007-AB21-9C54000DC474}"/>
    <dgm:cxn modelId="{2079BF44-C605-46B6-AD84-870A1A385365}" type="presOf" srcId="{BD53F5A5-B112-432C-B423-4E1FE6321072}" destId="{E673DCEB-1978-4C4F-98A1-5D24E6F82646}" srcOrd="0" destOrd="0" presId="urn:microsoft.com/office/officeart/2008/layout/LinedList"/>
    <dgm:cxn modelId="{1C7BD965-DF34-4CD6-B732-4242F3690324}" srcId="{AC5309D3-7369-407B-BD8F-1E65590222B3}" destId="{CA115AC5-23BF-46FC-AED7-6FC8B3666B0D}" srcOrd="7" destOrd="0" parTransId="{EA8D9BEC-0441-4698-ABD7-C4A78B1FBDC1}" sibTransId="{D627543A-E22D-410D-8CAD-1A259317D15F}"/>
    <dgm:cxn modelId="{EF83356E-4F86-48E7-BC26-70DF13315548}" type="presOf" srcId="{6C5C548C-DD10-4304-BCAF-AC586689EEE4}" destId="{3C03D522-ABBE-40E2-AB81-F010CB4D30F0}" srcOrd="0" destOrd="0" presId="urn:microsoft.com/office/officeart/2008/layout/LinedList"/>
    <dgm:cxn modelId="{3E207C52-57BE-47CB-916A-916AF54A9DE4}" srcId="{AC5309D3-7369-407B-BD8F-1E65590222B3}" destId="{0DBF0BE7-D222-440B-BBBD-621067264386}" srcOrd="4" destOrd="0" parTransId="{1D4B93EB-FC2D-4030-984E-0E3E698C5849}" sibTransId="{95BF387A-CA3A-4BA6-87BD-91E4146AD425}"/>
    <dgm:cxn modelId="{328DD181-9FBD-442D-8051-D2983D5098A1}" type="presOf" srcId="{EE4177D4-A078-49BD-BE49-F375CB9C10A9}" destId="{3871A442-FEB0-4F33-9586-CCAA5D613D99}" srcOrd="0" destOrd="0" presId="urn:microsoft.com/office/officeart/2008/layout/LinedList"/>
    <dgm:cxn modelId="{2EF7E582-40C3-4044-B9AF-C4F4332E2804}" srcId="{AC5309D3-7369-407B-BD8F-1E65590222B3}" destId="{0A53A023-C078-426F-9797-0079FC1F018D}" srcOrd="6" destOrd="0" parTransId="{C30331E1-DB24-4DD6-9129-5674ED4C0170}" sibTransId="{1D124427-0485-4211-9DE4-E25CFC8FDC37}"/>
    <dgm:cxn modelId="{C1BAC590-7B5E-4242-8821-E18B514F11D5}" type="presOf" srcId="{AC5309D3-7369-407B-BD8F-1E65590222B3}" destId="{4465F0B8-9547-461C-9B2E-0C4E6C8B147E}" srcOrd="0" destOrd="0" presId="urn:microsoft.com/office/officeart/2008/layout/LinedList"/>
    <dgm:cxn modelId="{C6DD0AAD-EBCA-49D6-89EC-70C911B3BCB5}" srcId="{AC5309D3-7369-407B-BD8F-1E65590222B3}" destId="{BD53F5A5-B112-432C-B423-4E1FE6321072}" srcOrd="1" destOrd="0" parTransId="{29D90421-F7FD-4A68-9ADB-5FB8D510DC6C}" sibTransId="{CF868FF0-8C3F-47F4-A55F-051E40540C02}"/>
    <dgm:cxn modelId="{8D0EF8BA-D98B-45F2-98CA-A9A6C7D9EB37}" srcId="{AC5309D3-7369-407B-BD8F-1E65590222B3}" destId="{B54AD197-28EA-4BB7-962A-A5CA9E21FFB6}" srcOrd="8" destOrd="0" parTransId="{9A6BA264-97AD-4455-A9DC-B793EF3E6356}" sibTransId="{666859BC-9470-467F-A786-FDF57DF14FF1}"/>
    <dgm:cxn modelId="{B4FCE6D3-9271-49A3-935B-38DA23D07899}" srcId="{AC5309D3-7369-407B-BD8F-1E65590222B3}" destId="{10E22EE5-5547-442C-BF11-4BE8EA5AECFC}" srcOrd="3" destOrd="0" parTransId="{0E8D025F-2A53-4EBD-83FE-D627C21C446A}" sibTransId="{30C5A1E2-FCD8-4808-8125-C0523BB905BC}"/>
    <dgm:cxn modelId="{BC8284D4-0DF1-440D-9486-6F55B5AA2F93}" type="presOf" srcId="{B54AD197-28EA-4BB7-962A-A5CA9E21FFB6}" destId="{5B47ACFF-E157-496B-BF79-475D6799AFC1}" srcOrd="0" destOrd="0" presId="urn:microsoft.com/office/officeart/2008/layout/LinedList"/>
    <dgm:cxn modelId="{F8B65CDB-3C0D-4162-B4C0-21B73B7C6A68}" type="presOf" srcId="{CA115AC5-23BF-46FC-AED7-6FC8B3666B0D}" destId="{BF1F0F11-F090-4F01-9F18-52069B743DC2}" srcOrd="0" destOrd="0" presId="urn:microsoft.com/office/officeart/2008/layout/LinedList"/>
    <dgm:cxn modelId="{0D669CE8-BE66-484C-A7EC-80BFA8E584B4}" srcId="{AC5309D3-7369-407B-BD8F-1E65590222B3}" destId="{6C5C548C-DD10-4304-BCAF-AC586689EEE4}" srcOrd="5" destOrd="0" parTransId="{E3EDDAD5-CC89-4287-93FD-DCDB15DFBCEC}" sibTransId="{9832E829-95DB-49CB-B81B-4B19B63ED8B4}"/>
    <dgm:cxn modelId="{22F899FA-8AB4-480E-9C16-164C83FB7B75}" srcId="{AC5309D3-7369-407B-BD8F-1E65590222B3}" destId="{9289511D-568E-4559-B396-CAED85BF39E0}" srcOrd="0" destOrd="0" parTransId="{72906101-15CB-4FAA-A435-5DFDA5C2B4AD}" sibTransId="{EDEE0E02-5489-4630-BF61-B94EF12F51FA}"/>
    <dgm:cxn modelId="{791E4EFD-39D6-45FE-889D-ECF0DC84BE1B}" type="presOf" srcId="{10E22EE5-5547-442C-BF11-4BE8EA5AECFC}" destId="{7BCD980D-7BE0-41EC-AD1E-C3E7CBD85181}" srcOrd="0" destOrd="0" presId="urn:microsoft.com/office/officeart/2008/layout/LinedList"/>
    <dgm:cxn modelId="{1E739988-4A84-4E79-BB98-927881E697CF}" type="presParOf" srcId="{4465F0B8-9547-461C-9B2E-0C4E6C8B147E}" destId="{942CE0F1-F54E-4F6A-9587-E8E562198BC5}" srcOrd="0" destOrd="0" presId="urn:microsoft.com/office/officeart/2008/layout/LinedList"/>
    <dgm:cxn modelId="{FC61A142-1BF5-4510-A6E2-BE0CA4409E4D}" type="presParOf" srcId="{4465F0B8-9547-461C-9B2E-0C4E6C8B147E}" destId="{B2FCB78A-A789-4F16-9A04-8DDDE45A8ADC}" srcOrd="1" destOrd="0" presId="urn:microsoft.com/office/officeart/2008/layout/LinedList"/>
    <dgm:cxn modelId="{65822607-7E4A-4D04-8D22-E83E9819EFC5}" type="presParOf" srcId="{B2FCB78A-A789-4F16-9A04-8DDDE45A8ADC}" destId="{0BF8FC94-FF35-48F9-A8E0-8958A67C1C65}" srcOrd="0" destOrd="0" presId="urn:microsoft.com/office/officeart/2008/layout/LinedList"/>
    <dgm:cxn modelId="{F643D14D-10ED-4828-9975-9559A4B31A16}" type="presParOf" srcId="{B2FCB78A-A789-4F16-9A04-8DDDE45A8ADC}" destId="{50737377-6A10-442B-ABD6-808367906ECC}" srcOrd="1" destOrd="0" presId="urn:microsoft.com/office/officeart/2008/layout/LinedList"/>
    <dgm:cxn modelId="{5D840DED-510A-4445-8B0D-901A6965B0D9}" type="presParOf" srcId="{4465F0B8-9547-461C-9B2E-0C4E6C8B147E}" destId="{FA3DBEEE-EB93-4D99-A019-82224C82311F}" srcOrd="2" destOrd="0" presId="urn:microsoft.com/office/officeart/2008/layout/LinedList"/>
    <dgm:cxn modelId="{37D70F73-5681-40AA-9A6F-51D80392F469}" type="presParOf" srcId="{4465F0B8-9547-461C-9B2E-0C4E6C8B147E}" destId="{8EE4E81F-B12E-47BC-98B5-828A06A11F8D}" srcOrd="3" destOrd="0" presId="urn:microsoft.com/office/officeart/2008/layout/LinedList"/>
    <dgm:cxn modelId="{762118C9-5707-4607-8012-8726EC918F08}" type="presParOf" srcId="{8EE4E81F-B12E-47BC-98B5-828A06A11F8D}" destId="{E673DCEB-1978-4C4F-98A1-5D24E6F82646}" srcOrd="0" destOrd="0" presId="urn:microsoft.com/office/officeart/2008/layout/LinedList"/>
    <dgm:cxn modelId="{4D10ACDF-4AA5-4CB1-BCE7-23E8D2E230BA}" type="presParOf" srcId="{8EE4E81F-B12E-47BC-98B5-828A06A11F8D}" destId="{A4040E8B-7F2A-42AA-AFCB-7DE120EEA250}" srcOrd="1" destOrd="0" presId="urn:microsoft.com/office/officeart/2008/layout/LinedList"/>
    <dgm:cxn modelId="{53BA007E-E1D7-4EDF-B61B-39CAB8685E8D}" type="presParOf" srcId="{4465F0B8-9547-461C-9B2E-0C4E6C8B147E}" destId="{E585987E-F561-4D04-B4E7-630E47EC703C}" srcOrd="4" destOrd="0" presId="urn:microsoft.com/office/officeart/2008/layout/LinedList"/>
    <dgm:cxn modelId="{378DC84A-5C18-41B5-A34F-005819BCBDD7}" type="presParOf" srcId="{4465F0B8-9547-461C-9B2E-0C4E6C8B147E}" destId="{D53449D8-7F71-49E0-8268-3F450EC82779}" srcOrd="5" destOrd="0" presId="urn:microsoft.com/office/officeart/2008/layout/LinedList"/>
    <dgm:cxn modelId="{C9F2DC66-86A8-4CAA-928F-D6EEC500AF4E}" type="presParOf" srcId="{D53449D8-7F71-49E0-8268-3F450EC82779}" destId="{3871A442-FEB0-4F33-9586-CCAA5D613D99}" srcOrd="0" destOrd="0" presId="urn:microsoft.com/office/officeart/2008/layout/LinedList"/>
    <dgm:cxn modelId="{2EFE2C61-6C0F-4B36-A050-A46A5704ED92}" type="presParOf" srcId="{D53449D8-7F71-49E0-8268-3F450EC82779}" destId="{41FFFE0D-B44C-4FDC-9623-9049F9D7C835}" srcOrd="1" destOrd="0" presId="urn:microsoft.com/office/officeart/2008/layout/LinedList"/>
    <dgm:cxn modelId="{C5951134-BA82-48C2-8599-05A52666C20F}" type="presParOf" srcId="{4465F0B8-9547-461C-9B2E-0C4E6C8B147E}" destId="{09B4A0D7-E01C-4701-921B-23A7ADECA28B}" srcOrd="6" destOrd="0" presId="urn:microsoft.com/office/officeart/2008/layout/LinedList"/>
    <dgm:cxn modelId="{DCE76230-CD7D-461F-8AD6-78A6DC3C619D}" type="presParOf" srcId="{4465F0B8-9547-461C-9B2E-0C4E6C8B147E}" destId="{0EA6092B-DBB4-4D64-B0F3-5C45796BDAA6}" srcOrd="7" destOrd="0" presId="urn:microsoft.com/office/officeart/2008/layout/LinedList"/>
    <dgm:cxn modelId="{2EE6CE1A-00C6-48A6-9E99-30CCD55A29DC}" type="presParOf" srcId="{0EA6092B-DBB4-4D64-B0F3-5C45796BDAA6}" destId="{7BCD980D-7BE0-41EC-AD1E-C3E7CBD85181}" srcOrd="0" destOrd="0" presId="urn:microsoft.com/office/officeart/2008/layout/LinedList"/>
    <dgm:cxn modelId="{B7DE0EE8-452B-42E9-893C-012D061C4168}" type="presParOf" srcId="{0EA6092B-DBB4-4D64-B0F3-5C45796BDAA6}" destId="{F5BEA561-8575-4FBE-8641-1CDF76563358}" srcOrd="1" destOrd="0" presId="urn:microsoft.com/office/officeart/2008/layout/LinedList"/>
    <dgm:cxn modelId="{8FEF380F-223C-4581-84F4-687D3B9DD539}" type="presParOf" srcId="{4465F0B8-9547-461C-9B2E-0C4E6C8B147E}" destId="{7ECFBB92-C020-4B70-BB62-97A1531A3D7C}" srcOrd="8" destOrd="0" presId="urn:microsoft.com/office/officeart/2008/layout/LinedList"/>
    <dgm:cxn modelId="{9B6C36CC-05E0-4747-A4ED-B991F0D6FBFF}" type="presParOf" srcId="{4465F0B8-9547-461C-9B2E-0C4E6C8B147E}" destId="{C821EA48-80C8-421F-AC1C-7E5B5C4E3A41}" srcOrd="9" destOrd="0" presId="urn:microsoft.com/office/officeart/2008/layout/LinedList"/>
    <dgm:cxn modelId="{25477F9E-46B9-4DC4-A231-DFF835BE9108}" type="presParOf" srcId="{C821EA48-80C8-421F-AC1C-7E5B5C4E3A41}" destId="{9722EE80-DF31-493E-8971-53D991A1AA39}" srcOrd="0" destOrd="0" presId="urn:microsoft.com/office/officeart/2008/layout/LinedList"/>
    <dgm:cxn modelId="{C166D041-914A-42FF-B41F-7F1BEF78EE99}" type="presParOf" srcId="{C821EA48-80C8-421F-AC1C-7E5B5C4E3A41}" destId="{7461DB82-67ED-4BD3-9246-A0569E268D7F}" srcOrd="1" destOrd="0" presId="urn:microsoft.com/office/officeart/2008/layout/LinedList"/>
    <dgm:cxn modelId="{940F4D43-472E-4ADC-AAD4-92FB9D399FA2}" type="presParOf" srcId="{4465F0B8-9547-461C-9B2E-0C4E6C8B147E}" destId="{A6D83E5B-DF76-4B78-A02E-ADCAE004FB89}" srcOrd="10" destOrd="0" presId="urn:microsoft.com/office/officeart/2008/layout/LinedList"/>
    <dgm:cxn modelId="{F999BE66-C78A-4067-BE02-555D3F40E1BF}" type="presParOf" srcId="{4465F0B8-9547-461C-9B2E-0C4E6C8B147E}" destId="{FE82E515-385A-4F08-8290-81ED56202697}" srcOrd="11" destOrd="0" presId="urn:microsoft.com/office/officeart/2008/layout/LinedList"/>
    <dgm:cxn modelId="{C96E2246-A027-4221-84C1-C7DE7A9320B2}" type="presParOf" srcId="{FE82E515-385A-4F08-8290-81ED56202697}" destId="{3C03D522-ABBE-40E2-AB81-F010CB4D30F0}" srcOrd="0" destOrd="0" presId="urn:microsoft.com/office/officeart/2008/layout/LinedList"/>
    <dgm:cxn modelId="{ABB1C697-BFED-4895-8383-06FCA24F225E}" type="presParOf" srcId="{FE82E515-385A-4F08-8290-81ED56202697}" destId="{AA37E616-183F-4244-9F95-0F81AC00C4A9}" srcOrd="1" destOrd="0" presId="urn:microsoft.com/office/officeart/2008/layout/LinedList"/>
    <dgm:cxn modelId="{A15D6614-85BC-4204-89B3-1D9370797283}" type="presParOf" srcId="{4465F0B8-9547-461C-9B2E-0C4E6C8B147E}" destId="{3F96DDAF-47F3-43F0-B476-FCD60A35CF5E}" srcOrd="12" destOrd="0" presId="urn:microsoft.com/office/officeart/2008/layout/LinedList"/>
    <dgm:cxn modelId="{FE48B637-B508-490B-BB60-11E1FEC8B3DC}" type="presParOf" srcId="{4465F0B8-9547-461C-9B2E-0C4E6C8B147E}" destId="{3EB8F028-B5BD-4DC6-BA7D-513780E3C17E}" srcOrd="13" destOrd="0" presId="urn:microsoft.com/office/officeart/2008/layout/LinedList"/>
    <dgm:cxn modelId="{92246681-D7BD-4D39-BEE1-6F4FCDC5F344}" type="presParOf" srcId="{3EB8F028-B5BD-4DC6-BA7D-513780E3C17E}" destId="{D7A57C12-62AF-4306-B55C-EEF39AECC611}" srcOrd="0" destOrd="0" presId="urn:microsoft.com/office/officeart/2008/layout/LinedList"/>
    <dgm:cxn modelId="{0B0C1F86-5580-4EA5-836C-A17D0D936533}" type="presParOf" srcId="{3EB8F028-B5BD-4DC6-BA7D-513780E3C17E}" destId="{21C9248C-2484-4966-A6FC-883B00656B1A}" srcOrd="1" destOrd="0" presId="urn:microsoft.com/office/officeart/2008/layout/LinedList"/>
    <dgm:cxn modelId="{2135CDA0-E26D-4CAD-AF90-6C52145000C6}" type="presParOf" srcId="{4465F0B8-9547-461C-9B2E-0C4E6C8B147E}" destId="{FEDF6EC1-910F-40D0-8239-F1336623226C}" srcOrd="14" destOrd="0" presId="urn:microsoft.com/office/officeart/2008/layout/LinedList"/>
    <dgm:cxn modelId="{BB80DD91-0605-490D-96E3-3774CACFEAA0}" type="presParOf" srcId="{4465F0B8-9547-461C-9B2E-0C4E6C8B147E}" destId="{D6FD489C-E690-41E6-8B85-C40EF458167E}" srcOrd="15" destOrd="0" presId="urn:microsoft.com/office/officeart/2008/layout/LinedList"/>
    <dgm:cxn modelId="{D9012E36-1A88-43A6-B706-CF89BE169F90}" type="presParOf" srcId="{D6FD489C-E690-41E6-8B85-C40EF458167E}" destId="{BF1F0F11-F090-4F01-9F18-52069B743DC2}" srcOrd="0" destOrd="0" presId="urn:microsoft.com/office/officeart/2008/layout/LinedList"/>
    <dgm:cxn modelId="{AB419C35-1334-4008-BFF7-19AF26685A63}" type="presParOf" srcId="{D6FD489C-E690-41E6-8B85-C40EF458167E}" destId="{66E4F18D-DE2E-416B-B5FE-FDFB77AC8E1A}" srcOrd="1" destOrd="0" presId="urn:microsoft.com/office/officeart/2008/layout/LinedList"/>
    <dgm:cxn modelId="{5EEF9CA9-B744-4810-A9EF-5A4E57AA214D}" type="presParOf" srcId="{4465F0B8-9547-461C-9B2E-0C4E6C8B147E}" destId="{F2522773-DF75-4F7A-87F0-EB7506796BA1}" srcOrd="16" destOrd="0" presId="urn:microsoft.com/office/officeart/2008/layout/LinedList"/>
    <dgm:cxn modelId="{E729E5F4-40D9-40DD-802E-C4AA220E7873}" type="presParOf" srcId="{4465F0B8-9547-461C-9B2E-0C4E6C8B147E}" destId="{52DCEB25-D347-4ADD-B427-C1BCF27D78CD}" srcOrd="17" destOrd="0" presId="urn:microsoft.com/office/officeart/2008/layout/LinedList"/>
    <dgm:cxn modelId="{42D5B653-B3A0-467B-9E4E-46BDACE987A1}" type="presParOf" srcId="{52DCEB25-D347-4ADD-B427-C1BCF27D78CD}" destId="{5B47ACFF-E157-496B-BF79-475D6799AFC1}" srcOrd="0" destOrd="0" presId="urn:microsoft.com/office/officeart/2008/layout/LinedList"/>
    <dgm:cxn modelId="{1589CBDC-BAF1-40B0-B2A8-325C25CD46DB}" type="presParOf" srcId="{52DCEB25-D347-4ADD-B427-C1BCF27D78CD}" destId="{944BE209-ACE2-4212-89BD-E81CF76297E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6B8E63-379C-4034-990F-AEA2AFBB7B1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306D37-8752-4FEA-BB34-848ACFB531F3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Puhelimia ei ollut olemassa vielä alle 1950 vuodesta alaspäin.</a:t>
          </a:r>
          <a:endParaRPr lang="en-US"/>
        </a:p>
      </dgm:t>
    </dgm:pt>
    <dgm:pt modelId="{25FE12E1-262A-4F75-9B31-2A247CDAD879}" type="parTrans" cxnId="{D608D6B5-E333-4C3A-B57B-BF07F895CACD}">
      <dgm:prSet/>
      <dgm:spPr/>
      <dgm:t>
        <a:bodyPr/>
        <a:lstStyle/>
        <a:p>
          <a:endParaRPr lang="en-US"/>
        </a:p>
      </dgm:t>
    </dgm:pt>
    <dgm:pt modelId="{FDC12414-AB25-499F-8403-A9796CBFD9CB}" type="sibTrans" cxnId="{D608D6B5-E333-4C3A-B57B-BF07F895CACD}">
      <dgm:prSet/>
      <dgm:spPr/>
      <dgm:t>
        <a:bodyPr/>
        <a:lstStyle/>
        <a:p>
          <a:endParaRPr lang="en-US"/>
        </a:p>
      </dgm:t>
    </dgm:pt>
    <dgm:pt modelId="{6F83C0F5-5D2A-487C-8835-8F625AECB838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Kaupat olivat pieniä.</a:t>
          </a:r>
          <a:endParaRPr lang="en-US"/>
        </a:p>
      </dgm:t>
    </dgm:pt>
    <dgm:pt modelId="{976C825A-E8A3-4FD0-AE97-983EA7E21775}" type="parTrans" cxnId="{6BD473E6-E043-4554-A8F5-6C5AB217C3D1}">
      <dgm:prSet/>
      <dgm:spPr/>
      <dgm:t>
        <a:bodyPr/>
        <a:lstStyle/>
        <a:p>
          <a:endParaRPr lang="en-US"/>
        </a:p>
      </dgm:t>
    </dgm:pt>
    <dgm:pt modelId="{FF66595B-A6E6-41ED-A749-504469FFE60B}" type="sibTrans" cxnId="{6BD473E6-E043-4554-A8F5-6C5AB217C3D1}">
      <dgm:prSet/>
      <dgm:spPr/>
      <dgm:t>
        <a:bodyPr/>
        <a:lstStyle/>
        <a:p>
          <a:endParaRPr lang="en-US"/>
        </a:p>
      </dgm:t>
    </dgm:pt>
    <dgm:pt modelId="{5035BF3B-7992-428B-8F36-4E24706034EA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Koulussa pelattiin liikuntatunnilla esim. Pesäpalloa, hiihtoa, luistelua sekä lentopalloa.</a:t>
          </a:r>
          <a:endParaRPr lang="en-US"/>
        </a:p>
      </dgm:t>
    </dgm:pt>
    <dgm:pt modelId="{E5031BE0-5B0B-4EF7-805B-D7C4A0F19E39}" type="parTrans" cxnId="{256FAA19-9365-43E3-A5FE-0A33D2566E44}">
      <dgm:prSet/>
      <dgm:spPr/>
      <dgm:t>
        <a:bodyPr/>
        <a:lstStyle/>
        <a:p>
          <a:endParaRPr lang="en-US"/>
        </a:p>
      </dgm:t>
    </dgm:pt>
    <dgm:pt modelId="{9185A1D1-4B39-4412-9A5A-9365D8BC01F4}" type="sibTrans" cxnId="{256FAA19-9365-43E3-A5FE-0A33D2566E44}">
      <dgm:prSet/>
      <dgm:spPr/>
      <dgm:t>
        <a:bodyPr/>
        <a:lstStyle/>
        <a:p>
          <a:endParaRPr lang="en-US"/>
        </a:p>
      </dgm:t>
    </dgm:pt>
    <dgm:pt modelId="{3CB19E35-6C8D-4015-AF42-1CB53DDC2CC9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Koulut olivat siihen aikaan pieniä.</a:t>
          </a:r>
          <a:endParaRPr lang="en-US"/>
        </a:p>
      </dgm:t>
    </dgm:pt>
    <dgm:pt modelId="{A5481D16-F7F7-4BF8-8D35-AC1F934B00BC}" type="parTrans" cxnId="{61F2788A-3370-49DE-A729-535A2D523074}">
      <dgm:prSet/>
      <dgm:spPr/>
      <dgm:t>
        <a:bodyPr/>
        <a:lstStyle/>
        <a:p>
          <a:endParaRPr lang="en-US"/>
        </a:p>
      </dgm:t>
    </dgm:pt>
    <dgm:pt modelId="{8BB26002-B369-481D-9DD2-09FF4A4F4DE1}" type="sibTrans" cxnId="{61F2788A-3370-49DE-A729-535A2D523074}">
      <dgm:prSet/>
      <dgm:spPr/>
      <dgm:t>
        <a:bodyPr/>
        <a:lstStyle/>
        <a:p>
          <a:endParaRPr lang="en-US"/>
        </a:p>
      </dgm:t>
    </dgm:pt>
    <dgm:pt modelId="{66CA4E03-1FCD-4E36-88A1-7BE7C47DB79E}" type="pres">
      <dgm:prSet presAssocID="{CB6B8E63-379C-4034-990F-AEA2AFBB7B11}" presName="root" presStyleCnt="0">
        <dgm:presLayoutVars>
          <dgm:dir/>
          <dgm:resizeHandles val="exact"/>
        </dgm:presLayoutVars>
      </dgm:prSet>
      <dgm:spPr/>
    </dgm:pt>
    <dgm:pt modelId="{6CBD4BCA-475B-4835-B70D-4057E6DAA261}" type="pres">
      <dgm:prSet presAssocID="{25306D37-8752-4FEA-BB34-848ACFB531F3}" presName="compNode" presStyleCnt="0"/>
      <dgm:spPr/>
    </dgm:pt>
    <dgm:pt modelId="{15C861B6-6825-4A6E-B856-FB3AFA946818}" type="pres">
      <dgm:prSet presAssocID="{25306D37-8752-4FEA-BB34-848ACFB531F3}" presName="bgRect" presStyleLbl="bgShp" presStyleIdx="0" presStyleCnt="4"/>
      <dgm:spPr/>
    </dgm:pt>
    <dgm:pt modelId="{5F965D6B-9555-4088-9627-BDE17B132D80}" type="pres">
      <dgm:prSet presAssocID="{25306D37-8752-4FEA-BB34-848ACFB531F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02636F11-7880-4F85-8F63-6125A971D8BC}" type="pres">
      <dgm:prSet presAssocID="{25306D37-8752-4FEA-BB34-848ACFB531F3}" presName="spaceRect" presStyleCnt="0"/>
      <dgm:spPr/>
    </dgm:pt>
    <dgm:pt modelId="{F6FAE2B7-3B51-4CC6-BA24-86CFA3F5907C}" type="pres">
      <dgm:prSet presAssocID="{25306D37-8752-4FEA-BB34-848ACFB531F3}" presName="parTx" presStyleLbl="revTx" presStyleIdx="0" presStyleCnt="4">
        <dgm:presLayoutVars>
          <dgm:chMax val="0"/>
          <dgm:chPref val="0"/>
        </dgm:presLayoutVars>
      </dgm:prSet>
      <dgm:spPr/>
    </dgm:pt>
    <dgm:pt modelId="{D0EF1D8E-6830-4219-ABCA-B3BAF6F445A4}" type="pres">
      <dgm:prSet presAssocID="{FDC12414-AB25-499F-8403-A9796CBFD9CB}" presName="sibTrans" presStyleCnt="0"/>
      <dgm:spPr/>
    </dgm:pt>
    <dgm:pt modelId="{8782FCCE-AB58-4206-A202-D5BDC0CE0E56}" type="pres">
      <dgm:prSet presAssocID="{6F83C0F5-5D2A-487C-8835-8F625AECB838}" presName="compNode" presStyleCnt="0"/>
      <dgm:spPr/>
    </dgm:pt>
    <dgm:pt modelId="{F408CAA5-F05C-474D-86A2-775FD04A9EF6}" type="pres">
      <dgm:prSet presAssocID="{6F83C0F5-5D2A-487C-8835-8F625AECB838}" presName="bgRect" presStyleLbl="bgShp" presStyleIdx="1" presStyleCnt="4"/>
      <dgm:spPr/>
    </dgm:pt>
    <dgm:pt modelId="{F30E08F4-E172-485D-B913-D706C40CEA9A}" type="pres">
      <dgm:prSet presAssocID="{6F83C0F5-5D2A-487C-8835-8F625AECB83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uppa"/>
        </a:ext>
      </dgm:extLst>
    </dgm:pt>
    <dgm:pt modelId="{01186845-6132-41A8-BFB8-7D4929F35AE6}" type="pres">
      <dgm:prSet presAssocID="{6F83C0F5-5D2A-487C-8835-8F625AECB838}" presName="spaceRect" presStyleCnt="0"/>
      <dgm:spPr/>
    </dgm:pt>
    <dgm:pt modelId="{5C86B1AC-FC59-4399-8893-2B30D950656C}" type="pres">
      <dgm:prSet presAssocID="{6F83C0F5-5D2A-487C-8835-8F625AECB838}" presName="parTx" presStyleLbl="revTx" presStyleIdx="1" presStyleCnt="4">
        <dgm:presLayoutVars>
          <dgm:chMax val="0"/>
          <dgm:chPref val="0"/>
        </dgm:presLayoutVars>
      </dgm:prSet>
      <dgm:spPr/>
    </dgm:pt>
    <dgm:pt modelId="{D63D3660-CE90-439B-8FA6-681F5069ACF2}" type="pres">
      <dgm:prSet presAssocID="{FF66595B-A6E6-41ED-A749-504469FFE60B}" presName="sibTrans" presStyleCnt="0"/>
      <dgm:spPr/>
    </dgm:pt>
    <dgm:pt modelId="{4A86ED48-AA75-48ED-9DEF-D4CDA1A718F3}" type="pres">
      <dgm:prSet presAssocID="{5035BF3B-7992-428B-8F36-4E24706034EA}" presName="compNode" presStyleCnt="0"/>
      <dgm:spPr/>
    </dgm:pt>
    <dgm:pt modelId="{E97BD180-0F3E-46AC-A3A1-E3FAB2AE5DD2}" type="pres">
      <dgm:prSet presAssocID="{5035BF3B-7992-428B-8F36-4E24706034EA}" presName="bgRect" presStyleLbl="bgShp" presStyleIdx="2" presStyleCnt="4"/>
      <dgm:spPr/>
    </dgm:pt>
    <dgm:pt modelId="{900230F6-1C67-4A90-9C17-C5E84E3FD63B}" type="pres">
      <dgm:prSet presAssocID="{5035BF3B-7992-428B-8F36-4E24706034E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613DDA5A-47DC-49E1-AF17-855E2A06A4A8}" type="pres">
      <dgm:prSet presAssocID="{5035BF3B-7992-428B-8F36-4E24706034EA}" presName="spaceRect" presStyleCnt="0"/>
      <dgm:spPr/>
    </dgm:pt>
    <dgm:pt modelId="{223C09E8-5A42-4884-B7B7-69C486F51058}" type="pres">
      <dgm:prSet presAssocID="{5035BF3B-7992-428B-8F36-4E24706034EA}" presName="parTx" presStyleLbl="revTx" presStyleIdx="2" presStyleCnt="4">
        <dgm:presLayoutVars>
          <dgm:chMax val="0"/>
          <dgm:chPref val="0"/>
        </dgm:presLayoutVars>
      </dgm:prSet>
      <dgm:spPr/>
    </dgm:pt>
    <dgm:pt modelId="{EA7C369A-D14E-47B0-BAF5-E6976AC31B38}" type="pres">
      <dgm:prSet presAssocID="{9185A1D1-4B39-4412-9A5A-9365D8BC01F4}" presName="sibTrans" presStyleCnt="0"/>
      <dgm:spPr/>
    </dgm:pt>
    <dgm:pt modelId="{4D319167-E863-494E-90C9-1F5F78E9D906}" type="pres">
      <dgm:prSet presAssocID="{3CB19E35-6C8D-4015-AF42-1CB53DDC2CC9}" presName="compNode" presStyleCnt="0"/>
      <dgm:spPr/>
    </dgm:pt>
    <dgm:pt modelId="{E1508EC2-B628-467D-B571-075B33898A27}" type="pres">
      <dgm:prSet presAssocID="{3CB19E35-6C8D-4015-AF42-1CB53DDC2CC9}" presName="bgRect" presStyleLbl="bgShp" presStyleIdx="3" presStyleCnt="4"/>
      <dgm:spPr/>
    </dgm:pt>
    <dgm:pt modelId="{3DE11D9B-A793-4A7E-A709-A09E4F9EA613}" type="pres">
      <dgm:prSet presAssocID="{3CB19E35-6C8D-4015-AF42-1CB53DDC2CC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ulurakennus"/>
        </a:ext>
      </dgm:extLst>
    </dgm:pt>
    <dgm:pt modelId="{6D252191-9ADE-4780-93EC-50149101CF01}" type="pres">
      <dgm:prSet presAssocID="{3CB19E35-6C8D-4015-AF42-1CB53DDC2CC9}" presName="spaceRect" presStyleCnt="0"/>
      <dgm:spPr/>
    </dgm:pt>
    <dgm:pt modelId="{1DC6BF9A-B02C-4C63-9D53-25E7064BDB1A}" type="pres">
      <dgm:prSet presAssocID="{3CB19E35-6C8D-4015-AF42-1CB53DDC2CC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56FAA19-9365-43E3-A5FE-0A33D2566E44}" srcId="{CB6B8E63-379C-4034-990F-AEA2AFBB7B11}" destId="{5035BF3B-7992-428B-8F36-4E24706034EA}" srcOrd="2" destOrd="0" parTransId="{E5031BE0-5B0B-4EF7-805B-D7C4A0F19E39}" sibTransId="{9185A1D1-4B39-4412-9A5A-9365D8BC01F4}"/>
    <dgm:cxn modelId="{5C981228-AFE7-476F-80BD-CC48A6D7607B}" type="presOf" srcId="{25306D37-8752-4FEA-BB34-848ACFB531F3}" destId="{F6FAE2B7-3B51-4CC6-BA24-86CFA3F5907C}" srcOrd="0" destOrd="0" presId="urn:microsoft.com/office/officeart/2018/2/layout/IconVerticalSolidList"/>
    <dgm:cxn modelId="{D313C935-0AE1-4F2C-BD7C-08B0079CF63B}" type="presOf" srcId="{6F83C0F5-5D2A-487C-8835-8F625AECB838}" destId="{5C86B1AC-FC59-4399-8893-2B30D950656C}" srcOrd="0" destOrd="0" presId="urn:microsoft.com/office/officeart/2018/2/layout/IconVerticalSolidList"/>
    <dgm:cxn modelId="{61F2788A-3370-49DE-A729-535A2D523074}" srcId="{CB6B8E63-379C-4034-990F-AEA2AFBB7B11}" destId="{3CB19E35-6C8D-4015-AF42-1CB53DDC2CC9}" srcOrd="3" destOrd="0" parTransId="{A5481D16-F7F7-4BF8-8D35-AC1F934B00BC}" sibTransId="{8BB26002-B369-481D-9DD2-09FF4A4F4DE1}"/>
    <dgm:cxn modelId="{1300FB98-E46C-4C9C-A81A-80C3A5F9E5DE}" type="presOf" srcId="{3CB19E35-6C8D-4015-AF42-1CB53DDC2CC9}" destId="{1DC6BF9A-B02C-4C63-9D53-25E7064BDB1A}" srcOrd="0" destOrd="0" presId="urn:microsoft.com/office/officeart/2018/2/layout/IconVerticalSolidList"/>
    <dgm:cxn modelId="{4D1155A0-4BBF-41B2-BAB8-48F7AF1B1CC2}" type="presOf" srcId="{CB6B8E63-379C-4034-990F-AEA2AFBB7B11}" destId="{66CA4E03-1FCD-4E36-88A1-7BE7C47DB79E}" srcOrd="0" destOrd="0" presId="urn:microsoft.com/office/officeart/2018/2/layout/IconVerticalSolidList"/>
    <dgm:cxn modelId="{2282EEAC-9462-48A0-9C22-D94604E41A2B}" type="presOf" srcId="{5035BF3B-7992-428B-8F36-4E24706034EA}" destId="{223C09E8-5A42-4884-B7B7-69C486F51058}" srcOrd="0" destOrd="0" presId="urn:microsoft.com/office/officeart/2018/2/layout/IconVerticalSolidList"/>
    <dgm:cxn modelId="{D608D6B5-E333-4C3A-B57B-BF07F895CACD}" srcId="{CB6B8E63-379C-4034-990F-AEA2AFBB7B11}" destId="{25306D37-8752-4FEA-BB34-848ACFB531F3}" srcOrd="0" destOrd="0" parTransId="{25FE12E1-262A-4F75-9B31-2A247CDAD879}" sibTransId="{FDC12414-AB25-499F-8403-A9796CBFD9CB}"/>
    <dgm:cxn modelId="{6BD473E6-E043-4554-A8F5-6C5AB217C3D1}" srcId="{CB6B8E63-379C-4034-990F-AEA2AFBB7B11}" destId="{6F83C0F5-5D2A-487C-8835-8F625AECB838}" srcOrd="1" destOrd="0" parTransId="{976C825A-E8A3-4FD0-AE97-983EA7E21775}" sibTransId="{FF66595B-A6E6-41ED-A749-504469FFE60B}"/>
    <dgm:cxn modelId="{5FEACDF2-A96E-40E7-A95B-A4C44D245493}" type="presParOf" srcId="{66CA4E03-1FCD-4E36-88A1-7BE7C47DB79E}" destId="{6CBD4BCA-475B-4835-B70D-4057E6DAA261}" srcOrd="0" destOrd="0" presId="urn:microsoft.com/office/officeart/2018/2/layout/IconVerticalSolidList"/>
    <dgm:cxn modelId="{30EE45D0-0578-4BF6-B46B-ABF48A6A1EF0}" type="presParOf" srcId="{6CBD4BCA-475B-4835-B70D-4057E6DAA261}" destId="{15C861B6-6825-4A6E-B856-FB3AFA946818}" srcOrd="0" destOrd="0" presId="urn:microsoft.com/office/officeart/2018/2/layout/IconVerticalSolidList"/>
    <dgm:cxn modelId="{F2E8F6CF-3F06-4EE7-9E57-716509349F4F}" type="presParOf" srcId="{6CBD4BCA-475B-4835-B70D-4057E6DAA261}" destId="{5F965D6B-9555-4088-9627-BDE17B132D80}" srcOrd="1" destOrd="0" presId="urn:microsoft.com/office/officeart/2018/2/layout/IconVerticalSolidList"/>
    <dgm:cxn modelId="{FC3811EF-7B84-4887-BEAE-ADBC0CE7E76B}" type="presParOf" srcId="{6CBD4BCA-475B-4835-B70D-4057E6DAA261}" destId="{02636F11-7880-4F85-8F63-6125A971D8BC}" srcOrd="2" destOrd="0" presId="urn:microsoft.com/office/officeart/2018/2/layout/IconVerticalSolidList"/>
    <dgm:cxn modelId="{0C81F668-50C0-4C30-A003-A66EAE704A5C}" type="presParOf" srcId="{6CBD4BCA-475B-4835-B70D-4057E6DAA261}" destId="{F6FAE2B7-3B51-4CC6-BA24-86CFA3F5907C}" srcOrd="3" destOrd="0" presId="urn:microsoft.com/office/officeart/2018/2/layout/IconVerticalSolidList"/>
    <dgm:cxn modelId="{07AF7C47-A94A-4FF5-A81B-576D22739E10}" type="presParOf" srcId="{66CA4E03-1FCD-4E36-88A1-7BE7C47DB79E}" destId="{D0EF1D8E-6830-4219-ABCA-B3BAF6F445A4}" srcOrd="1" destOrd="0" presId="urn:microsoft.com/office/officeart/2018/2/layout/IconVerticalSolidList"/>
    <dgm:cxn modelId="{C6E373B0-78DC-4457-B8C3-E27F9927AE11}" type="presParOf" srcId="{66CA4E03-1FCD-4E36-88A1-7BE7C47DB79E}" destId="{8782FCCE-AB58-4206-A202-D5BDC0CE0E56}" srcOrd="2" destOrd="0" presId="urn:microsoft.com/office/officeart/2018/2/layout/IconVerticalSolidList"/>
    <dgm:cxn modelId="{A93CE4A5-4048-42C7-BF5A-B1DF58B2BCC7}" type="presParOf" srcId="{8782FCCE-AB58-4206-A202-D5BDC0CE0E56}" destId="{F408CAA5-F05C-474D-86A2-775FD04A9EF6}" srcOrd="0" destOrd="0" presId="urn:microsoft.com/office/officeart/2018/2/layout/IconVerticalSolidList"/>
    <dgm:cxn modelId="{08ACC51C-D4BF-465F-BDA6-21A11CA47BB2}" type="presParOf" srcId="{8782FCCE-AB58-4206-A202-D5BDC0CE0E56}" destId="{F30E08F4-E172-485D-B913-D706C40CEA9A}" srcOrd="1" destOrd="0" presId="urn:microsoft.com/office/officeart/2018/2/layout/IconVerticalSolidList"/>
    <dgm:cxn modelId="{F0A2310A-0C29-47C5-ACB9-B6A3FCA1F863}" type="presParOf" srcId="{8782FCCE-AB58-4206-A202-D5BDC0CE0E56}" destId="{01186845-6132-41A8-BFB8-7D4929F35AE6}" srcOrd="2" destOrd="0" presId="urn:microsoft.com/office/officeart/2018/2/layout/IconVerticalSolidList"/>
    <dgm:cxn modelId="{C0C4B423-3E3C-49C8-A63B-BFF832CF6D60}" type="presParOf" srcId="{8782FCCE-AB58-4206-A202-D5BDC0CE0E56}" destId="{5C86B1AC-FC59-4399-8893-2B30D950656C}" srcOrd="3" destOrd="0" presId="urn:microsoft.com/office/officeart/2018/2/layout/IconVerticalSolidList"/>
    <dgm:cxn modelId="{5B7E8EBD-849C-407D-BDE6-67E449F41DCF}" type="presParOf" srcId="{66CA4E03-1FCD-4E36-88A1-7BE7C47DB79E}" destId="{D63D3660-CE90-439B-8FA6-681F5069ACF2}" srcOrd="3" destOrd="0" presId="urn:microsoft.com/office/officeart/2018/2/layout/IconVerticalSolidList"/>
    <dgm:cxn modelId="{2D6A6FD5-4A13-4E18-A002-88A8BEB734D4}" type="presParOf" srcId="{66CA4E03-1FCD-4E36-88A1-7BE7C47DB79E}" destId="{4A86ED48-AA75-48ED-9DEF-D4CDA1A718F3}" srcOrd="4" destOrd="0" presId="urn:microsoft.com/office/officeart/2018/2/layout/IconVerticalSolidList"/>
    <dgm:cxn modelId="{937E2A69-0D0D-4291-AEA7-F864CE17776E}" type="presParOf" srcId="{4A86ED48-AA75-48ED-9DEF-D4CDA1A718F3}" destId="{E97BD180-0F3E-46AC-A3A1-E3FAB2AE5DD2}" srcOrd="0" destOrd="0" presId="urn:microsoft.com/office/officeart/2018/2/layout/IconVerticalSolidList"/>
    <dgm:cxn modelId="{0E4497AE-5C91-491D-8649-CCE3CF4C1AEA}" type="presParOf" srcId="{4A86ED48-AA75-48ED-9DEF-D4CDA1A718F3}" destId="{900230F6-1C67-4A90-9C17-C5E84E3FD63B}" srcOrd="1" destOrd="0" presId="urn:microsoft.com/office/officeart/2018/2/layout/IconVerticalSolidList"/>
    <dgm:cxn modelId="{5C9D600E-F1B1-46D2-A3BF-F53DB5742A4A}" type="presParOf" srcId="{4A86ED48-AA75-48ED-9DEF-D4CDA1A718F3}" destId="{613DDA5A-47DC-49E1-AF17-855E2A06A4A8}" srcOrd="2" destOrd="0" presId="urn:microsoft.com/office/officeart/2018/2/layout/IconVerticalSolidList"/>
    <dgm:cxn modelId="{22AB1D27-804A-41E0-9571-369DCD7485D3}" type="presParOf" srcId="{4A86ED48-AA75-48ED-9DEF-D4CDA1A718F3}" destId="{223C09E8-5A42-4884-B7B7-69C486F51058}" srcOrd="3" destOrd="0" presId="urn:microsoft.com/office/officeart/2018/2/layout/IconVerticalSolidList"/>
    <dgm:cxn modelId="{C651FAA1-BF2D-4328-855F-B9CB87F1A0EF}" type="presParOf" srcId="{66CA4E03-1FCD-4E36-88A1-7BE7C47DB79E}" destId="{EA7C369A-D14E-47B0-BAF5-E6976AC31B38}" srcOrd="5" destOrd="0" presId="urn:microsoft.com/office/officeart/2018/2/layout/IconVerticalSolidList"/>
    <dgm:cxn modelId="{DB01387E-F4BB-4F2A-BD17-8543F461CDFB}" type="presParOf" srcId="{66CA4E03-1FCD-4E36-88A1-7BE7C47DB79E}" destId="{4D319167-E863-494E-90C9-1F5F78E9D906}" srcOrd="6" destOrd="0" presId="urn:microsoft.com/office/officeart/2018/2/layout/IconVerticalSolidList"/>
    <dgm:cxn modelId="{399B3660-C9AA-45E5-9311-43C6AE92459A}" type="presParOf" srcId="{4D319167-E863-494E-90C9-1F5F78E9D906}" destId="{E1508EC2-B628-467D-B571-075B33898A27}" srcOrd="0" destOrd="0" presId="urn:microsoft.com/office/officeart/2018/2/layout/IconVerticalSolidList"/>
    <dgm:cxn modelId="{694E6E9F-F1E1-4FFC-B6E6-456CF9085682}" type="presParOf" srcId="{4D319167-E863-494E-90C9-1F5F78E9D906}" destId="{3DE11D9B-A793-4A7E-A709-A09E4F9EA613}" srcOrd="1" destOrd="0" presId="urn:microsoft.com/office/officeart/2018/2/layout/IconVerticalSolidList"/>
    <dgm:cxn modelId="{6AA4D7F0-756F-4EDD-B234-967735505802}" type="presParOf" srcId="{4D319167-E863-494E-90C9-1F5F78E9D906}" destId="{6D252191-9ADE-4780-93EC-50149101CF01}" srcOrd="2" destOrd="0" presId="urn:microsoft.com/office/officeart/2018/2/layout/IconVerticalSolidList"/>
    <dgm:cxn modelId="{7C6A8998-199B-4391-B831-3029AE52B110}" type="presParOf" srcId="{4D319167-E863-494E-90C9-1F5F78E9D906}" destId="{1DC6BF9A-B02C-4C63-9D53-25E7064BDB1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CE0F1-F54E-4F6A-9587-E8E562198BC5}">
      <dsp:nvSpPr>
        <dsp:cNvPr id="0" name=""/>
        <dsp:cNvSpPr/>
      </dsp:nvSpPr>
      <dsp:spPr>
        <a:xfrm>
          <a:off x="0" y="450"/>
          <a:ext cx="9527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8FC94-FF35-48F9-A8E0-8958A67C1C65}">
      <dsp:nvSpPr>
        <dsp:cNvPr id="0" name=""/>
        <dsp:cNvSpPr/>
      </dsp:nvSpPr>
      <dsp:spPr>
        <a:xfrm>
          <a:off x="0" y="450"/>
          <a:ext cx="9527275" cy="40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Oli monia erilaisia ammatteja .</a:t>
          </a:r>
          <a:endParaRPr lang="en-US" sz="1800" kern="1200"/>
        </a:p>
      </dsp:txBody>
      <dsp:txXfrm>
        <a:off x="0" y="450"/>
        <a:ext cx="9527275" cy="409573"/>
      </dsp:txXfrm>
    </dsp:sp>
    <dsp:sp modelId="{FA3DBEEE-EB93-4D99-A019-82224C82311F}">
      <dsp:nvSpPr>
        <dsp:cNvPr id="0" name=""/>
        <dsp:cNvSpPr/>
      </dsp:nvSpPr>
      <dsp:spPr>
        <a:xfrm>
          <a:off x="0" y="410023"/>
          <a:ext cx="9527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3DCEB-1978-4C4F-98A1-5D24E6F82646}">
      <dsp:nvSpPr>
        <dsp:cNvPr id="0" name=""/>
        <dsp:cNvSpPr/>
      </dsp:nvSpPr>
      <dsp:spPr>
        <a:xfrm>
          <a:off x="0" y="410023"/>
          <a:ext cx="9527275" cy="40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Monilla oli oma maatila .</a:t>
          </a:r>
          <a:endParaRPr lang="en-US" sz="1800" kern="1200"/>
        </a:p>
      </dsp:txBody>
      <dsp:txXfrm>
        <a:off x="0" y="410023"/>
        <a:ext cx="9527275" cy="409573"/>
      </dsp:txXfrm>
    </dsp:sp>
    <dsp:sp modelId="{E585987E-F561-4D04-B4E7-630E47EC703C}">
      <dsp:nvSpPr>
        <dsp:cNvPr id="0" name=""/>
        <dsp:cNvSpPr/>
      </dsp:nvSpPr>
      <dsp:spPr>
        <a:xfrm>
          <a:off x="0" y="819597"/>
          <a:ext cx="9527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1A442-FEB0-4F33-9586-CCAA5D613D99}">
      <dsp:nvSpPr>
        <dsp:cNvPr id="0" name=""/>
        <dsp:cNvSpPr/>
      </dsp:nvSpPr>
      <dsp:spPr>
        <a:xfrm>
          <a:off x="0" y="819597"/>
          <a:ext cx="9527275" cy="40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Koulu ruokia oli lihapullia, vihanneksia ja erilaisia vellejä.</a:t>
          </a:r>
          <a:endParaRPr lang="en-US" sz="1800" kern="1200"/>
        </a:p>
      </dsp:txBody>
      <dsp:txXfrm>
        <a:off x="0" y="819597"/>
        <a:ext cx="9527275" cy="409573"/>
      </dsp:txXfrm>
    </dsp:sp>
    <dsp:sp modelId="{09B4A0D7-E01C-4701-921B-23A7ADECA28B}">
      <dsp:nvSpPr>
        <dsp:cNvPr id="0" name=""/>
        <dsp:cNvSpPr/>
      </dsp:nvSpPr>
      <dsp:spPr>
        <a:xfrm>
          <a:off x="0" y="1229171"/>
          <a:ext cx="9527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D980D-7BE0-41EC-AD1E-C3E7CBD85181}">
      <dsp:nvSpPr>
        <dsp:cNvPr id="0" name=""/>
        <dsp:cNvSpPr/>
      </dsp:nvSpPr>
      <dsp:spPr>
        <a:xfrm>
          <a:off x="0" y="1229171"/>
          <a:ext cx="9527275" cy="40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Eri ammatteja oli Opettaja, kaupan myyjä ja ompelija.</a:t>
          </a:r>
          <a:endParaRPr lang="en-US" sz="1800" kern="1200"/>
        </a:p>
      </dsp:txBody>
      <dsp:txXfrm>
        <a:off x="0" y="1229171"/>
        <a:ext cx="9527275" cy="409573"/>
      </dsp:txXfrm>
    </dsp:sp>
    <dsp:sp modelId="{7ECFBB92-C020-4B70-BB62-97A1531A3D7C}">
      <dsp:nvSpPr>
        <dsp:cNvPr id="0" name=""/>
        <dsp:cNvSpPr/>
      </dsp:nvSpPr>
      <dsp:spPr>
        <a:xfrm>
          <a:off x="0" y="1638744"/>
          <a:ext cx="9527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2EE80-DF31-493E-8971-53D991A1AA39}">
      <dsp:nvSpPr>
        <dsp:cNvPr id="0" name=""/>
        <dsp:cNvSpPr/>
      </dsp:nvSpPr>
      <dsp:spPr>
        <a:xfrm>
          <a:off x="0" y="1638744"/>
          <a:ext cx="9527275" cy="40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Kouluun mentiin kävellen ja pyörällä</a:t>
          </a:r>
          <a:r>
            <a:rPr lang="fi-FI" sz="1800" kern="1200">
              <a:latin typeface="Elephant"/>
            </a:rPr>
            <a:t>.</a:t>
          </a:r>
          <a:endParaRPr lang="en-US" sz="1800" kern="1200"/>
        </a:p>
      </dsp:txBody>
      <dsp:txXfrm>
        <a:off x="0" y="1638744"/>
        <a:ext cx="9527275" cy="409573"/>
      </dsp:txXfrm>
    </dsp:sp>
    <dsp:sp modelId="{A6D83E5B-DF76-4B78-A02E-ADCAE004FB89}">
      <dsp:nvSpPr>
        <dsp:cNvPr id="0" name=""/>
        <dsp:cNvSpPr/>
      </dsp:nvSpPr>
      <dsp:spPr>
        <a:xfrm>
          <a:off x="0" y="2048318"/>
          <a:ext cx="9527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3D522-ABBE-40E2-AB81-F010CB4D30F0}">
      <dsp:nvSpPr>
        <dsp:cNvPr id="0" name=""/>
        <dsp:cNvSpPr/>
      </dsp:nvSpPr>
      <dsp:spPr>
        <a:xfrm>
          <a:off x="0" y="2048318"/>
          <a:ext cx="9527275" cy="40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Oppilaita koulussa oli luokassa yli 30</a:t>
          </a:r>
          <a:r>
            <a:rPr lang="fi-FI" sz="1800" kern="1200">
              <a:latin typeface="Elephant"/>
            </a:rPr>
            <a:t>.</a:t>
          </a:r>
          <a:endParaRPr lang="en-US" sz="1800" kern="1200"/>
        </a:p>
      </dsp:txBody>
      <dsp:txXfrm>
        <a:off x="0" y="2048318"/>
        <a:ext cx="9527275" cy="409573"/>
      </dsp:txXfrm>
    </dsp:sp>
    <dsp:sp modelId="{3F96DDAF-47F3-43F0-B476-FCD60A35CF5E}">
      <dsp:nvSpPr>
        <dsp:cNvPr id="0" name=""/>
        <dsp:cNvSpPr/>
      </dsp:nvSpPr>
      <dsp:spPr>
        <a:xfrm>
          <a:off x="0" y="2457891"/>
          <a:ext cx="9527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57C12-62AF-4306-B55C-EEF39AECC611}">
      <dsp:nvSpPr>
        <dsp:cNvPr id="0" name=""/>
        <dsp:cNvSpPr/>
      </dsp:nvSpPr>
      <dsp:spPr>
        <a:xfrm>
          <a:off x="0" y="2457891"/>
          <a:ext cx="9527275" cy="40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Koulu aineita oli hernepussin </a:t>
          </a:r>
          <a:r>
            <a:rPr lang="fi-FI" sz="1800" kern="1200">
              <a:latin typeface="Elephant"/>
            </a:rPr>
            <a:t>heittoa ja</a:t>
          </a:r>
          <a:r>
            <a:rPr lang="fi-FI" sz="1800" kern="1200"/>
            <a:t> luistelua sekä </a:t>
          </a:r>
          <a:r>
            <a:rPr lang="fi-FI" sz="1800" kern="1200">
              <a:latin typeface="Elephant"/>
            </a:rPr>
            <a:t>hiihtoa.</a:t>
          </a:r>
          <a:endParaRPr lang="en-US" sz="1800" kern="1200"/>
        </a:p>
      </dsp:txBody>
      <dsp:txXfrm>
        <a:off x="0" y="2457891"/>
        <a:ext cx="9527275" cy="409573"/>
      </dsp:txXfrm>
    </dsp:sp>
    <dsp:sp modelId="{FEDF6EC1-910F-40D0-8239-F1336623226C}">
      <dsp:nvSpPr>
        <dsp:cNvPr id="0" name=""/>
        <dsp:cNvSpPr/>
      </dsp:nvSpPr>
      <dsp:spPr>
        <a:xfrm>
          <a:off x="0" y="2867465"/>
          <a:ext cx="9527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F0F11-F090-4F01-9F18-52069B743DC2}">
      <dsp:nvSpPr>
        <dsp:cNvPr id="0" name=""/>
        <dsp:cNvSpPr/>
      </dsp:nvSpPr>
      <dsp:spPr>
        <a:xfrm>
          <a:off x="0" y="2867465"/>
          <a:ext cx="9527275" cy="40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Kuri oli silloinkin todella kova </a:t>
          </a:r>
          <a:r>
            <a:rPr lang="fi-FI" sz="1800" kern="1200" err="1"/>
            <a:t>esim</a:t>
          </a:r>
          <a:r>
            <a:rPr lang="fi-FI" sz="1800" kern="1200"/>
            <a:t>: luunäpit ja karttakepillä lyöminen</a:t>
          </a:r>
          <a:r>
            <a:rPr lang="fi-FI" sz="1800" kern="1200">
              <a:latin typeface="Elephant"/>
            </a:rPr>
            <a:t>.</a:t>
          </a:r>
          <a:endParaRPr lang="en-US" sz="1800" kern="1200"/>
        </a:p>
      </dsp:txBody>
      <dsp:txXfrm>
        <a:off x="0" y="2867465"/>
        <a:ext cx="9527275" cy="409573"/>
      </dsp:txXfrm>
    </dsp:sp>
    <dsp:sp modelId="{F2522773-DF75-4F7A-87F0-EB7506796BA1}">
      <dsp:nvSpPr>
        <dsp:cNvPr id="0" name=""/>
        <dsp:cNvSpPr/>
      </dsp:nvSpPr>
      <dsp:spPr>
        <a:xfrm>
          <a:off x="0" y="3277039"/>
          <a:ext cx="9527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7ACFF-E157-496B-BF79-475D6799AFC1}">
      <dsp:nvSpPr>
        <dsp:cNvPr id="0" name=""/>
        <dsp:cNvSpPr/>
      </dsp:nvSpPr>
      <dsp:spPr>
        <a:xfrm>
          <a:off x="0" y="3277039"/>
          <a:ext cx="9527275" cy="409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Koulu alkoi silloin 8.00 ja lauantainakin oli koulua</a:t>
          </a:r>
          <a:r>
            <a:rPr lang="fi-FI" sz="1800" kern="1200">
              <a:latin typeface="Elephant"/>
            </a:rPr>
            <a:t>.</a:t>
          </a:r>
          <a:endParaRPr lang="en-US" sz="1800" kern="1200"/>
        </a:p>
      </dsp:txBody>
      <dsp:txXfrm>
        <a:off x="0" y="3277039"/>
        <a:ext cx="9527275" cy="409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861B6-6825-4A6E-B856-FB3AFA946818}">
      <dsp:nvSpPr>
        <dsp:cNvPr id="0" name=""/>
        <dsp:cNvSpPr/>
      </dsp:nvSpPr>
      <dsp:spPr>
        <a:xfrm>
          <a:off x="0" y="1512"/>
          <a:ext cx="9527275" cy="7665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965D6B-9555-4088-9627-BDE17B132D80}">
      <dsp:nvSpPr>
        <dsp:cNvPr id="0" name=""/>
        <dsp:cNvSpPr/>
      </dsp:nvSpPr>
      <dsp:spPr>
        <a:xfrm>
          <a:off x="231868" y="173976"/>
          <a:ext cx="421578" cy="4215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AE2B7-3B51-4CC6-BA24-86CFA3F5907C}">
      <dsp:nvSpPr>
        <dsp:cNvPr id="0" name=""/>
        <dsp:cNvSpPr/>
      </dsp:nvSpPr>
      <dsp:spPr>
        <a:xfrm>
          <a:off x="885315" y="1512"/>
          <a:ext cx="8641959" cy="766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22" tIns="81122" rIns="81122" bIns="8112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Puhelimia ei ollut olemassa vielä alle 1950 vuodesta alaspäin.</a:t>
          </a:r>
          <a:endParaRPr lang="en-US" sz="1900" kern="1200"/>
        </a:p>
      </dsp:txBody>
      <dsp:txXfrm>
        <a:off x="885315" y="1512"/>
        <a:ext cx="8641959" cy="766506"/>
      </dsp:txXfrm>
    </dsp:sp>
    <dsp:sp modelId="{F408CAA5-F05C-474D-86A2-775FD04A9EF6}">
      <dsp:nvSpPr>
        <dsp:cNvPr id="0" name=""/>
        <dsp:cNvSpPr/>
      </dsp:nvSpPr>
      <dsp:spPr>
        <a:xfrm>
          <a:off x="0" y="959645"/>
          <a:ext cx="9527275" cy="7665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E08F4-E172-485D-B913-D706C40CEA9A}">
      <dsp:nvSpPr>
        <dsp:cNvPr id="0" name=""/>
        <dsp:cNvSpPr/>
      </dsp:nvSpPr>
      <dsp:spPr>
        <a:xfrm>
          <a:off x="231868" y="1132109"/>
          <a:ext cx="421578" cy="4215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6B1AC-FC59-4399-8893-2B30D950656C}">
      <dsp:nvSpPr>
        <dsp:cNvPr id="0" name=""/>
        <dsp:cNvSpPr/>
      </dsp:nvSpPr>
      <dsp:spPr>
        <a:xfrm>
          <a:off x="885315" y="959645"/>
          <a:ext cx="8641959" cy="766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22" tIns="81122" rIns="81122" bIns="8112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Kaupat olivat pieniä.</a:t>
          </a:r>
          <a:endParaRPr lang="en-US" sz="1900" kern="1200"/>
        </a:p>
      </dsp:txBody>
      <dsp:txXfrm>
        <a:off x="885315" y="959645"/>
        <a:ext cx="8641959" cy="766506"/>
      </dsp:txXfrm>
    </dsp:sp>
    <dsp:sp modelId="{E97BD180-0F3E-46AC-A3A1-E3FAB2AE5DD2}">
      <dsp:nvSpPr>
        <dsp:cNvPr id="0" name=""/>
        <dsp:cNvSpPr/>
      </dsp:nvSpPr>
      <dsp:spPr>
        <a:xfrm>
          <a:off x="0" y="1917778"/>
          <a:ext cx="9527275" cy="7665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230F6-1C67-4A90-9C17-C5E84E3FD63B}">
      <dsp:nvSpPr>
        <dsp:cNvPr id="0" name=""/>
        <dsp:cNvSpPr/>
      </dsp:nvSpPr>
      <dsp:spPr>
        <a:xfrm>
          <a:off x="231868" y="2090242"/>
          <a:ext cx="421578" cy="4215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C09E8-5A42-4884-B7B7-69C486F51058}">
      <dsp:nvSpPr>
        <dsp:cNvPr id="0" name=""/>
        <dsp:cNvSpPr/>
      </dsp:nvSpPr>
      <dsp:spPr>
        <a:xfrm>
          <a:off x="885315" y="1917778"/>
          <a:ext cx="8641959" cy="766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22" tIns="81122" rIns="81122" bIns="8112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Koulussa pelattiin liikuntatunnilla esim. Pesäpalloa, hiihtoa, luistelua sekä lentopalloa.</a:t>
          </a:r>
          <a:endParaRPr lang="en-US" sz="1900" kern="1200"/>
        </a:p>
      </dsp:txBody>
      <dsp:txXfrm>
        <a:off x="885315" y="1917778"/>
        <a:ext cx="8641959" cy="766506"/>
      </dsp:txXfrm>
    </dsp:sp>
    <dsp:sp modelId="{E1508EC2-B628-467D-B571-075B33898A27}">
      <dsp:nvSpPr>
        <dsp:cNvPr id="0" name=""/>
        <dsp:cNvSpPr/>
      </dsp:nvSpPr>
      <dsp:spPr>
        <a:xfrm>
          <a:off x="0" y="2875912"/>
          <a:ext cx="9527275" cy="7665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11D9B-A793-4A7E-A709-A09E4F9EA613}">
      <dsp:nvSpPr>
        <dsp:cNvPr id="0" name=""/>
        <dsp:cNvSpPr/>
      </dsp:nvSpPr>
      <dsp:spPr>
        <a:xfrm>
          <a:off x="231868" y="3048376"/>
          <a:ext cx="421578" cy="4215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6BF9A-B02C-4C63-9D53-25E7064BDB1A}">
      <dsp:nvSpPr>
        <dsp:cNvPr id="0" name=""/>
        <dsp:cNvSpPr/>
      </dsp:nvSpPr>
      <dsp:spPr>
        <a:xfrm>
          <a:off x="885315" y="2875912"/>
          <a:ext cx="8641959" cy="766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122" tIns="81122" rIns="81122" bIns="8112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Koulut olivat siihen aikaan pieniä.</a:t>
          </a:r>
          <a:endParaRPr lang="en-US" sz="1900" kern="1200"/>
        </a:p>
      </dsp:txBody>
      <dsp:txXfrm>
        <a:off x="885315" y="2875912"/>
        <a:ext cx="8641959" cy="766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4DA-E3E0-4099-8BC4-1813584C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8447314" cy="3314694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D63B-9405-4E42-9E2F-07573F9B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415" y="4909459"/>
            <a:ext cx="8292874" cy="91439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D03A-9A11-476C-B52A-593F3C0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50CD1-7906-4885-9A4D-B764220D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CA96-1AD5-41FE-AB5C-68ABD652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9E39A-DA3F-4BDC-A89A-6545C1DD3721}"/>
              </a:ext>
            </a:extLst>
          </p:cNvPr>
          <p:cNvCxnSpPr>
            <a:cxnSpLocks/>
          </p:cNvCxnSpPr>
          <p:nvPr/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711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882-AC48-4F1E-837D-E154BEED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613106" cy="1282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D34B7-C335-425E-BF89-DB1A0C235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14525"/>
            <a:ext cx="9613106" cy="388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3754-C885-4DC6-962D-C861267B6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A68F-747D-436A-B5BB-2EBC3ED499E4}" type="datetime1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C9693-03CD-4EBD-A3D7-BE310CD5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BBD01-5E50-4FF1-A1D6-B24B7B75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45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A1D39-AB23-4CEE-BBAA-55B29415D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78644"/>
            <a:ext cx="1912144" cy="5272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20688-FA9B-4ABD-9E9E-C7EADE949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578643"/>
            <a:ext cx="7943848" cy="5272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B1A6B-AE19-4BD4-AE49-43E78CC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DC11-9E39-40A0-B3DC-E3F2AD04A616}" type="datetime1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2144-27EE-4CE0-B167-F5DBA41B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40B2-EFB0-47EA-878B-6405E1DC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BEE8-2E4A-4A4A-833E-89D8D794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CFDA-CDBF-4B24-9EC3-827F540F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8595"/>
            <a:ext cx="9527275" cy="3643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871D-4A14-4A17-A0ED-7DDA7752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D654-899B-4DAF-93B9-1CBCAB5F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7FCA-B968-443D-90A7-E0F3C6D6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5CC56-CBE8-4152-AD5E-982DD286AA28}"/>
              </a:ext>
            </a:extLst>
          </p:cNvPr>
          <p:cNvCxnSpPr>
            <a:cxnSpLocks/>
          </p:cNvCxnSpPr>
          <p:nvPr/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36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95B8-786F-418B-9367-52B19526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3426"/>
            <a:ext cx="8840344" cy="34890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F574-9044-4964-B6AE-A3983D595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8488"/>
            <a:ext cx="8840344" cy="90077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109-E9F9-428E-858A-38375BF1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9BA6F-665B-4D62-84D1-23E03428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A2D7-4390-4B51-90D4-900EAAB1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1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66EE-5127-48B4-A6F6-F5F6B38D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7828"/>
            <a:ext cx="9578683" cy="990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B8A9-5914-49F9-8E0E-C8723C533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7407"/>
            <a:ext cx="4318906" cy="3725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7D0C2-CAEA-4E31-8FA6-D866315D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7" y="2057407"/>
            <a:ext cx="4405746" cy="372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E5DE2-0BD6-45B3-BDB1-675BA058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85F7-A724-48A4-9D33-CEBC5174E865}" type="datetime1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622B7-97C1-4C72-BCA9-290DC716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BEE3-B3AE-45B6-924A-08ABC951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10397D-8A25-4307-B58D-8DE617EFD26D}"/>
              </a:ext>
            </a:extLst>
          </p:cNvPr>
          <p:cNvCxnSpPr>
            <a:cxnSpLocks/>
          </p:cNvCxnSpPr>
          <p:nvPr/>
        </p:nvCxnSpPr>
        <p:spPr>
          <a:xfrm>
            <a:off x="375523" y="176040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47697-5C57-4DA6-8ED6-CAB14CDD220A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75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9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8770-E2EE-4C9B-9F89-128DAC66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16" y="703687"/>
            <a:ext cx="9406190" cy="17225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CE391-8E22-4716-8A8B-C39BA61A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C042F-179F-4DBC-80B7-34B89EA2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86EA4-4BE5-4D17-A1DC-196FEA97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4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49B6B-2C1C-452D-9F93-BD9A6F2B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5/31/2022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CA8ED-78AC-4474-8874-E4C42429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B764-0B68-4801-ADE7-93105912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717A-ED7D-43FE-881F-9407FF22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476"/>
            <a:ext cx="3932237" cy="16937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E954-332E-4D66-AFFD-A15389A7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97475"/>
            <a:ext cx="5140180" cy="5263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15CDA-9FC3-4F17-963C-DD9E226E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1194"/>
            <a:ext cx="3932237" cy="3577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30BE-8EE8-4A41-B20E-ACEFC980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ABFB-60E7-4BA1-866A-7059F058065B}" type="datetime1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6719-F550-42EF-B377-8E41A46D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6636-5EF9-499C-A3A0-3021812D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1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38CB-27F1-47CF-B05A-CC068830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822"/>
            <a:ext cx="3932237" cy="16521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C67EA-3155-4708-9B86-D7B2B54FC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03687"/>
            <a:ext cx="5212917" cy="49690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434F1-C813-4E9B-98A4-B0B372CE2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6277"/>
            <a:ext cx="3932237" cy="32464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2A0B8-75E7-465D-84CB-BC9C3FB2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79C9-B751-43BD-8B27-FA18290E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98FB-27B9-46E5-90E3-09B108B0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4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BA68A5-A7C7-4D91-AB95-6E0B6FFD8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93EBF-655A-4373-ADBE-9606BFA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485160" cy="128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2994-4D2E-43BB-9D9B-117ED94A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757"/>
            <a:ext cx="9485163" cy="370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8926-9DF1-4A3E-8B81-2191D6F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300" baseline="0">
                <a:solidFill>
                  <a:schemeClr val="accent1"/>
                </a:solidFill>
              </a:defRPr>
            </a:lvl1pPr>
          </a:lstStyle>
          <a:p>
            <a:fld id="{CFBEA57F-793F-4683-BD8A-741FD4B89154}" type="datetime1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BD4F-CE83-48A3-9683-19CF03C0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cap="all" spc="300"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4939-09B3-4A6E-88F8-4D923A56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1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flickr.com/photos/8216553@N04/313311058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jt.iki.fi/travel/romania/pyoralla_halki_romanian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s://fi.wikipedia.org/wiki/Tiedosto:H%C3%B6yryveturi_(Tv1)_-_Matin_ja_Liisan_aseman_(Neste_Lapinlahti)_piha,_Kuopiontie_210_-_Lapinlahden_kk_-_Lapinlahti.jpg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Sea of vuoristo pilvet">
            <a:extLst>
              <a:ext uri="{FF2B5EF4-FFF2-40B4-BE49-F238E27FC236}">
                <a16:creationId xmlns:a16="http://schemas.microsoft.com/office/drawing/2014/main" id="{18F5BA6D-CC09-B614-802D-D5583CF7B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14" r="-2" b="9389"/>
          <a:stretch/>
        </p:blipFill>
        <p:spPr>
          <a:xfrm>
            <a:off x="20" y="13617"/>
            <a:ext cx="12191979" cy="6857989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DA230B38-5D01-4343-9209-8B2DDAACD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" y="-9823"/>
            <a:ext cx="12188952" cy="170897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1F8FD28F-2D67-45A9-BB95-39687733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869140"/>
            <a:ext cx="12188952" cy="298748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033944" y="1752605"/>
            <a:ext cx="8373711" cy="3819190"/>
          </a:xfrm>
        </p:spPr>
        <p:txBody>
          <a:bodyPr anchor="b">
            <a:normAutofit/>
          </a:bodyPr>
          <a:lstStyle/>
          <a:p>
            <a:r>
              <a:rPr lang="fi-FI" sz="5400">
                <a:solidFill>
                  <a:srgbClr val="FFFFFF"/>
                </a:solidFill>
              </a:rPr>
              <a:t>MOK- esitelmä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033945" y="585696"/>
            <a:ext cx="9269486" cy="633503"/>
          </a:xfrm>
        </p:spPr>
        <p:txBody>
          <a:bodyPr anchor="ctr"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2FB9A8-E482-4339-A730-6C024982A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1380213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orakulmio 3">
            <a:extLst>
              <a:ext uri="{FF2B5EF4-FFF2-40B4-BE49-F238E27FC236}">
                <a16:creationId xmlns:a16="http://schemas.microsoft.com/office/drawing/2014/main" id="{5D5C7E2D-87FA-EC38-82BA-5457AF833CDD}"/>
              </a:ext>
            </a:extLst>
          </p:cNvPr>
          <p:cNvSpPr/>
          <p:nvPr/>
        </p:nvSpPr>
        <p:spPr>
          <a:xfrm>
            <a:off x="10757140" y="340743"/>
            <a:ext cx="1049546" cy="6196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FC71073-A32E-9F7C-2AD5-819A2EA94252}"/>
              </a:ext>
            </a:extLst>
          </p:cNvPr>
          <p:cNvSpPr/>
          <p:nvPr/>
        </p:nvSpPr>
        <p:spPr>
          <a:xfrm>
            <a:off x="375789" y="339845"/>
            <a:ext cx="11444374" cy="103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A42BFB-5FAC-37FF-A6ED-9E1851B81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1" y="545914"/>
            <a:ext cx="9527275" cy="1241944"/>
          </a:xfrm>
        </p:spPr>
        <p:txBody>
          <a:bodyPr>
            <a:normAutofit/>
          </a:bodyPr>
          <a:lstStyle/>
          <a:p>
            <a:r>
              <a:rPr lang="fi-FI" sz="5400"/>
              <a:t>Isovanhempien haastattelu</a:t>
            </a:r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90C5F3E2-C31C-007A-4D10-39799F5998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85233"/>
              </p:ext>
            </p:extLst>
          </p:nvPr>
        </p:nvGraphicFramePr>
        <p:xfrm>
          <a:off x="587622" y="2066233"/>
          <a:ext cx="9527275" cy="3687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F1A0EE-FA62-3471-1091-6C855E2C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5/31/2022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CF2E81F-E481-6BD3-FC41-7F16D5E6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44B5E17-8FA1-1237-7266-58326587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FAD5D3-96F1-7772-4EDE-EAF470FE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fi-FI" sz="5400"/>
              <a:t>Isovanhempien haastattelu</a:t>
            </a:r>
            <a:br>
              <a:rPr lang="fi-FI" sz="5400"/>
            </a:br>
            <a:endParaRPr lang="fi-FI"/>
          </a:p>
        </p:txBody>
      </p:sp>
      <p:graphicFrame>
        <p:nvGraphicFramePr>
          <p:cNvPr id="22" name="Sisällön paikkamerkki 2">
            <a:extLst>
              <a:ext uri="{FF2B5EF4-FFF2-40B4-BE49-F238E27FC236}">
                <a16:creationId xmlns:a16="http://schemas.microsoft.com/office/drawing/2014/main" id="{759EE680-C290-286F-3FA9-F2253E3647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9" y="2108595"/>
          <a:ext cx="9527275" cy="3643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00FE912-8D6D-0C67-9FB2-E0A57618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5/31/2022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F57655D-8664-9904-69FB-B15E99EB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6AE920-A793-A980-B8FA-43849C10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6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30840F2-AE19-1898-DA55-EA33B7FC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>
            <a:normAutofit/>
          </a:bodyPr>
          <a:lstStyle/>
          <a:p>
            <a:r>
              <a:rPr lang="fi-FI" sz="6000"/>
              <a:t>Käärmelahden historia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4C4C979A-6DE1-CC00-A46B-8E2575EFF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303"/>
            <a:ext cx="3385992" cy="33522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400"/>
              <a:t>Käärmelahti oli lentopallo kylä.</a:t>
            </a:r>
          </a:p>
          <a:p>
            <a:pPr marL="0" indent="0">
              <a:buNone/>
            </a:pPr>
            <a:r>
              <a:rPr lang="fi-FI" sz="2400"/>
              <a:t>Kotimökissä oli kaksi tupaa ja porstua välissä.</a:t>
            </a:r>
          </a:p>
          <a:p>
            <a:pPr marL="0" indent="0">
              <a:buNone/>
            </a:pPr>
            <a:r>
              <a:rPr lang="fi-FI" sz="2400"/>
              <a:t>Toisessa tuvassa pidettiin ruoka ja toisessa asuttiin.</a:t>
            </a:r>
          </a:p>
          <a:p>
            <a:pPr marL="0" indent="0">
              <a:buNone/>
            </a:pPr>
            <a:endParaRPr lang="fi-FI" sz="2400"/>
          </a:p>
          <a:p>
            <a:pPr marL="0" indent="0">
              <a:buNone/>
            </a:pPr>
            <a:endParaRPr lang="fi-FI" sz="2400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pic>
        <p:nvPicPr>
          <p:cNvPr id="7" name="Kuva 8" descr="Kuva, joka sisältää kohteen teksti, ulko, puu, vanha&#10;&#10;Kuvaus luotu automaattisesti">
            <a:extLst>
              <a:ext uri="{FF2B5EF4-FFF2-40B4-BE49-F238E27FC236}">
                <a16:creationId xmlns:a16="http://schemas.microsoft.com/office/drawing/2014/main" id="{BADCA514-7FAD-A9B1-5861-32FD22723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8" r="1588" b="-2"/>
          <a:stretch/>
        </p:blipFill>
        <p:spPr>
          <a:xfrm>
            <a:off x="4688736" y="1905000"/>
            <a:ext cx="6054352" cy="4142428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783887-2374-9264-5034-5FF3B423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7D4D1E-63BC-6932-7548-C6A1CD195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F938B4-F581-8751-9B62-11D6C0EA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69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BDD2E98-F85F-4C9F-B090-4DF4DA71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79506"/>
            <a:ext cx="11456511" cy="614356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F2F5777-3502-4492-4ED0-37A1F78C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19484"/>
            <a:ext cx="9542748" cy="11503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600"/>
              <a:t>Ennen ja </a:t>
            </a:r>
            <a:r>
              <a:rPr lang="en-US" sz="6600" err="1"/>
              <a:t>nykyään</a:t>
            </a:r>
            <a:r>
              <a:rPr lang="en-US" sz="6600"/>
              <a:t> </a:t>
            </a:r>
            <a:r>
              <a:rPr lang="en-US" sz="6600" err="1"/>
              <a:t>kuva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99ABDB1D-622F-07DE-00E7-571F77EA7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18" r="-1" b="3467"/>
          <a:stretch/>
        </p:blipFill>
        <p:spPr>
          <a:xfrm>
            <a:off x="1730314" y="1611916"/>
            <a:ext cx="2637745" cy="2844602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8C64EC9-B219-40E6-BCA8-5DEE0B637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4196" y="1371600"/>
            <a:ext cx="0" cy="3135529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uva 8" descr="Kuva, joka sisältää kohteen seisominen&#10;&#10;Kuvaus luotu automaattisesti">
            <a:extLst>
              <a:ext uri="{FF2B5EF4-FFF2-40B4-BE49-F238E27FC236}">
                <a16:creationId xmlns:a16="http://schemas.microsoft.com/office/drawing/2014/main" id="{DA8ECED6-FA42-BC01-F5B7-4FF6979AC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848" y="1614907"/>
            <a:ext cx="3807180" cy="2844602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79505"/>
            <a:ext cx="0" cy="6143569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6988FAC-01C3-459C-9DC3-98B16C60D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3" y="13716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F5AB66E-9A9D-4E38-B645-3D8E3AE8E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719" y="4507129"/>
            <a:ext cx="10380953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0127C71-874D-D39C-1ABE-B3B626609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767979" y="2844308"/>
            <a:ext cx="5007287" cy="72912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6047437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4C93BF-30C9-8D49-5AA7-FF2EF090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9013" y="6140304"/>
            <a:ext cx="5080000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39A8ED-A17A-B992-0D7B-FBA0AF71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0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A76B13E-E8D6-CD46-E8D3-C8CBD810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40" y="545914"/>
            <a:ext cx="9426634" cy="1241944"/>
          </a:xfrm>
        </p:spPr>
        <p:txBody>
          <a:bodyPr>
            <a:noAutofit/>
          </a:bodyPr>
          <a:lstStyle/>
          <a:p>
            <a:r>
              <a:rPr lang="fi-FI" sz="4400"/>
              <a:t>Käärmelahden koulun historia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8DFF5A4-6A2B-F5D0-F433-A2B71898F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935" y="2084002"/>
            <a:ext cx="3385992" cy="38266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err="1"/>
              <a:t>Käärmelahden</a:t>
            </a:r>
            <a:r>
              <a:rPr lang="en-US" sz="2000"/>
              <a:t> </a:t>
            </a:r>
            <a:r>
              <a:rPr lang="en-US" sz="2000" err="1"/>
              <a:t>koulussa</a:t>
            </a:r>
            <a:r>
              <a:rPr lang="en-US" sz="2000"/>
              <a:t> </a:t>
            </a:r>
            <a:r>
              <a:rPr lang="en-US" sz="2000" err="1"/>
              <a:t>oli</a:t>
            </a:r>
            <a:r>
              <a:rPr lang="en-US" sz="2000"/>
              <a:t> </a:t>
            </a:r>
            <a:r>
              <a:rPr lang="en-US" sz="2000" err="1"/>
              <a:t>sodan</a:t>
            </a:r>
            <a:r>
              <a:rPr lang="en-US" sz="2000"/>
              <a:t> </a:t>
            </a:r>
            <a:r>
              <a:rPr lang="en-US" sz="2000" err="1"/>
              <a:t>jälkeen</a:t>
            </a:r>
            <a:r>
              <a:rPr lang="en-US" sz="2000"/>
              <a:t> 32 </a:t>
            </a:r>
            <a:r>
              <a:rPr lang="en-US" sz="2000" err="1"/>
              <a:t>oppilasta</a:t>
            </a:r>
            <a:r>
              <a:rPr lang="en-US" sz="2000"/>
              <a:t>.</a:t>
            </a:r>
          </a:p>
          <a:p>
            <a:r>
              <a:rPr lang="en-US" sz="2000" err="1"/>
              <a:t>Päätös</a:t>
            </a:r>
            <a:r>
              <a:rPr lang="en-US" sz="2000"/>
              <a:t> </a:t>
            </a:r>
            <a:r>
              <a:rPr lang="en-US" sz="2000" err="1"/>
              <a:t>koulun</a:t>
            </a:r>
            <a:r>
              <a:rPr lang="en-US" sz="2000"/>
              <a:t> </a:t>
            </a:r>
            <a:r>
              <a:rPr lang="en-US" sz="2000" err="1"/>
              <a:t>rakentamisesta</a:t>
            </a:r>
            <a:r>
              <a:rPr lang="en-US" sz="2000"/>
              <a:t> </a:t>
            </a:r>
            <a:r>
              <a:rPr lang="en-US" sz="2000" err="1"/>
              <a:t>tehtiin</a:t>
            </a:r>
            <a:r>
              <a:rPr lang="en-US" sz="2000"/>
              <a:t> </a:t>
            </a:r>
            <a:r>
              <a:rPr lang="en-US" sz="2000" err="1"/>
              <a:t>Käärmelahteen</a:t>
            </a:r>
            <a:r>
              <a:rPr lang="en-US" sz="2000"/>
              <a:t> 29.12.1901.</a:t>
            </a:r>
          </a:p>
          <a:p>
            <a:r>
              <a:rPr lang="en-US" sz="2000" err="1"/>
              <a:t>Toinen</a:t>
            </a:r>
            <a:r>
              <a:rPr lang="en-US" sz="2000"/>
              <a:t> </a:t>
            </a:r>
            <a:r>
              <a:rPr lang="en-US" sz="2000" err="1"/>
              <a:t>koulurakennus</a:t>
            </a:r>
            <a:r>
              <a:rPr lang="en-US" sz="2000"/>
              <a:t> </a:t>
            </a:r>
            <a:r>
              <a:rPr lang="en-US" sz="2000" err="1"/>
              <a:t>saatiin</a:t>
            </a:r>
            <a:r>
              <a:rPr lang="en-US" sz="2000"/>
              <a:t> </a:t>
            </a:r>
            <a:r>
              <a:rPr lang="en-US" sz="2000" err="1"/>
              <a:t>käyttöön</a:t>
            </a:r>
            <a:r>
              <a:rPr lang="en-US" sz="2000"/>
              <a:t> </a:t>
            </a:r>
            <a:r>
              <a:rPr lang="en-US" sz="2000" err="1"/>
              <a:t>vuonna</a:t>
            </a:r>
            <a:r>
              <a:rPr lang="en-US" sz="2000"/>
              <a:t> 1957. </a:t>
            </a:r>
            <a:r>
              <a:rPr lang="en-US" sz="2400"/>
              <a:t> </a:t>
            </a:r>
          </a:p>
          <a:p>
            <a:pPr marL="0" indent="0">
              <a:buNone/>
            </a:pPr>
            <a:endParaRPr lang="en-US" sz="2000"/>
          </a:p>
          <a:p>
            <a:endParaRPr lang="en-US"/>
          </a:p>
          <a:p>
            <a:endParaRPr lang="en-US"/>
          </a:p>
        </p:txBody>
      </p:sp>
      <p:pic>
        <p:nvPicPr>
          <p:cNvPr id="7" name="Kuva 7" descr="Kuva, joka sisältää kohteen ulko, tapa, tie, moottoritie&#10;&#10;Kuvaus luotu automaattisesti">
            <a:extLst>
              <a:ext uri="{FF2B5EF4-FFF2-40B4-BE49-F238E27FC236}">
                <a16:creationId xmlns:a16="http://schemas.microsoft.com/office/drawing/2014/main" id="{2EF2816A-DC1C-0B79-3DE5-3173CA790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89" b="1"/>
          <a:stretch/>
        </p:blipFill>
        <p:spPr>
          <a:xfrm>
            <a:off x="4688736" y="1905000"/>
            <a:ext cx="6054352" cy="4142428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534A19-60CC-A12E-3F2F-3EE038FE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108E8B-3126-77C7-F2CA-CF3D76FD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4247266-CFB6-A8EF-0B60-FA2551EF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573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7C62E7E-A005-40B1-013A-512937B1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>
            <a:normAutofit/>
          </a:bodyPr>
          <a:lstStyle/>
          <a:p>
            <a:r>
              <a:rPr lang="fi-FI" sz="6600"/>
              <a:t>Korkeakoski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008A13-3D0F-D827-3A43-08593D95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9624"/>
            <a:ext cx="3385992" cy="33522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/>
              <a:t>Korkeakoski on Suomen korkein virtaava koski.</a:t>
            </a:r>
          </a:p>
          <a:p>
            <a:r>
              <a:rPr lang="fi-FI" sz="2400"/>
              <a:t>Korkeakosken rappuset ovat yhtä pitkät kuin kävelisi 10 kerrostalon kerrosta.</a:t>
            </a:r>
          </a:p>
          <a:p>
            <a:r>
              <a:rPr lang="fi-FI" sz="2400">
                <a:ea typeface="+mn-lt"/>
                <a:cs typeface="+mn-lt"/>
              </a:rPr>
              <a:t>Korkeakoski on noin 36 metriä korkea.</a:t>
            </a:r>
            <a:endParaRPr lang="fi-FI" sz="2400"/>
          </a:p>
          <a:p>
            <a:endParaRPr lang="fi-FI" sz="2000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9EEBAB21-9B96-1980-91DA-E978BC115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" r="15321" b="1"/>
          <a:stretch/>
        </p:blipFill>
        <p:spPr>
          <a:xfrm>
            <a:off x="4688736" y="1905000"/>
            <a:ext cx="6054352" cy="4142428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C172DEB-FDCD-7167-7111-41C7A8D3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89453D-32F3-F684-DFD5-81B77EF4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AD23C9-83CA-1FEE-4329-F16DEA3B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6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80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82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84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86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88">
            <a:extLst>
              <a:ext uri="{FF2B5EF4-FFF2-40B4-BE49-F238E27FC236}">
                <a16:creationId xmlns:a16="http://schemas.microsoft.com/office/drawing/2014/main" id="{E0F51E7E-0980-4671-8E08-F7E71D0DC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95181ED-559D-4048-A0F3-C655473A2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Kuva 2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B77856C-C0D1-CC70-8586-EFC69A24E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30"/>
          <a:stretch/>
        </p:blipFill>
        <p:spPr>
          <a:xfrm>
            <a:off x="367744" y="334926"/>
            <a:ext cx="11451196" cy="6401058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06F84EE-A1D5-BA3D-1D9C-C1641DDD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3FF098-FCA6-4ADE-809D-9CE637F8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5/31/2022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A5AC34-D86F-4604-68F0-53A552EA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DB9906C-D5C9-0C33-F587-2EB9536FEBEB}"/>
              </a:ext>
            </a:extLst>
          </p:cNvPr>
          <p:cNvSpPr txBox="1"/>
          <p:nvPr/>
        </p:nvSpPr>
        <p:spPr>
          <a:xfrm>
            <a:off x="3114675" y="5753100"/>
            <a:ext cx="4973638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AB5BED0-F9D9-36E3-AAAA-52E220AAFC6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A8DE8291-9BA4-56BA-E288-360D6E6695A4}"/>
              </a:ext>
            </a:extLst>
          </p:cNvPr>
          <p:cNvSpPr txBox="1"/>
          <p:nvPr/>
        </p:nvSpPr>
        <p:spPr>
          <a:xfrm>
            <a:off x="2046194" y="51166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86A61922-B76E-541C-2E59-A066556556F8}"/>
              </a:ext>
            </a:extLst>
          </p:cNvPr>
          <p:cNvSpPr txBox="1"/>
          <p:nvPr/>
        </p:nvSpPr>
        <p:spPr>
          <a:xfrm>
            <a:off x="3343275" y="575253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Tekijät: Jenny, Niko, Kasper, Jalo, Aku, Johanna, Vilma, </a:t>
            </a:r>
            <a:r>
              <a:rPr lang="fi-FI" err="1"/>
              <a:t>Aada</a:t>
            </a:r>
            <a:r>
              <a:rPr lang="fi-FI"/>
              <a:t> J.</a:t>
            </a:r>
          </a:p>
        </p:txBody>
      </p:sp>
    </p:spTree>
    <p:extLst>
      <p:ext uri="{BB962C8B-B14F-4D97-AF65-F5344CB8AC3E}">
        <p14:creationId xmlns:p14="http://schemas.microsoft.com/office/powerpoint/2010/main" val="104820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43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B53D500-5948-C060-2409-C2216D289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>
            <a:normAutofit/>
          </a:bodyPr>
          <a:lstStyle/>
          <a:p>
            <a:r>
              <a:rPr lang="fi-FI" sz="6600"/>
              <a:t>Vanhan ajan ruuat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99A106-3826-DC36-2E8E-678CDF457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303"/>
            <a:ext cx="3385992" cy="33522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/>
              <a:t>Hernekeitto</a:t>
            </a:r>
          </a:p>
          <a:p>
            <a:r>
              <a:rPr lang="fi-FI" sz="2400"/>
              <a:t>Lihakeitto</a:t>
            </a:r>
          </a:p>
          <a:p>
            <a:r>
              <a:rPr lang="fi-FI" sz="2400"/>
              <a:t>Kalakeitto</a:t>
            </a:r>
          </a:p>
          <a:p>
            <a:r>
              <a:rPr lang="fi-FI" sz="2400"/>
              <a:t>Erilaiset puurot ja vellit</a:t>
            </a:r>
          </a:p>
          <a:p>
            <a:r>
              <a:rPr lang="fi-FI" sz="2400"/>
              <a:t>Läskisoosi</a:t>
            </a:r>
          </a:p>
          <a:p>
            <a:pPr marL="0" indent="0">
              <a:buNone/>
            </a:pPr>
            <a:endParaRPr lang="fi-FI"/>
          </a:p>
        </p:txBody>
      </p:sp>
      <p:pic>
        <p:nvPicPr>
          <p:cNvPr id="7" name="Kuva 7" descr="Kuva, joka sisältää kohteen teksti, henkilö, ryhmä, sisä&#10;&#10;Kuvaus luotu automaattisesti">
            <a:extLst>
              <a:ext uri="{FF2B5EF4-FFF2-40B4-BE49-F238E27FC236}">
                <a16:creationId xmlns:a16="http://schemas.microsoft.com/office/drawing/2014/main" id="{4112FA49-74D5-A998-9423-357C4EEA9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562"/>
          <a:stretch/>
        </p:blipFill>
        <p:spPr>
          <a:xfrm>
            <a:off x="4544963" y="1919377"/>
            <a:ext cx="6054352" cy="4142428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EC6789-C617-3446-378E-A26FCF1B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0A1EE8C-3B5F-10D4-B7FD-B10C7916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cxnSp>
        <p:nvCxnSpPr>
          <p:cNvPr id="59" name="Straight Connector 47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B5ADC2-D6D1-ED1A-9DA1-5FD94419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51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06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54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56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58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60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62">
            <a:extLst>
              <a:ext uri="{FF2B5EF4-FFF2-40B4-BE49-F238E27FC236}">
                <a16:creationId xmlns:a16="http://schemas.microsoft.com/office/drawing/2014/main" id="{2F5D0B90-FF18-4D63-92A6-DCCF666AC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64">
            <a:extLst>
              <a:ext uri="{FF2B5EF4-FFF2-40B4-BE49-F238E27FC236}">
                <a16:creationId xmlns:a16="http://schemas.microsoft.com/office/drawing/2014/main" id="{F4F81250-9500-420F-B8F7-C7A1D2CB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" name="Rectangle 66">
            <a:extLst>
              <a:ext uri="{FF2B5EF4-FFF2-40B4-BE49-F238E27FC236}">
                <a16:creationId xmlns:a16="http://schemas.microsoft.com/office/drawing/2014/main" id="{DCB77264-E7BF-45EC-96DC-20DD2E7B1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059" y="381244"/>
            <a:ext cx="10375638" cy="49348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E3B0309-C320-E6C7-70BA-C6CF51A2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67" y="3313204"/>
            <a:ext cx="9137695" cy="16679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Vanhanajan </a:t>
            </a:r>
            <a:r>
              <a:rPr lang="en-US" sz="6600" err="1"/>
              <a:t>ruokia</a:t>
            </a:r>
            <a:endParaRPr lang="en-US" sz="6600"/>
          </a:p>
        </p:txBody>
      </p:sp>
      <p:pic>
        <p:nvPicPr>
          <p:cNvPr id="12" name="Kuva 12" descr="Herkkusuun lautasella Ruokablogi: helmikuuta 2010">
            <a:extLst>
              <a:ext uri="{FF2B5EF4-FFF2-40B4-BE49-F238E27FC236}">
                <a16:creationId xmlns:a16="http://schemas.microsoft.com/office/drawing/2014/main" id="{4040B31A-DC74-A102-3B8D-BFF677E1A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90" r="3" b="3"/>
          <a:stretch/>
        </p:blipFill>
        <p:spPr>
          <a:xfrm>
            <a:off x="838200" y="924214"/>
            <a:ext cx="2186213" cy="1923471"/>
          </a:xfrm>
          <a:prstGeom prst="rect">
            <a:avLst/>
          </a:prstGeom>
        </p:spPr>
      </p:pic>
      <p:pic>
        <p:nvPicPr>
          <p:cNvPr id="16" name="Kuva 16" descr="Kuva, joka sisältää kohteen lautanen, ruoka, pöytä, sisä&#10;&#10;Kuvaus luotu automaattisesti">
            <a:extLst>
              <a:ext uri="{FF2B5EF4-FFF2-40B4-BE49-F238E27FC236}">
                <a16:creationId xmlns:a16="http://schemas.microsoft.com/office/drawing/2014/main" id="{99D9CA4D-EBFA-73BA-1ABB-36E09AAD5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010"/>
          <a:stretch/>
        </p:blipFill>
        <p:spPr>
          <a:xfrm>
            <a:off x="3238578" y="918600"/>
            <a:ext cx="2140809" cy="1934699"/>
          </a:xfrm>
          <a:prstGeom prst="rect">
            <a:avLst/>
          </a:prstGeom>
        </p:spPr>
      </p:pic>
      <p:pic>
        <p:nvPicPr>
          <p:cNvPr id="9" name="Kuva 9" descr="Kuva, joka sisältää kohteen lautanen, ruoka, astia, valkoinen&#10;&#10;Kuvaus luotu automaattisesti">
            <a:extLst>
              <a:ext uri="{FF2B5EF4-FFF2-40B4-BE49-F238E27FC236}">
                <a16:creationId xmlns:a16="http://schemas.microsoft.com/office/drawing/2014/main" id="{FD5459EF-95C5-7746-D50D-9812A7E7B5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96" r="27575"/>
          <a:stretch/>
        </p:blipFill>
        <p:spPr>
          <a:xfrm>
            <a:off x="5593552" y="903858"/>
            <a:ext cx="2194475" cy="1964183"/>
          </a:xfrm>
          <a:prstGeom prst="rect">
            <a:avLst/>
          </a:prstGeom>
        </p:spPr>
      </p:pic>
      <p:pic>
        <p:nvPicPr>
          <p:cNvPr id="15" name="Kuva 17" descr="Kuva, joka sisältää kohteen ruoka, sisä, liesi, pannu&#10;&#10;Kuvaus luotu automaattisesti">
            <a:extLst>
              <a:ext uri="{FF2B5EF4-FFF2-40B4-BE49-F238E27FC236}">
                <a16:creationId xmlns:a16="http://schemas.microsoft.com/office/drawing/2014/main" id="{8D0D83C0-2305-29EE-FF03-AA81B778A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102" y="1066591"/>
            <a:ext cx="2184958" cy="1638718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42B2246-931D-30DE-9148-C672A54A9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EC1082-B525-CABB-1AD8-88C86695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6960E79-9503-0A0E-9938-4D881AAF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83" name="Rectangle 68">
            <a:extLst>
              <a:ext uri="{FF2B5EF4-FFF2-40B4-BE49-F238E27FC236}">
                <a16:creationId xmlns:a16="http://schemas.microsoft.com/office/drawing/2014/main" id="{7EED1E04-1618-494B-BC67-222BBE4B7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79506"/>
            <a:ext cx="11456511" cy="614356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70">
            <a:extLst>
              <a:ext uri="{FF2B5EF4-FFF2-40B4-BE49-F238E27FC236}">
                <a16:creationId xmlns:a16="http://schemas.microsoft.com/office/drawing/2014/main" id="{F4378BF2-0B47-4C0D-A6B9-20F378B69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285" y="5316071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72">
            <a:extLst>
              <a:ext uri="{FF2B5EF4-FFF2-40B4-BE49-F238E27FC236}">
                <a16:creationId xmlns:a16="http://schemas.microsoft.com/office/drawing/2014/main" id="{297D7410-505C-4806-9543-67020A97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79505"/>
            <a:ext cx="0" cy="6143569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025DCBE-A4CD-43A2-911B-C688C8F3E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6047437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iruutu 7">
            <a:extLst>
              <a:ext uri="{FF2B5EF4-FFF2-40B4-BE49-F238E27FC236}">
                <a16:creationId xmlns:a16="http://schemas.microsoft.com/office/drawing/2014/main" id="{0FF66D7F-A3E6-6AD2-EEFF-F2232709D546}"/>
              </a:ext>
            </a:extLst>
          </p:cNvPr>
          <p:cNvSpPr txBox="1"/>
          <p:nvPr/>
        </p:nvSpPr>
        <p:spPr>
          <a:xfrm>
            <a:off x="1920995" y="5666836"/>
            <a:ext cx="4859338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F3885C30-5392-998A-31C2-9F110DE086A2}"/>
              </a:ext>
            </a:extLst>
          </p:cNvPr>
          <p:cNvSpPr txBox="1"/>
          <p:nvPr/>
        </p:nvSpPr>
        <p:spPr>
          <a:xfrm>
            <a:off x="4436853" y="5564757"/>
            <a:ext cx="4871049" cy="259991"/>
          </a:xfrm>
          <a:prstGeom prst="rect">
            <a:avLst/>
          </a:prstGeom>
        </p:spPr>
        <p:txBody>
          <a:bodyPr lIns="91440" tIns="45720" rIns="91440" bIns="45720" anchor="t"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ECCC9431-D4AD-A693-7A12-E3ADEB134E95}"/>
              </a:ext>
            </a:extLst>
          </p:cNvPr>
          <p:cNvSpPr txBox="1"/>
          <p:nvPr/>
        </p:nvSpPr>
        <p:spPr>
          <a:xfrm>
            <a:off x="1618891" y="52197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9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E5704B8-AFBC-4883-AB71-BCA6D222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DA08C0-4447-4F43-902F-1C63E1711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F1B22B6-D6B5-87B0-F0E4-864F5E65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190" y="518620"/>
            <a:ext cx="5583764" cy="1043220"/>
          </a:xfrm>
        </p:spPr>
        <p:txBody>
          <a:bodyPr anchor="ctr">
            <a:noAutofit/>
          </a:bodyPr>
          <a:lstStyle/>
          <a:p>
            <a:r>
              <a:rPr lang="fi-FI" sz="3600"/>
              <a:t>Entisajan kulkuneuvot</a:t>
            </a:r>
          </a:p>
        </p:txBody>
      </p:sp>
      <p:pic>
        <p:nvPicPr>
          <p:cNvPr id="10" name="Kuva 10" descr="Kuva, joka sisältää kohteen ulko, taivas, ruoho, hevonen&#10;&#10;Kuvaus luotu automaattisesti">
            <a:extLst>
              <a:ext uri="{FF2B5EF4-FFF2-40B4-BE49-F238E27FC236}">
                <a16:creationId xmlns:a16="http://schemas.microsoft.com/office/drawing/2014/main" id="{E6C2F8A3-463D-E7E4-1EAE-B7F0B8FAE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640" r="5" b="2220"/>
          <a:stretch/>
        </p:blipFill>
        <p:spPr>
          <a:xfrm>
            <a:off x="-1359" y="10"/>
            <a:ext cx="3853408" cy="2287302"/>
          </a:xfrm>
          <a:prstGeom prst="rect">
            <a:avLst/>
          </a:prstGeom>
        </p:spPr>
      </p:pic>
      <p:pic>
        <p:nvPicPr>
          <p:cNvPr id="7" name="Kuva 7" descr="Kuva, joka sisältää kohteen taivas, ruoho, ulko, vanha&#10;&#10;Kuvaus luotu automaattisesti">
            <a:extLst>
              <a:ext uri="{FF2B5EF4-FFF2-40B4-BE49-F238E27FC236}">
                <a16:creationId xmlns:a16="http://schemas.microsoft.com/office/drawing/2014/main" id="{DD6C2CAA-4CE0-B989-21F8-3B6633B60F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38" r="5" b="5"/>
          <a:stretch/>
        </p:blipFill>
        <p:spPr>
          <a:xfrm>
            <a:off x="-1359" y="2287242"/>
            <a:ext cx="3853408" cy="2287312"/>
          </a:xfrm>
          <a:prstGeom prst="rect">
            <a:avLst/>
          </a:prstGeom>
        </p:spPr>
      </p:pic>
      <p:pic>
        <p:nvPicPr>
          <p:cNvPr id="14" name="Kuva 14" descr="Ilmaisia Kuvia : tie, antiikki-, monumentti, ajoneuvo, häät, vanha ...">
            <a:extLst>
              <a:ext uri="{FF2B5EF4-FFF2-40B4-BE49-F238E27FC236}">
                <a16:creationId xmlns:a16="http://schemas.microsoft.com/office/drawing/2014/main" id="{63B6D6EA-E2A3-8ED1-4A76-A5222A1144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79"/>
          <a:stretch/>
        </p:blipFill>
        <p:spPr>
          <a:xfrm>
            <a:off x="-1359" y="4570688"/>
            <a:ext cx="3853408" cy="22873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0A0302-1238-43EA-1A34-F9C35C8D7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191" y="2400305"/>
            <a:ext cx="5445454" cy="32723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200"/>
              <a:t>Entisajan kulkuvälineet olivat</a:t>
            </a:r>
            <a:endParaRPr lang="fi-FI"/>
          </a:p>
          <a:p>
            <a:pPr marL="0" indent="0">
              <a:buNone/>
            </a:pPr>
            <a:r>
              <a:rPr lang="fi-FI" sz="3200"/>
              <a:t> hevonen, hevoskärryt, sukset, soutuvene, laiva, juna ja auto v.1920</a:t>
            </a:r>
            <a:endParaRPr lang="fi-FI"/>
          </a:p>
          <a:p>
            <a:pPr marL="0" indent="0">
              <a:buNone/>
            </a:pPr>
            <a:endParaRPr lang="fi-FI" sz="320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1EEEFD-4ED3-A111-8CE2-653313A6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4D6C6C-22F6-1562-9502-6EAA2CA5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8400" y="6140304"/>
            <a:ext cx="5410596" cy="287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0F982C-89FD-4E0D-8A3A-212F4AF3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08BCD6-E72E-7208-1549-B27961615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13902D-DF5B-4466-BCA0-EAEF26061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5870" y="334928"/>
            <a:ext cx="7518386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64EE27-1746-4D46-A866-AB6D1E7A6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5870" y="1905000"/>
            <a:ext cx="643751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498FCE-610E-4B6F-873D-87F261E4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5870" y="6047437"/>
            <a:ext cx="64428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iruutu 7">
            <a:extLst>
              <a:ext uri="{FF2B5EF4-FFF2-40B4-BE49-F238E27FC236}">
                <a16:creationId xmlns:a16="http://schemas.microsoft.com/office/drawing/2014/main" id="{120E0019-F669-8C7C-B4B7-E3DAC790AB35}"/>
              </a:ext>
            </a:extLst>
          </p:cNvPr>
          <p:cNvSpPr txBox="1"/>
          <p:nvPr/>
        </p:nvSpPr>
        <p:spPr>
          <a:xfrm>
            <a:off x="4724400" y="424497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8688A5D5-1478-8C6E-0E30-4E2AD903BED2}"/>
              </a:ext>
            </a:extLst>
          </p:cNvPr>
          <p:cNvSpPr txBox="1"/>
          <p:nvPr/>
        </p:nvSpPr>
        <p:spPr>
          <a:xfrm>
            <a:off x="3329796" y="465898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816919EE-A34A-C0AB-388B-F1EFD886CE32}"/>
              </a:ext>
            </a:extLst>
          </p:cNvPr>
          <p:cNvSpPr txBox="1"/>
          <p:nvPr/>
        </p:nvSpPr>
        <p:spPr>
          <a:xfrm>
            <a:off x="6742981" y="1398378"/>
            <a:ext cx="3614707" cy="41814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9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3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17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9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1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23">
            <a:extLst>
              <a:ext uri="{FF2B5EF4-FFF2-40B4-BE49-F238E27FC236}">
                <a16:creationId xmlns:a16="http://schemas.microsoft.com/office/drawing/2014/main" id="{5195BE86-EE69-4495-A3B0-0E1F88451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25">
            <a:extLst>
              <a:ext uri="{FF2B5EF4-FFF2-40B4-BE49-F238E27FC236}">
                <a16:creationId xmlns:a16="http://schemas.microsoft.com/office/drawing/2014/main" id="{F6BE7D12-E20F-4B89-A862-670817EAC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70EFBEF3-5371-4D18-8850-C3A56C955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7999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E21CAA0-1FD8-1137-0743-0F0A50FA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4157"/>
            <a:ext cx="9757991" cy="15892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err="1"/>
              <a:t>Entisajan</a:t>
            </a:r>
            <a:r>
              <a:rPr lang="en-US" sz="6000"/>
              <a:t> </a:t>
            </a:r>
            <a:r>
              <a:rPr lang="en-US" sz="6000" err="1"/>
              <a:t>kulkuvälineet</a:t>
            </a:r>
            <a:br>
              <a:rPr lang="en-US" sz="6000"/>
            </a:br>
            <a:endParaRPr lang="en-US"/>
          </a:p>
        </p:txBody>
      </p:sp>
      <p:pic>
        <p:nvPicPr>
          <p:cNvPr id="9" name="Kuva 9" descr="Kuva, joka sisältää kohteen laiva, ulko, vesi, taivas&#10;&#10;Kuvaus luotu automaattisesti">
            <a:extLst>
              <a:ext uri="{FF2B5EF4-FFF2-40B4-BE49-F238E27FC236}">
                <a16:creationId xmlns:a16="http://schemas.microsoft.com/office/drawing/2014/main" id="{5BB428D5-E1B0-2955-6F63-E9F2A90B8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6" r="19622" b="3"/>
          <a:stretch/>
        </p:blipFill>
        <p:spPr>
          <a:xfrm>
            <a:off x="374277" y="2400301"/>
            <a:ext cx="3474956" cy="3647136"/>
          </a:xfrm>
          <a:prstGeom prst="rect">
            <a:avLst/>
          </a:prstGeom>
        </p:spPr>
      </p:pic>
      <p:sp>
        <p:nvSpPr>
          <p:cNvPr id="54" name="Rectangle 29">
            <a:extLst>
              <a:ext uri="{FF2B5EF4-FFF2-40B4-BE49-F238E27FC236}">
                <a16:creationId xmlns:a16="http://schemas.microsoft.com/office/drawing/2014/main" id="{352F7EEB-D6C7-4A9C-AF91-81C7702E9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79506"/>
            <a:ext cx="11456511" cy="614356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8" descr="Kuva, joka sisältää kohteen ulko, lumi&#10;&#10;Kuvaus luotu automaattisesti">
            <a:extLst>
              <a:ext uri="{FF2B5EF4-FFF2-40B4-BE49-F238E27FC236}">
                <a16:creationId xmlns:a16="http://schemas.microsoft.com/office/drawing/2014/main" id="{9C42C0FC-7257-12DA-64BC-A9468CBAD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2" r="32886" b="2"/>
          <a:stretch/>
        </p:blipFill>
        <p:spPr>
          <a:xfrm>
            <a:off x="3848318" y="2400301"/>
            <a:ext cx="3428787" cy="3647136"/>
          </a:xfrm>
          <a:prstGeom prst="rect">
            <a:avLst/>
          </a:prstGeom>
        </p:spPr>
      </p:pic>
      <p:pic>
        <p:nvPicPr>
          <p:cNvPr id="7" name="Kuva 7" descr="Kuva, joka sisältää kohteen maa, ulko, vesi, laiva&#10;&#10;Kuvaus luotu automaattisesti">
            <a:extLst>
              <a:ext uri="{FF2B5EF4-FFF2-40B4-BE49-F238E27FC236}">
                <a16:creationId xmlns:a16="http://schemas.microsoft.com/office/drawing/2014/main" id="{0880DA4B-8A44-0A71-563E-ED38953F3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598" r="14297"/>
          <a:stretch/>
        </p:blipFill>
        <p:spPr>
          <a:xfrm>
            <a:off x="7284298" y="2400301"/>
            <a:ext cx="3460932" cy="3647136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65B6C39-8431-9A06-4327-D64E873D2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050" b="1" kern="1200" cap="all" spc="300" baseline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17BFC4-C75D-5320-826D-CF86D0F1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cxnSp>
        <p:nvCxnSpPr>
          <p:cNvPr id="55" name="Straight Connector 31">
            <a:extLst>
              <a:ext uri="{FF2B5EF4-FFF2-40B4-BE49-F238E27FC236}">
                <a16:creationId xmlns:a16="http://schemas.microsoft.com/office/drawing/2014/main" id="{44E31E3D-4087-4A0F-BD25-7B1B63965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79505"/>
            <a:ext cx="0" cy="6143569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33">
            <a:extLst>
              <a:ext uri="{FF2B5EF4-FFF2-40B4-BE49-F238E27FC236}">
                <a16:creationId xmlns:a16="http://schemas.microsoft.com/office/drawing/2014/main" id="{CBC96854-0557-4933-9A58-BBDFAB430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2400301"/>
            <a:ext cx="10380953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5">
            <a:extLst>
              <a:ext uri="{FF2B5EF4-FFF2-40B4-BE49-F238E27FC236}">
                <a16:creationId xmlns:a16="http://schemas.microsoft.com/office/drawing/2014/main" id="{2999A81B-576B-4510-9E72-A38EF5C1A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6047437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37">
            <a:extLst>
              <a:ext uri="{FF2B5EF4-FFF2-40B4-BE49-F238E27FC236}">
                <a16:creationId xmlns:a16="http://schemas.microsoft.com/office/drawing/2014/main" id="{73DD5B72-E36A-4B73-82C7-876F42742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5139" y="2400301"/>
            <a:ext cx="0" cy="3647136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39">
            <a:extLst>
              <a:ext uri="{FF2B5EF4-FFF2-40B4-BE49-F238E27FC236}">
                <a16:creationId xmlns:a16="http://schemas.microsoft.com/office/drawing/2014/main" id="{ADB5981E-1DC4-43BF-8E46-8858B79F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80698" y="379506"/>
            <a:ext cx="0" cy="5667931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1C096B-D0BD-06ED-8FD3-18706471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3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A04334-45A9-4F91-BCE9-8F0F4F104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86" y="345885"/>
            <a:ext cx="6046813" cy="37689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CD153F4-E2D8-EFD2-5082-E2E267C3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4921"/>
            <a:ext cx="5403101" cy="1467293"/>
          </a:xfrm>
        </p:spPr>
        <p:txBody>
          <a:bodyPr anchor="b">
            <a:normAutofit/>
          </a:bodyPr>
          <a:lstStyle/>
          <a:p>
            <a:r>
              <a:rPr lang="fi-FI"/>
              <a:t>Entisajan koulunkäynti</a:t>
            </a:r>
          </a:p>
        </p:txBody>
      </p:sp>
      <p:pic>
        <p:nvPicPr>
          <p:cNvPr id="7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530FC2A-194D-1228-F7BD-029E1F93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77" r="34125" b="10360"/>
          <a:stretch/>
        </p:blipFill>
        <p:spPr>
          <a:xfrm>
            <a:off x="379445" y="340460"/>
            <a:ext cx="6065241" cy="3781596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52D12A-8818-6825-562A-793EF4206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9356" y="800100"/>
            <a:ext cx="3393229" cy="487260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sz="2400"/>
              <a:t>Käärmelahdessa koulu alkoi vuonna 1902. </a:t>
            </a:r>
          </a:p>
          <a:p>
            <a:pPr marL="0" indent="0">
              <a:buNone/>
            </a:pPr>
            <a:r>
              <a:rPr lang="fi-FI" sz="2400"/>
              <a:t>Vuonna 1921 suomessa tuli voimaan oppivelvollisuuslaki.</a:t>
            </a:r>
          </a:p>
          <a:p>
            <a:pPr marL="0" indent="0">
              <a:buNone/>
            </a:pPr>
            <a:r>
              <a:rPr lang="fi-FI" sz="2400"/>
              <a:t>Kouluviikko kesti ma-la eli 6 päivää. </a:t>
            </a:r>
          </a:p>
          <a:p>
            <a:pPr marL="0" indent="0">
              <a:buNone/>
            </a:pPr>
            <a:r>
              <a:rPr lang="fi-FI" sz="2400"/>
              <a:t>Kuri oli kova.</a:t>
            </a:r>
          </a:p>
          <a:p>
            <a:pPr marL="0" indent="0">
              <a:buNone/>
            </a:pPr>
            <a:r>
              <a:rPr lang="fi-FI" sz="2400"/>
              <a:t>Ilmainen kouluruoka alkoi v.1943.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F5542F-24AF-EF33-419F-28670108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40447" y="345884"/>
            <a:ext cx="0" cy="570155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76D832-527B-45C0-8F01-17AA4D902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6197" y="4114799"/>
            <a:ext cx="607270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56E4E5D-1CBF-8208-598C-53C84B35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1F8BDB-9845-92A2-9AF3-B1C0623D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0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F61FB4C-AB32-3890-42D2-B8131F93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>
            <a:normAutofit/>
          </a:bodyPr>
          <a:lstStyle/>
          <a:p>
            <a:r>
              <a:rPr lang="fi-FI" sz="6000"/>
              <a:t>Entisajan koulunkäynti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CF52E7-D687-5540-8D0B-78DB58C82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26" y="2213398"/>
            <a:ext cx="3385992" cy="33522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400"/>
              <a:t>Kouluasu tytöillä on mekko ja essu ja pojilla sarkahousut,  takki ja lakki.</a:t>
            </a:r>
          </a:p>
          <a:p>
            <a:pPr marL="0" indent="0">
              <a:buNone/>
            </a:pPr>
            <a:r>
              <a:rPr lang="fi-FI" sz="2400"/>
              <a:t>Kyllä oppiaineet olivat  eri nimisiä kuin nykyään.</a:t>
            </a:r>
          </a:p>
          <a:p>
            <a:pPr marL="0" indent="0">
              <a:buNone/>
            </a:pPr>
            <a:endParaRPr lang="fi-FI" sz="2400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 altLang="ja-JP"/>
          </a:p>
        </p:txBody>
      </p:sp>
      <p:pic>
        <p:nvPicPr>
          <p:cNvPr id="7" name="Kuva 7" descr="Kuva, joka sisältää kohteen teksti, poseeraaminen, ryhmä, henkilö&#10;&#10;Kuvaus luotu automaattisesti">
            <a:extLst>
              <a:ext uri="{FF2B5EF4-FFF2-40B4-BE49-F238E27FC236}">
                <a16:creationId xmlns:a16="http://schemas.microsoft.com/office/drawing/2014/main" id="{0AD874EF-9C6C-CC77-06B2-407CBA7C8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67" r="1" b="30334"/>
          <a:stretch/>
        </p:blipFill>
        <p:spPr>
          <a:xfrm>
            <a:off x="4688736" y="1905000"/>
            <a:ext cx="6054352" cy="4142428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47B8CC4-4A6E-61F6-F3F5-C18586F9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0B5382-0739-952F-8606-0D6AC53B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F1070C6-6826-14C6-5227-239673CA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631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DE5704B8-AFBC-4883-AB71-BCA6D222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DA08C0-4447-4F43-902F-1C63E1711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64EDC9C-A001-F5E4-286B-3D533358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800099"/>
            <a:ext cx="5994398" cy="2628897"/>
          </a:xfrm>
        </p:spPr>
        <p:txBody>
          <a:bodyPr anchor="t">
            <a:normAutofit/>
          </a:bodyPr>
          <a:lstStyle/>
          <a:p>
            <a:r>
              <a:rPr lang="fi-FI" sz="4800"/>
              <a:t>Entisajan ammatit</a:t>
            </a:r>
          </a:p>
        </p:txBody>
      </p:sp>
      <p:pic>
        <p:nvPicPr>
          <p:cNvPr id="10" name="Kuva 10" descr="Kuva, joka sisältää kohteen puu, ulko, henkilö, metsä&#10;&#10;Kuvaus luotu automaattisesti">
            <a:extLst>
              <a:ext uri="{FF2B5EF4-FFF2-40B4-BE49-F238E27FC236}">
                <a16:creationId xmlns:a16="http://schemas.microsoft.com/office/drawing/2014/main" id="{4160769C-2257-F4AE-A125-C8A510093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54" y="4284644"/>
            <a:ext cx="2328870" cy="1340540"/>
          </a:xfrm>
          <a:prstGeom prst="rect">
            <a:avLst/>
          </a:prstGeom>
        </p:spPr>
      </p:pic>
      <p:pic>
        <p:nvPicPr>
          <p:cNvPr id="7" name="Kuva 7" descr="Kuva, joka sisältää kohteen teksti, ravintola&#10;&#10;Kuvaus luotu automaattisesti">
            <a:extLst>
              <a:ext uri="{FF2B5EF4-FFF2-40B4-BE49-F238E27FC236}">
                <a16:creationId xmlns:a16="http://schemas.microsoft.com/office/drawing/2014/main" id="{144ACB23-2F48-22D0-C703-8A034BB6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570" y="4165080"/>
            <a:ext cx="2288100" cy="1507788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4A4A3B-21BD-7A34-A0C1-3642AA75E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600" y="842964"/>
            <a:ext cx="2522070" cy="47796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3200"/>
              <a:t>Suutari</a:t>
            </a:r>
          </a:p>
          <a:p>
            <a:r>
              <a:rPr lang="fi-FI" sz="3200"/>
              <a:t>Tukkimies</a:t>
            </a:r>
          </a:p>
          <a:p>
            <a:r>
              <a:rPr lang="fi-FI" sz="3200"/>
              <a:t>Hissityttö</a:t>
            </a:r>
          </a:p>
          <a:p>
            <a:r>
              <a:rPr lang="fi-FI" sz="3200"/>
              <a:t>Metsuri</a:t>
            </a:r>
          </a:p>
          <a:p>
            <a:r>
              <a:rPr lang="fi-FI" sz="3200"/>
              <a:t>Räätäli</a:t>
            </a:r>
          </a:p>
          <a:p>
            <a:r>
              <a:rPr lang="fi-FI" sz="3200"/>
              <a:t>Pesijä</a:t>
            </a:r>
          </a:p>
          <a:p>
            <a:endParaRPr lang="fi-FI"/>
          </a:p>
          <a:p>
            <a:endParaRPr lang="fi-FI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313902D-DF5B-4466-BCA0-EAEF26061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E6A06DC-D9E3-8D69-C3A1-602840CFA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3498FCE-610E-4B6F-873D-87F261E4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BA5BCE4-5E10-4A38-A6FD-6A4946E78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326364"/>
            <a:ext cx="0" cy="571250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D64EE27-1746-4D46-A866-AB6D1E7A6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3943350"/>
            <a:ext cx="691144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C73023E-5921-4CFA-8015-65204F3AD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4772" y="3943350"/>
            <a:ext cx="0" cy="20998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E4BF2E2-D6AB-46DD-AD21-8622A3324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6229" y="3943350"/>
            <a:ext cx="0" cy="210408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9" descr="Kuva, joka sisältää kohteen teksti, ulko, henkilö&#10;&#10;Kuvaus luotu automaattisesti">
            <a:extLst>
              <a:ext uri="{FF2B5EF4-FFF2-40B4-BE49-F238E27FC236}">
                <a16:creationId xmlns:a16="http://schemas.microsoft.com/office/drawing/2014/main" id="{3269F9F6-CF41-EF31-2346-E5D770A1C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554" y="4221366"/>
            <a:ext cx="2299948" cy="1311691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F9C0A1E-1127-A57D-5B0B-8C3D3660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80F982C-89FD-4E0D-8A3A-212F4AF3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0D5ABFB-5E77-150C-AC47-27B2A5FB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2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A719284-5621-241C-C153-740BEA07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914"/>
            <a:ext cx="9220200" cy="1241944"/>
          </a:xfrm>
        </p:spPr>
        <p:txBody>
          <a:bodyPr anchor="ctr">
            <a:normAutofit/>
          </a:bodyPr>
          <a:lstStyle/>
          <a:p>
            <a:r>
              <a:rPr lang="fi-FI" sz="4800"/>
              <a:t>Isovanhempien haastattelu</a:t>
            </a:r>
          </a:p>
        </p:txBody>
      </p:sp>
      <p:sp>
        <p:nvSpPr>
          <p:cNvPr id="63" name="Sisällön paikkamerkki 2">
            <a:extLst>
              <a:ext uri="{FF2B5EF4-FFF2-40B4-BE49-F238E27FC236}">
                <a16:creationId xmlns:a16="http://schemas.microsoft.com/office/drawing/2014/main" id="{1DF8E043-EB09-4B25-597D-F064C14E1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087" y="1925848"/>
            <a:ext cx="9308690" cy="335222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fi-FI" sz="2400"/>
              <a:t>Koulussa syötiin tillilihaa ja silakka pihvejä</a:t>
            </a:r>
          </a:p>
          <a:p>
            <a:pPr>
              <a:lnSpc>
                <a:spcPct val="130000"/>
              </a:lnSpc>
            </a:pPr>
            <a:r>
              <a:rPr lang="fi-FI" sz="2400"/>
              <a:t>Kouluun mentiin bussilla tai taksilla</a:t>
            </a:r>
          </a:p>
          <a:p>
            <a:pPr>
              <a:lnSpc>
                <a:spcPct val="130000"/>
              </a:lnSpc>
            </a:pPr>
            <a:r>
              <a:rPr lang="fi-FI" sz="2400"/>
              <a:t>Koulussa käytettiin tavallisia vaatteita</a:t>
            </a:r>
          </a:p>
          <a:p>
            <a:pPr>
              <a:lnSpc>
                <a:spcPct val="130000"/>
              </a:lnSpc>
            </a:pPr>
            <a:r>
              <a:rPr lang="fi-FI" sz="2400"/>
              <a:t>Ainakin tytöt käyttivät mekkoja</a:t>
            </a:r>
          </a:p>
          <a:p>
            <a:pPr>
              <a:lnSpc>
                <a:spcPct val="130000"/>
              </a:lnSpc>
            </a:pPr>
            <a:r>
              <a:rPr lang="fi-FI" sz="2400"/>
              <a:t>Talven kulku väline kouluun oli yleensä sukset</a:t>
            </a:r>
          </a:p>
          <a:p>
            <a:pPr>
              <a:lnSpc>
                <a:spcPct val="130000"/>
              </a:lnSpc>
            </a:pPr>
            <a:r>
              <a:rPr lang="fi-FI" sz="2400"/>
              <a:t>Koulu ruoka oli yleensä omat eväät tai jotain keittoa tai velliä. Näkkileipä on ollut myös siihen aikaan kouluruokana. Marjapuuroakin on ollut tarjolla.</a:t>
            </a:r>
          </a:p>
          <a:p>
            <a:pPr>
              <a:lnSpc>
                <a:spcPct val="130000"/>
              </a:lnSpc>
            </a:pPr>
            <a:endParaRPr lang="fi-FI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35F3666-630A-A304-EE29-4660EDC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33562" y="2578525"/>
            <a:ext cx="4114800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A18C09-7967-BC2A-F42E-E264CCFC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E0A88F0-556B-4BB7-8AAB-D63AEB65C662}" type="datetime1">
              <a:rPr lang="en-US" smtClean="0"/>
              <a:pPr>
                <a:spcAft>
                  <a:spcPts val="600"/>
                </a:spcAft>
              </a:pPr>
              <a:t>5/31/2022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9CEFF93-505E-E84C-A448-836F7F78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9880"/>
      </p:ext>
    </p:extLst>
  </p:cSld>
  <p:clrMapOvr>
    <a:masterClrMapping/>
  </p:clrMapOvr>
</p:sld>
</file>

<file path=ppt/theme/theme1.xml><?xml version="1.0" encoding="utf-8"?>
<a:theme xmlns:a="http://schemas.openxmlformats.org/drawingml/2006/main" name="MemoVTI">
  <a:themeElements>
    <a:clrScheme name="AnalogousFromLightSeedLeftStep">
      <a:dk1>
        <a:srgbClr val="000000"/>
      </a:dk1>
      <a:lt1>
        <a:srgbClr val="FFFFFF"/>
      </a:lt1>
      <a:dk2>
        <a:srgbClr val="243141"/>
      </a:dk2>
      <a:lt2>
        <a:srgbClr val="E2E5E8"/>
      </a:lt2>
      <a:accent1>
        <a:srgbClr val="C89A67"/>
      </a:accent1>
      <a:accent2>
        <a:srgbClr val="CB786E"/>
      </a:accent2>
      <a:accent3>
        <a:srgbClr val="D488A0"/>
      </a:accent3>
      <a:accent4>
        <a:srgbClr val="CB6EB1"/>
      </a:accent4>
      <a:accent5>
        <a:srgbClr val="C988D4"/>
      </a:accent5>
      <a:accent6>
        <a:srgbClr val="976ECB"/>
      </a:accent6>
      <a:hlink>
        <a:srgbClr val="6184AA"/>
      </a:hlink>
      <a:folHlink>
        <a:srgbClr val="7F7F7F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MemoVTI</vt:lpstr>
      <vt:lpstr>MOK- esitelmä</vt:lpstr>
      <vt:lpstr>Vanhan ajan ruuat</vt:lpstr>
      <vt:lpstr>Vanhanajan ruokia</vt:lpstr>
      <vt:lpstr>Entisajan kulkuneuvot</vt:lpstr>
      <vt:lpstr>Entisajan kulkuvälineet </vt:lpstr>
      <vt:lpstr>Entisajan koulunkäynti</vt:lpstr>
      <vt:lpstr>Entisajan koulunkäynti</vt:lpstr>
      <vt:lpstr>Entisajan ammatit</vt:lpstr>
      <vt:lpstr>Isovanhempien haastattelu</vt:lpstr>
      <vt:lpstr>Isovanhempien haastattelu</vt:lpstr>
      <vt:lpstr>Isovanhempien haastattelu </vt:lpstr>
      <vt:lpstr>Käärmelahden historia</vt:lpstr>
      <vt:lpstr>Ennen ja nykyään kuva</vt:lpstr>
      <vt:lpstr>Käärmelahden koulun historia</vt:lpstr>
      <vt:lpstr>Korkeakoski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revision>1</cp:revision>
  <dcterms:created xsi:type="dcterms:W3CDTF">2022-05-16T08:57:20Z</dcterms:created>
  <dcterms:modified xsi:type="dcterms:W3CDTF">2022-06-01T06:19:43Z</dcterms:modified>
</cp:coreProperties>
</file>