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4" r:id="rId8"/>
    <p:sldId id="261" r:id="rId9"/>
    <p:sldId id="262" r:id="rId10"/>
    <p:sldId id="263" r:id="rId11"/>
    <p:sldId id="266" r:id="rId12"/>
    <p:sldId id="268" r:id="rId13"/>
    <p:sldId id="271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02C481-894C-EFC4-4312-708AF36ECFC3}" v="803" dt="2022-05-18T10:02:44.518"/>
    <p1510:client id="{0A09261E-3764-1D56-D180-04EDAEFB99FA}" v="1" dt="2022-05-18T06:05:19.279"/>
    <p1510:client id="{1699B25E-58B1-6CB8-5A15-68244CDC0752}" v="495" dt="2022-05-20T08:24:42.841"/>
    <p1510:client id="{2E879D48-9843-4768-854E-0EAEE0669E80}" v="206" dt="2022-05-23T06:09:42.526"/>
    <p1510:client id="{53A2706E-5376-4E49-97F4-7D6D8C23AEBC}" v="77" dt="2022-06-01T06:20:24.678"/>
    <p1510:client id="{6CF43361-B1A7-49B8-BEC4-0B16B6CA1053}" v="30" dt="2022-05-16T08:07:56.843"/>
    <p1510:client id="{8B498DDF-964C-2993-4E0B-4E868BB9742B}" v="1466" dt="2022-05-17T10:08:10.381"/>
    <p1510:client id="{9492984E-2FA5-4570-A011-E7F1F9CD5046}" v="39" dt="2022-05-23T10:20:00.271"/>
    <p1510:client id="{A3D6DD7C-5CD3-3F99-2DAB-958A94930544}" v="242" dt="2022-05-16T10:24:14.621"/>
    <p1510:client id="{B2D93400-E2CB-2AB4-50EC-5CA35A5AEB8F}" v="131" dt="2022-05-20T09:09:33.962"/>
    <p1510:client id="{D92737FD-DCCA-FFC8-39C1-CB993F479339}" v="120" dt="2022-05-16T10:25:30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276F49-D26D-4E06-9DAD-EC1E2C19DE3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EF8B397-F47B-49F4-9FBE-E43965A2A3C1}">
      <dgm:prSet/>
      <dgm:spPr/>
      <dgm:t>
        <a:bodyPr/>
        <a:lstStyle/>
        <a:p>
          <a:r>
            <a:rPr lang="fi-FI" dirty="0">
              <a:latin typeface="Calibri Light" panose="020F0302020204030204"/>
            </a:rPr>
            <a:t>Riisivelliä</a:t>
          </a:r>
          <a:endParaRPr lang="en-US" dirty="0"/>
        </a:p>
      </dgm:t>
    </dgm:pt>
    <dgm:pt modelId="{92DE29DB-09F6-46FA-93C2-78D935C9DD0D}" type="parTrans" cxnId="{F6633889-DA7D-4B34-8540-739E879E929B}">
      <dgm:prSet/>
      <dgm:spPr/>
      <dgm:t>
        <a:bodyPr/>
        <a:lstStyle/>
        <a:p>
          <a:endParaRPr lang="en-US"/>
        </a:p>
      </dgm:t>
    </dgm:pt>
    <dgm:pt modelId="{D6E7EBF1-FEB8-42F6-9D2B-16317C0E5068}" type="sibTrans" cxnId="{F6633889-DA7D-4B34-8540-739E879E929B}">
      <dgm:prSet/>
      <dgm:spPr/>
      <dgm:t>
        <a:bodyPr/>
        <a:lstStyle/>
        <a:p>
          <a:endParaRPr lang="en-US"/>
        </a:p>
      </dgm:t>
    </dgm:pt>
    <dgm:pt modelId="{4141D5EE-7CE5-4786-BEF2-24B8775E9F77}">
      <dgm:prSet/>
      <dgm:spPr/>
      <dgm:t>
        <a:bodyPr/>
        <a:lstStyle/>
        <a:p>
          <a:r>
            <a:rPr lang="fi-FI" dirty="0"/>
            <a:t>Possun lihaa</a:t>
          </a:r>
          <a:endParaRPr lang="en-US" dirty="0"/>
        </a:p>
      </dgm:t>
    </dgm:pt>
    <dgm:pt modelId="{9F83E626-E94C-4839-B8B1-5E41B7DBDDC4}" type="parTrans" cxnId="{504E9FEF-F7BB-481C-8D66-0D3A15406A8F}">
      <dgm:prSet/>
      <dgm:spPr/>
      <dgm:t>
        <a:bodyPr/>
        <a:lstStyle/>
        <a:p>
          <a:endParaRPr lang="en-US"/>
        </a:p>
      </dgm:t>
    </dgm:pt>
    <dgm:pt modelId="{49250A27-57E7-4E48-AD61-1C26E47FD5A2}" type="sibTrans" cxnId="{504E9FEF-F7BB-481C-8D66-0D3A15406A8F}">
      <dgm:prSet/>
      <dgm:spPr/>
      <dgm:t>
        <a:bodyPr/>
        <a:lstStyle/>
        <a:p>
          <a:endParaRPr lang="en-US"/>
        </a:p>
      </dgm:t>
    </dgm:pt>
    <dgm:pt modelId="{7FE82D4C-241C-4AD5-AF3C-350890C5CBEA}">
      <dgm:prSet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Perunalaatikkoa</a:t>
          </a:r>
          <a:endParaRPr lang="fi-FI" dirty="0"/>
        </a:p>
      </dgm:t>
    </dgm:pt>
    <dgm:pt modelId="{92DB9D6D-27F7-4D4A-8C73-3CCF959D1147}" type="parTrans" cxnId="{FE1F1CD7-A89F-4CDB-A47A-A1EC91A57AA2}">
      <dgm:prSet/>
      <dgm:spPr/>
      <dgm:t>
        <a:bodyPr/>
        <a:lstStyle/>
        <a:p>
          <a:endParaRPr lang="en-US"/>
        </a:p>
      </dgm:t>
    </dgm:pt>
    <dgm:pt modelId="{7FF71F61-CFDC-4495-AD30-9D6A4F4B3153}" type="sibTrans" cxnId="{FE1F1CD7-A89F-4CDB-A47A-A1EC91A57AA2}">
      <dgm:prSet/>
      <dgm:spPr/>
      <dgm:t>
        <a:bodyPr/>
        <a:lstStyle/>
        <a:p>
          <a:endParaRPr lang="en-US"/>
        </a:p>
      </dgm:t>
    </dgm:pt>
    <dgm:pt modelId="{B963D0B6-1492-4DF0-97C2-277BC8C9898E}">
      <dgm:prSet/>
      <dgm:spPr/>
      <dgm:t>
        <a:bodyPr/>
        <a:lstStyle/>
        <a:p>
          <a:r>
            <a:rPr lang="fi-FI" dirty="0"/>
            <a:t>Hernekeitto</a:t>
          </a:r>
          <a:endParaRPr lang="en-US" dirty="0"/>
        </a:p>
      </dgm:t>
    </dgm:pt>
    <dgm:pt modelId="{0E9899AB-069C-44E5-BAF0-80308D2F65AD}" type="parTrans" cxnId="{2617D602-206B-4D87-BCBC-43AB5EBA614E}">
      <dgm:prSet/>
      <dgm:spPr/>
      <dgm:t>
        <a:bodyPr/>
        <a:lstStyle/>
        <a:p>
          <a:endParaRPr lang="en-US"/>
        </a:p>
      </dgm:t>
    </dgm:pt>
    <dgm:pt modelId="{8FF23EEE-F77B-467E-9D44-94B2B6EB0038}" type="sibTrans" cxnId="{2617D602-206B-4D87-BCBC-43AB5EBA614E}">
      <dgm:prSet/>
      <dgm:spPr/>
      <dgm:t>
        <a:bodyPr/>
        <a:lstStyle/>
        <a:p>
          <a:endParaRPr lang="en-US"/>
        </a:p>
      </dgm:t>
    </dgm:pt>
    <dgm:pt modelId="{C5957876-0877-4204-B69D-C82243C11B06}">
      <dgm:prSet/>
      <dgm:spPr/>
      <dgm:t>
        <a:bodyPr/>
        <a:lstStyle/>
        <a:p>
          <a:r>
            <a:rPr lang="fi-FI" dirty="0"/>
            <a:t>Lihakeitto</a:t>
          </a:r>
          <a:endParaRPr lang="en-US" dirty="0"/>
        </a:p>
      </dgm:t>
    </dgm:pt>
    <dgm:pt modelId="{E8C0E6CE-DF91-4F5B-A757-BBC4100117C6}" type="parTrans" cxnId="{3355B19A-6401-4A30-9AEC-0BA56A798E7C}">
      <dgm:prSet/>
      <dgm:spPr/>
      <dgm:t>
        <a:bodyPr/>
        <a:lstStyle/>
        <a:p>
          <a:endParaRPr lang="en-US"/>
        </a:p>
      </dgm:t>
    </dgm:pt>
    <dgm:pt modelId="{72EAD4D0-8F56-45EF-A396-B279950D821D}" type="sibTrans" cxnId="{3355B19A-6401-4A30-9AEC-0BA56A798E7C}">
      <dgm:prSet/>
      <dgm:spPr/>
      <dgm:t>
        <a:bodyPr/>
        <a:lstStyle/>
        <a:p>
          <a:endParaRPr lang="en-US"/>
        </a:p>
      </dgm:t>
    </dgm:pt>
    <dgm:pt modelId="{2647BFD4-A84F-47FE-AB19-A0267383E1A7}">
      <dgm:prSet/>
      <dgm:spPr/>
      <dgm:t>
        <a:bodyPr/>
        <a:lstStyle/>
        <a:p>
          <a:r>
            <a:rPr lang="fi-FI" dirty="0"/>
            <a:t>Puurot ja vellit</a:t>
          </a:r>
          <a:endParaRPr lang="en-US" dirty="0"/>
        </a:p>
      </dgm:t>
    </dgm:pt>
    <dgm:pt modelId="{55512D8D-F38D-4D3D-AE96-FD3FFF2DE99B}" type="parTrans" cxnId="{EC840EF3-3024-4401-9550-D0C7DF169BBE}">
      <dgm:prSet/>
      <dgm:spPr/>
      <dgm:t>
        <a:bodyPr/>
        <a:lstStyle/>
        <a:p>
          <a:endParaRPr lang="en-US"/>
        </a:p>
      </dgm:t>
    </dgm:pt>
    <dgm:pt modelId="{7C14B92A-50A9-4F9D-BF7B-E2AD82289859}" type="sibTrans" cxnId="{EC840EF3-3024-4401-9550-D0C7DF169BBE}">
      <dgm:prSet/>
      <dgm:spPr/>
      <dgm:t>
        <a:bodyPr/>
        <a:lstStyle/>
        <a:p>
          <a:endParaRPr lang="en-US"/>
        </a:p>
      </dgm:t>
    </dgm:pt>
    <dgm:pt modelId="{9507925F-78BB-4FE2-94CF-B6D342A1BCAB}">
      <dgm:prSet/>
      <dgm:spPr/>
      <dgm:t>
        <a:bodyPr/>
        <a:lstStyle/>
        <a:p>
          <a:r>
            <a:rPr lang="fi-FI" dirty="0"/>
            <a:t>Kaalikeitto</a:t>
          </a:r>
          <a:endParaRPr lang="en-US" dirty="0"/>
        </a:p>
      </dgm:t>
    </dgm:pt>
    <dgm:pt modelId="{848BAE90-0848-4CE5-9257-921B13C664CE}" type="parTrans" cxnId="{AA83559A-9556-4268-AC07-7466C53F1429}">
      <dgm:prSet/>
      <dgm:spPr/>
      <dgm:t>
        <a:bodyPr/>
        <a:lstStyle/>
        <a:p>
          <a:endParaRPr lang="en-US"/>
        </a:p>
      </dgm:t>
    </dgm:pt>
    <dgm:pt modelId="{D8FB56A2-287E-4C7D-8746-13AD96AF826F}" type="sibTrans" cxnId="{AA83559A-9556-4268-AC07-7466C53F1429}">
      <dgm:prSet/>
      <dgm:spPr/>
      <dgm:t>
        <a:bodyPr/>
        <a:lstStyle/>
        <a:p>
          <a:endParaRPr lang="en-US"/>
        </a:p>
      </dgm:t>
    </dgm:pt>
    <dgm:pt modelId="{A7162C41-CB8D-46B0-8C61-E33681E8D979}">
      <dgm:prSet/>
      <dgm:spPr/>
      <dgm:t>
        <a:bodyPr/>
        <a:lstStyle/>
        <a:p>
          <a:r>
            <a:rPr lang="fi-FI" dirty="0"/>
            <a:t>kalakeitto</a:t>
          </a:r>
          <a:endParaRPr lang="en-US" dirty="0"/>
        </a:p>
      </dgm:t>
    </dgm:pt>
    <dgm:pt modelId="{A463DE5E-9FD0-45AA-BFDB-0414BBA2FF5E}" type="parTrans" cxnId="{EACDEFD4-F508-4E07-9108-551190547215}">
      <dgm:prSet/>
      <dgm:spPr/>
      <dgm:t>
        <a:bodyPr/>
        <a:lstStyle/>
        <a:p>
          <a:endParaRPr lang="en-US"/>
        </a:p>
      </dgm:t>
    </dgm:pt>
    <dgm:pt modelId="{348B6CF0-3D10-4DEE-ADDB-81AD67BB38B7}" type="sibTrans" cxnId="{EACDEFD4-F508-4E07-9108-551190547215}">
      <dgm:prSet/>
      <dgm:spPr/>
      <dgm:t>
        <a:bodyPr/>
        <a:lstStyle/>
        <a:p>
          <a:endParaRPr lang="en-US"/>
        </a:p>
      </dgm:t>
    </dgm:pt>
    <dgm:pt modelId="{0FB62C2D-3267-4C8E-9368-6A5AE03321F4}" type="pres">
      <dgm:prSet presAssocID="{5F276F49-D26D-4E06-9DAD-EC1E2C19DE39}" presName="vert0" presStyleCnt="0">
        <dgm:presLayoutVars>
          <dgm:dir/>
          <dgm:animOne val="branch"/>
          <dgm:animLvl val="lvl"/>
        </dgm:presLayoutVars>
      </dgm:prSet>
      <dgm:spPr/>
    </dgm:pt>
    <dgm:pt modelId="{5A9528B7-F486-456E-B7BE-0C1A76E09E2E}" type="pres">
      <dgm:prSet presAssocID="{FEF8B397-F47B-49F4-9FBE-E43965A2A3C1}" presName="thickLine" presStyleLbl="alignNode1" presStyleIdx="0" presStyleCnt="8"/>
      <dgm:spPr/>
    </dgm:pt>
    <dgm:pt modelId="{D08020FF-41F0-4895-85CE-B2C8B0FF609E}" type="pres">
      <dgm:prSet presAssocID="{FEF8B397-F47B-49F4-9FBE-E43965A2A3C1}" presName="horz1" presStyleCnt="0"/>
      <dgm:spPr/>
    </dgm:pt>
    <dgm:pt modelId="{D7EDC5A0-5858-40AE-AEC9-FB1DFC1DB9E3}" type="pres">
      <dgm:prSet presAssocID="{FEF8B397-F47B-49F4-9FBE-E43965A2A3C1}" presName="tx1" presStyleLbl="revTx" presStyleIdx="0" presStyleCnt="8"/>
      <dgm:spPr/>
    </dgm:pt>
    <dgm:pt modelId="{E44EA191-193B-4429-A539-E42F7A8AE118}" type="pres">
      <dgm:prSet presAssocID="{FEF8B397-F47B-49F4-9FBE-E43965A2A3C1}" presName="vert1" presStyleCnt="0"/>
      <dgm:spPr/>
    </dgm:pt>
    <dgm:pt modelId="{71A634C0-FEB5-4B43-8349-28F14ED7392A}" type="pres">
      <dgm:prSet presAssocID="{4141D5EE-7CE5-4786-BEF2-24B8775E9F77}" presName="thickLine" presStyleLbl="alignNode1" presStyleIdx="1" presStyleCnt="8"/>
      <dgm:spPr/>
    </dgm:pt>
    <dgm:pt modelId="{B07ADE7B-0EC2-4947-BF81-70E7E87A10C3}" type="pres">
      <dgm:prSet presAssocID="{4141D5EE-7CE5-4786-BEF2-24B8775E9F77}" presName="horz1" presStyleCnt="0"/>
      <dgm:spPr/>
    </dgm:pt>
    <dgm:pt modelId="{0B8A49D8-9B34-4240-B31F-F071A3EF8BE3}" type="pres">
      <dgm:prSet presAssocID="{4141D5EE-7CE5-4786-BEF2-24B8775E9F77}" presName="tx1" presStyleLbl="revTx" presStyleIdx="1" presStyleCnt="8"/>
      <dgm:spPr/>
    </dgm:pt>
    <dgm:pt modelId="{3B67D19A-917F-48C9-A530-69DCBEC425D3}" type="pres">
      <dgm:prSet presAssocID="{4141D5EE-7CE5-4786-BEF2-24B8775E9F77}" presName="vert1" presStyleCnt="0"/>
      <dgm:spPr/>
    </dgm:pt>
    <dgm:pt modelId="{61C7AD82-16CE-472C-B31F-7B79DBA15E09}" type="pres">
      <dgm:prSet presAssocID="{7FE82D4C-241C-4AD5-AF3C-350890C5CBEA}" presName="thickLine" presStyleLbl="alignNode1" presStyleIdx="2" presStyleCnt="8"/>
      <dgm:spPr/>
    </dgm:pt>
    <dgm:pt modelId="{C7BB0AD4-7C49-455E-B80E-03192612D6FE}" type="pres">
      <dgm:prSet presAssocID="{7FE82D4C-241C-4AD5-AF3C-350890C5CBEA}" presName="horz1" presStyleCnt="0"/>
      <dgm:spPr/>
    </dgm:pt>
    <dgm:pt modelId="{86D6C337-D5AF-4932-A729-6A874D4955E1}" type="pres">
      <dgm:prSet presAssocID="{7FE82D4C-241C-4AD5-AF3C-350890C5CBEA}" presName="tx1" presStyleLbl="revTx" presStyleIdx="2" presStyleCnt="8"/>
      <dgm:spPr/>
    </dgm:pt>
    <dgm:pt modelId="{39B54FA4-6E58-41E8-AB60-B88E73B96EE7}" type="pres">
      <dgm:prSet presAssocID="{7FE82D4C-241C-4AD5-AF3C-350890C5CBEA}" presName="vert1" presStyleCnt="0"/>
      <dgm:spPr/>
    </dgm:pt>
    <dgm:pt modelId="{457E373B-2302-4B26-A93C-A1F0F9F312FD}" type="pres">
      <dgm:prSet presAssocID="{B963D0B6-1492-4DF0-97C2-277BC8C9898E}" presName="thickLine" presStyleLbl="alignNode1" presStyleIdx="3" presStyleCnt="8"/>
      <dgm:spPr/>
    </dgm:pt>
    <dgm:pt modelId="{BDAD7BB8-8441-4B11-A1B0-4BB5E7597226}" type="pres">
      <dgm:prSet presAssocID="{B963D0B6-1492-4DF0-97C2-277BC8C9898E}" presName="horz1" presStyleCnt="0"/>
      <dgm:spPr/>
    </dgm:pt>
    <dgm:pt modelId="{218ED53D-6A62-418C-9E24-CD42EC7CE98E}" type="pres">
      <dgm:prSet presAssocID="{B963D0B6-1492-4DF0-97C2-277BC8C9898E}" presName="tx1" presStyleLbl="revTx" presStyleIdx="3" presStyleCnt="8"/>
      <dgm:spPr/>
    </dgm:pt>
    <dgm:pt modelId="{D3DDD9A6-7FA3-4A19-BD25-572C050C70E6}" type="pres">
      <dgm:prSet presAssocID="{B963D0B6-1492-4DF0-97C2-277BC8C9898E}" presName="vert1" presStyleCnt="0"/>
      <dgm:spPr/>
    </dgm:pt>
    <dgm:pt modelId="{FEFE63B7-A592-4E3A-B05D-4585A3B2C965}" type="pres">
      <dgm:prSet presAssocID="{C5957876-0877-4204-B69D-C82243C11B06}" presName="thickLine" presStyleLbl="alignNode1" presStyleIdx="4" presStyleCnt="8"/>
      <dgm:spPr/>
    </dgm:pt>
    <dgm:pt modelId="{7534FD0C-19A1-4870-8D94-41F0D3F2425E}" type="pres">
      <dgm:prSet presAssocID="{C5957876-0877-4204-B69D-C82243C11B06}" presName="horz1" presStyleCnt="0"/>
      <dgm:spPr/>
    </dgm:pt>
    <dgm:pt modelId="{AF0DE722-F70D-41F8-8E64-ABFBB16D6F3E}" type="pres">
      <dgm:prSet presAssocID="{C5957876-0877-4204-B69D-C82243C11B06}" presName="tx1" presStyleLbl="revTx" presStyleIdx="4" presStyleCnt="8"/>
      <dgm:spPr/>
    </dgm:pt>
    <dgm:pt modelId="{60656778-DC0F-4409-8148-09971405C3CE}" type="pres">
      <dgm:prSet presAssocID="{C5957876-0877-4204-B69D-C82243C11B06}" presName="vert1" presStyleCnt="0"/>
      <dgm:spPr/>
    </dgm:pt>
    <dgm:pt modelId="{61496F3C-0BA5-4840-B593-4FEBD0B130A0}" type="pres">
      <dgm:prSet presAssocID="{2647BFD4-A84F-47FE-AB19-A0267383E1A7}" presName="thickLine" presStyleLbl="alignNode1" presStyleIdx="5" presStyleCnt="8"/>
      <dgm:spPr/>
    </dgm:pt>
    <dgm:pt modelId="{DE02C2C7-B413-4C22-A62F-E5C9F5F83432}" type="pres">
      <dgm:prSet presAssocID="{2647BFD4-A84F-47FE-AB19-A0267383E1A7}" presName="horz1" presStyleCnt="0"/>
      <dgm:spPr/>
    </dgm:pt>
    <dgm:pt modelId="{1857DD87-F742-4798-91C8-45C9DFFF4A87}" type="pres">
      <dgm:prSet presAssocID="{2647BFD4-A84F-47FE-AB19-A0267383E1A7}" presName="tx1" presStyleLbl="revTx" presStyleIdx="5" presStyleCnt="8"/>
      <dgm:spPr/>
    </dgm:pt>
    <dgm:pt modelId="{CE164B09-8522-4337-AEA9-9DB667B1A2EE}" type="pres">
      <dgm:prSet presAssocID="{2647BFD4-A84F-47FE-AB19-A0267383E1A7}" presName="vert1" presStyleCnt="0"/>
      <dgm:spPr/>
    </dgm:pt>
    <dgm:pt modelId="{32FBF5F3-EB65-4FD2-943F-1ECD802FCEB3}" type="pres">
      <dgm:prSet presAssocID="{9507925F-78BB-4FE2-94CF-B6D342A1BCAB}" presName="thickLine" presStyleLbl="alignNode1" presStyleIdx="6" presStyleCnt="8"/>
      <dgm:spPr/>
    </dgm:pt>
    <dgm:pt modelId="{CFC92F75-1D5C-442E-AB1C-FF1DB6F5A804}" type="pres">
      <dgm:prSet presAssocID="{9507925F-78BB-4FE2-94CF-B6D342A1BCAB}" presName="horz1" presStyleCnt="0"/>
      <dgm:spPr/>
    </dgm:pt>
    <dgm:pt modelId="{1098674E-E57F-4A27-B370-4125CBBD89E1}" type="pres">
      <dgm:prSet presAssocID="{9507925F-78BB-4FE2-94CF-B6D342A1BCAB}" presName="tx1" presStyleLbl="revTx" presStyleIdx="6" presStyleCnt="8"/>
      <dgm:spPr/>
    </dgm:pt>
    <dgm:pt modelId="{4280A855-E26A-4DC3-A73E-7CAF45224B50}" type="pres">
      <dgm:prSet presAssocID="{9507925F-78BB-4FE2-94CF-B6D342A1BCAB}" presName="vert1" presStyleCnt="0"/>
      <dgm:spPr/>
    </dgm:pt>
    <dgm:pt modelId="{E709FF69-5661-440E-BA3F-952017C8518C}" type="pres">
      <dgm:prSet presAssocID="{A7162C41-CB8D-46B0-8C61-E33681E8D979}" presName="thickLine" presStyleLbl="alignNode1" presStyleIdx="7" presStyleCnt="8"/>
      <dgm:spPr/>
    </dgm:pt>
    <dgm:pt modelId="{91BC4DA1-C377-4809-9D41-8CB7E57C2F09}" type="pres">
      <dgm:prSet presAssocID="{A7162C41-CB8D-46B0-8C61-E33681E8D979}" presName="horz1" presStyleCnt="0"/>
      <dgm:spPr/>
    </dgm:pt>
    <dgm:pt modelId="{54B4621D-C759-41FA-81D3-B01CEC294C15}" type="pres">
      <dgm:prSet presAssocID="{A7162C41-CB8D-46B0-8C61-E33681E8D979}" presName="tx1" presStyleLbl="revTx" presStyleIdx="7" presStyleCnt="8"/>
      <dgm:spPr/>
    </dgm:pt>
    <dgm:pt modelId="{BE862CCF-032C-4E47-AA00-06A00D3A1A0E}" type="pres">
      <dgm:prSet presAssocID="{A7162C41-CB8D-46B0-8C61-E33681E8D979}" presName="vert1" presStyleCnt="0"/>
      <dgm:spPr/>
    </dgm:pt>
  </dgm:ptLst>
  <dgm:cxnLst>
    <dgm:cxn modelId="{CA28C502-B880-4542-8172-3732C38BE22E}" type="presOf" srcId="{A7162C41-CB8D-46B0-8C61-E33681E8D979}" destId="{54B4621D-C759-41FA-81D3-B01CEC294C15}" srcOrd="0" destOrd="0" presId="urn:microsoft.com/office/officeart/2008/layout/LinedList"/>
    <dgm:cxn modelId="{2617D602-206B-4D87-BCBC-43AB5EBA614E}" srcId="{5F276F49-D26D-4E06-9DAD-EC1E2C19DE39}" destId="{B963D0B6-1492-4DF0-97C2-277BC8C9898E}" srcOrd="3" destOrd="0" parTransId="{0E9899AB-069C-44E5-BAF0-80308D2F65AD}" sibTransId="{8FF23EEE-F77B-467E-9D44-94B2B6EB0038}"/>
    <dgm:cxn modelId="{C31D8B09-5932-4D92-ABEF-4EEBD9BB7906}" type="presOf" srcId="{2647BFD4-A84F-47FE-AB19-A0267383E1A7}" destId="{1857DD87-F742-4798-91C8-45C9DFFF4A87}" srcOrd="0" destOrd="0" presId="urn:microsoft.com/office/officeart/2008/layout/LinedList"/>
    <dgm:cxn modelId="{A5E84126-8990-4B15-96AD-60E09B18DFE3}" type="presOf" srcId="{7FE82D4C-241C-4AD5-AF3C-350890C5CBEA}" destId="{86D6C337-D5AF-4932-A729-6A874D4955E1}" srcOrd="0" destOrd="0" presId="urn:microsoft.com/office/officeart/2008/layout/LinedList"/>
    <dgm:cxn modelId="{3E49EE60-B701-4150-ADE8-11A75EA910EF}" type="presOf" srcId="{5F276F49-D26D-4E06-9DAD-EC1E2C19DE39}" destId="{0FB62C2D-3267-4C8E-9368-6A5AE03321F4}" srcOrd="0" destOrd="0" presId="urn:microsoft.com/office/officeart/2008/layout/LinedList"/>
    <dgm:cxn modelId="{EA690365-603C-49F8-AF05-7440E0BF6E48}" type="presOf" srcId="{9507925F-78BB-4FE2-94CF-B6D342A1BCAB}" destId="{1098674E-E57F-4A27-B370-4125CBBD89E1}" srcOrd="0" destOrd="0" presId="urn:microsoft.com/office/officeart/2008/layout/LinedList"/>
    <dgm:cxn modelId="{05D0C367-279D-4788-9FC3-950CEC656B61}" type="presOf" srcId="{C5957876-0877-4204-B69D-C82243C11B06}" destId="{AF0DE722-F70D-41F8-8E64-ABFBB16D6F3E}" srcOrd="0" destOrd="0" presId="urn:microsoft.com/office/officeart/2008/layout/LinedList"/>
    <dgm:cxn modelId="{34245B6E-0A64-480A-9337-7C7131BE0FB7}" type="presOf" srcId="{FEF8B397-F47B-49F4-9FBE-E43965A2A3C1}" destId="{D7EDC5A0-5858-40AE-AEC9-FB1DFC1DB9E3}" srcOrd="0" destOrd="0" presId="urn:microsoft.com/office/officeart/2008/layout/LinedList"/>
    <dgm:cxn modelId="{F6633889-DA7D-4B34-8540-739E879E929B}" srcId="{5F276F49-D26D-4E06-9DAD-EC1E2C19DE39}" destId="{FEF8B397-F47B-49F4-9FBE-E43965A2A3C1}" srcOrd="0" destOrd="0" parTransId="{92DE29DB-09F6-46FA-93C2-78D935C9DD0D}" sibTransId="{D6E7EBF1-FEB8-42F6-9D2B-16317C0E5068}"/>
    <dgm:cxn modelId="{AA83559A-9556-4268-AC07-7466C53F1429}" srcId="{5F276F49-D26D-4E06-9DAD-EC1E2C19DE39}" destId="{9507925F-78BB-4FE2-94CF-B6D342A1BCAB}" srcOrd="6" destOrd="0" parTransId="{848BAE90-0848-4CE5-9257-921B13C664CE}" sibTransId="{D8FB56A2-287E-4C7D-8746-13AD96AF826F}"/>
    <dgm:cxn modelId="{3355B19A-6401-4A30-9AEC-0BA56A798E7C}" srcId="{5F276F49-D26D-4E06-9DAD-EC1E2C19DE39}" destId="{C5957876-0877-4204-B69D-C82243C11B06}" srcOrd="4" destOrd="0" parTransId="{E8C0E6CE-DF91-4F5B-A757-BBC4100117C6}" sibTransId="{72EAD4D0-8F56-45EF-A396-B279950D821D}"/>
    <dgm:cxn modelId="{449C69A6-5E2B-4452-8FE4-6D2BCC947ABB}" type="presOf" srcId="{B963D0B6-1492-4DF0-97C2-277BC8C9898E}" destId="{218ED53D-6A62-418C-9E24-CD42EC7CE98E}" srcOrd="0" destOrd="0" presId="urn:microsoft.com/office/officeart/2008/layout/LinedList"/>
    <dgm:cxn modelId="{10880DB8-B4E4-42B5-83C1-0F27B4585953}" type="presOf" srcId="{4141D5EE-7CE5-4786-BEF2-24B8775E9F77}" destId="{0B8A49D8-9B34-4240-B31F-F071A3EF8BE3}" srcOrd="0" destOrd="0" presId="urn:microsoft.com/office/officeart/2008/layout/LinedList"/>
    <dgm:cxn modelId="{EACDEFD4-F508-4E07-9108-551190547215}" srcId="{5F276F49-D26D-4E06-9DAD-EC1E2C19DE39}" destId="{A7162C41-CB8D-46B0-8C61-E33681E8D979}" srcOrd="7" destOrd="0" parTransId="{A463DE5E-9FD0-45AA-BFDB-0414BBA2FF5E}" sibTransId="{348B6CF0-3D10-4DEE-ADDB-81AD67BB38B7}"/>
    <dgm:cxn modelId="{FE1F1CD7-A89F-4CDB-A47A-A1EC91A57AA2}" srcId="{5F276F49-D26D-4E06-9DAD-EC1E2C19DE39}" destId="{7FE82D4C-241C-4AD5-AF3C-350890C5CBEA}" srcOrd="2" destOrd="0" parTransId="{92DB9D6D-27F7-4D4A-8C73-3CCF959D1147}" sibTransId="{7FF71F61-CFDC-4495-AD30-9D6A4F4B3153}"/>
    <dgm:cxn modelId="{504E9FEF-F7BB-481C-8D66-0D3A15406A8F}" srcId="{5F276F49-D26D-4E06-9DAD-EC1E2C19DE39}" destId="{4141D5EE-7CE5-4786-BEF2-24B8775E9F77}" srcOrd="1" destOrd="0" parTransId="{9F83E626-E94C-4839-B8B1-5E41B7DBDDC4}" sibTransId="{49250A27-57E7-4E48-AD61-1C26E47FD5A2}"/>
    <dgm:cxn modelId="{EC840EF3-3024-4401-9550-D0C7DF169BBE}" srcId="{5F276F49-D26D-4E06-9DAD-EC1E2C19DE39}" destId="{2647BFD4-A84F-47FE-AB19-A0267383E1A7}" srcOrd="5" destOrd="0" parTransId="{55512D8D-F38D-4D3D-AE96-FD3FFF2DE99B}" sibTransId="{7C14B92A-50A9-4F9D-BF7B-E2AD82289859}"/>
    <dgm:cxn modelId="{C0B5FCF6-15EB-44AF-8F6E-02F40E1FCDA6}" type="presParOf" srcId="{0FB62C2D-3267-4C8E-9368-6A5AE03321F4}" destId="{5A9528B7-F486-456E-B7BE-0C1A76E09E2E}" srcOrd="0" destOrd="0" presId="urn:microsoft.com/office/officeart/2008/layout/LinedList"/>
    <dgm:cxn modelId="{22DCEA34-FD32-4360-BB1B-C49DE4A355AE}" type="presParOf" srcId="{0FB62C2D-3267-4C8E-9368-6A5AE03321F4}" destId="{D08020FF-41F0-4895-85CE-B2C8B0FF609E}" srcOrd="1" destOrd="0" presId="urn:microsoft.com/office/officeart/2008/layout/LinedList"/>
    <dgm:cxn modelId="{E3AD4430-6BE7-46CE-9B78-6D1690ED92D0}" type="presParOf" srcId="{D08020FF-41F0-4895-85CE-B2C8B0FF609E}" destId="{D7EDC5A0-5858-40AE-AEC9-FB1DFC1DB9E3}" srcOrd="0" destOrd="0" presId="urn:microsoft.com/office/officeart/2008/layout/LinedList"/>
    <dgm:cxn modelId="{EFFF83D3-5048-4FB4-857F-2B006CD830E2}" type="presParOf" srcId="{D08020FF-41F0-4895-85CE-B2C8B0FF609E}" destId="{E44EA191-193B-4429-A539-E42F7A8AE118}" srcOrd="1" destOrd="0" presId="urn:microsoft.com/office/officeart/2008/layout/LinedList"/>
    <dgm:cxn modelId="{FFE6EECC-5430-4A86-8371-03ED9C8FBB99}" type="presParOf" srcId="{0FB62C2D-3267-4C8E-9368-6A5AE03321F4}" destId="{71A634C0-FEB5-4B43-8349-28F14ED7392A}" srcOrd="2" destOrd="0" presId="urn:microsoft.com/office/officeart/2008/layout/LinedList"/>
    <dgm:cxn modelId="{15028D8B-EFF1-4560-A80E-9D13EAB8AA5A}" type="presParOf" srcId="{0FB62C2D-3267-4C8E-9368-6A5AE03321F4}" destId="{B07ADE7B-0EC2-4947-BF81-70E7E87A10C3}" srcOrd="3" destOrd="0" presId="urn:microsoft.com/office/officeart/2008/layout/LinedList"/>
    <dgm:cxn modelId="{7DA668AC-88AD-46D3-8997-DEECD4FA1746}" type="presParOf" srcId="{B07ADE7B-0EC2-4947-BF81-70E7E87A10C3}" destId="{0B8A49D8-9B34-4240-B31F-F071A3EF8BE3}" srcOrd="0" destOrd="0" presId="urn:microsoft.com/office/officeart/2008/layout/LinedList"/>
    <dgm:cxn modelId="{D72C7224-D375-4C78-965F-14FE8EAF6375}" type="presParOf" srcId="{B07ADE7B-0EC2-4947-BF81-70E7E87A10C3}" destId="{3B67D19A-917F-48C9-A530-69DCBEC425D3}" srcOrd="1" destOrd="0" presId="urn:microsoft.com/office/officeart/2008/layout/LinedList"/>
    <dgm:cxn modelId="{70A15DC6-2BF1-45C6-889B-2F7B5F0E6798}" type="presParOf" srcId="{0FB62C2D-3267-4C8E-9368-6A5AE03321F4}" destId="{61C7AD82-16CE-472C-B31F-7B79DBA15E09}" srcOrd="4" destOrd="0" presId="urn:microsoft.com/office/officeart/2008/layout/LinedList"/>
    <dgm:cxn modelId="{772BCCAF-63B0-4376-8B49-2C1132DF0D1E}" type="presParOf" srcId="{0FB62C2D-3267-4C8E-9368-6A5AE03321F4}" destId="{C7BB0AD4-7C49-455E-B80E-03192612D6FE}" srcOrd="5" destOrd="0" presId="urn:microsoft.com/office/officeart/2008/layout/LinedList"/>
    <dgm:cxn modelId="{6BFCA8D9-3163-44D5-8C05-13EEFFDE8B57}" type="presParOf" srcId="{C7BB0AD4-7C49-455E-B80E-03192612D6FE}" destId="{86D6C337-D5AF-4932-A729-6A874D4955E1}" srcOrd="0" destOrd="0" presId="urn:microsoft.com/office/officeart/2008/layout/LinedList"/>
    <dgm:cxn modelId="{9889D21E-1C52-4344-A1FE-14B14A09AEBF}" type="presParOf" srcId="{C7BB0AD4-7C49-455E-B80E-03192612D6FE}" destId="{39B54FA4-6E58-41E8-AB60-B88E73B96EE7}" srcOrd="1" destOrd="0" presId="urn:microsoft.com/office/officeart/2008/layout/LinedList"/>
    <dgm:cxn modelId="{82E33275-293A-4384-861E-CCCB4DEB5275}" type="presParOf" srcId="{0FB62C2D-3267-4C8E-9368-6A5AE03321F4}" destId="{457E373B-2302-4B26-A93C-A1F0F9F312FD}" srcOrd="6" destOrd="0" presId="urn:microsoft.com/office/officeart/2008/layout/LinedList"/>
    <dgm:cxn modelId="{F460E7D8-CA67-4E54-93D9-3D7D61652CE7}" type="presParOf" srcId="{0FB62C2D-3267-4C8E-9368-6A5AE03321F4}" destId="{BDAD7BB8-8441-4B11-A1B0-4BB5E7597226}" srcOrd="7" destOrd="0" presId="urn:microsoft.com/office/officeart/2008/layout/LinedList"/>
    <dgm:cxn modelId="{8E413368-5ADF-4FB7-AC6D-A0B596889817}" type="presParOf" srcId="{BDAD7BB8-8441-4B11-A1B0-4BB5E7597226}" destId="{218ED53D-6A62-418C-9E24-CD42EC7CE98E}" srcOrd="0" destOrd="0" presId="urn:microsoft.com/office/officeart/2008/layout/LinedList"/>
    <dgm:cxn modelId="{F0A466F0-52F2-4C86-8125-9108E32712D3}" type="presParOf" srcId="{BDAD7BB8-8441-4B11-A1B0-4BB5E7597226}" destId="{D3DDD9A6-7FA3-4A19-BD25-572C050C70E6}" srcOrd="1" destOrd="0" presId="urn:microsoft.com/office/officeart/2008/layout/LinedList"/>
    <dgm:cxn modelId="{D7AAE06E-C4EE-4248-9EA4-2C506F4F0D02}" type="presParOf" srcId="{0FB62C2D-3267-4C8E-9368-6A5AE03321F4}" destId="{FEFE63B7-A592-4E3A-B05D-4585A3B2C965}" srcOrd="8" destOrd="0" presId="urn:microsoft.com/office/officeart/2008/layout/LinedList"/>
    <dgm:cxn modelId="{56302C5F-6A4C-4B46-9196-C1696E41B421}" type="presParOf" srcId="{0FB62C2D-3267-4C8E-9368-6A5AE03321F4}" destId="{7534FD0C-19A1-4870-8D94-41F0D3F2425E}" srcOrd="9" destOrd="0" presId="urn:microsoft.com/office/officeart/2008/layout/LinedList"/>
    <dgm:cxn modelId="{C2A5978D-0957-4472-A4D6-18111F6C9B21}" type="presParOf" srcId="{7534FD0C-19A1-4870-8D94-41F0D3F2425E}" destId="{AF0DE722-F70D-41F8-8E64-ABFBB16D6F3E}" srcOrd="0" destOrd="0" presId="urn:microsoft.com/office/officeart/2008/layout/LinedList"/>
    <dgm:cxn modelId="{32B5C173-7894-4FF1-9EC1-A9325D60418A}" type="presParOf" srcId="{7534FD0C-19A1-4870-8D94-41F0D3F2425E}" destId="{60656778-DC0F-4409-8148-09971405C3CE}" srcOrd="1" destOrd="0" presId="urn:microsoft.com/office/officeart/2008/layout/LinedList"/>
    <dgm:cxn modelId="{1E180435-8C28-469D-BC06-1E0170CD0621}" type="presParOf" srcId="{0FB62C2D-3267-4C8E-9368-6A5AE03321F4}" destId="{61496F3C-0BA5-4840-B593-4FEBD0B130A0}" srcOrd="10" destOrd="0" presId="urn:microsoft.com/office/officeart/2008/layout/LinedList"/>
    <dgm:cxn modelId="{AF567115-48A0-430E-B179-2E27FF2451D6}" type="presParOf" srcId="{0FB62C2D-3267-4C8E-9368-6A5AE03321F4}" destId="{DE02C2C7-B413-4C22-A62F-E5C9F5F83432}" srcOrd="11" destOrd="0" presId="urn:microsoft.com/office/officeart/2008/layout/LinedList"/>
    <dgm:cxn modelId="{BDD015E3-7686-4C8E-9DFB-E9AC2A5AA8E9}" type="presParOf" srcId="{DE02C2C7-B413-4C22-A62F-E5C9F5F83432}" destId="{1857DD87-F742-4798-91C8-45C9DFFF4A87}" srcOrd="0" destOrd="0" presId="urn:microsoft.com/office/officeart/2008/layout/LinedList"/>
    <dgm:cxn modelId="{C142283E-539F-4835-AA7E-4CCC861D8D50}" type="presParOf" srcId="{DE02C2C7-B413-4C22-A62F-E5C9F5F83432}" destId="{CE164B09-8522-4337-AEA9-9DB667B1A2EE}" srcOrd="1" destOrd="0" presId="urn:microsoft.com/office/officeart/2008/layout/LinedList"/>
    <dgm:cxn modelId="{990A2785-48C7-4F31-8D6E-2EA3B784AD1B}" type="presParOf" srcId="{0FB62C2D-3267-4C8E-9368-6A5AE03321F4}" destId="{32FBF5F3-EB65-4FD2-943F-1ECD802FCEB3}" srcOrd="12" destOrd="0" presId="urn:microsoft.com/office/officeart/2008/layout/LinedList"/>
    <dgm:cxn modelId="{6EA43B81-B1FC-48DE-B9CE-C0127C401E5E}" type="presParOf" srcId="{0FB62C2D-3267-4C8E-9368-6A5AE03321F4}" destId="{CFC92F75-1D5C-442E-AB1C-FF1DB6F5A804}" srcOrd="13" destOrd="0" presId="urn:microsoft.com/office/officeart/2008/layout/LinedList"/>
    <dgm:cxn modelId="{E442A6BA-15EF-4274-9E2A-704C071B6CC6}" type="presParOf" srcId="{CFC92F75-1D5C-442E-AB1C-FF1DB6F5A804}" destId="{1098674E-E57F-4A27-B370-4125CBBD89E1}" srcOrd="0" destOrd="0" presId="urn:microsoft.com/office/officeart/2008/layout/LinedList"/>
    <dgm:cxn modelId="{80EB2CCB-5E50-4AC2-8A64-30E75E0DB524}" type="presParOf" srcId="{CFC92F75-1D5C-442E-AB1C-FF1DB6F5A804}" destId="{4280A855-E26A-4DC3-A73E-7CAF45224B50}" srcOrd="1" destOrd="0" presId="urn:microsoft.com/office/officeart/2008/layout/LinedList"/>
    <dgm:cxn modelId="{30035C28-A546-4F82-974C-B91732E3B408}" type="presParOf" srcId="{0FB62C2D-3267-4C8E-9368-6A5AE03321F4}" destId="{E709FF69-5661-440E-BA3F-952017C8518C}" srcOrd="14" destOrd="0" presId="urn:microsoft.com/office/officeart/2008/layout/LinedList"/>
    <dgm:cxn modelId="{38FAF5D0-ACC9-402C-838B-58BD0AEDC534}" type="presParOf" srcId="{0FB62C2D-3267-4C8E-9368-6A5AE03321F4}" destId="{91BC4DA1-C377-4809-9D41-8CB7E57C2F09}" srcOrd="15" destOrd="0" presId="urn:microsoft.com/office/officeart/2008/layout/LinedList"/>
    <dgm:cxn modelId="{BC6224F2-6D8B-4683-B032-DD1941451A7A}" type="presParOf" srcId="{91BC4DA1-C377-4809-9D41-8CB7E57C2F09}" destId="{54B4621D-C759-41FA-81D3-B01CEC294C15}" srcOrd="0" destOrd="0" presId="urn:microsoft.com/office/officeart/2008/layout/LinedList"/>
    <dgm:cxn modelId="{A88B8701-BDFA-483F-8D61-4933D06C25D1}" type="presParOf" srcId="{91BC4DA1-C377-4809-9D41-8CB7E57C2F09}" destId="{BE862CCF-032C-4E47-AA00-06A00D3A1A0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0576E8-EEA8-4668-A2B0-C6B27644AA8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2C3F14CB-E80D-479E-B45C-58A396FE2A8E}">
      <dgm:prSet/>
      <dgm:spPr/>
      <dgm:t>
        <a:bodyPr/>
        <a:lstStyle/>
        <a:p>
          <a:pPr>
            <a:defRPr cap="all"/>
          </a:pPr>
          <a:r>
            <a:rPr lang="fi-FI"/>
            <a:t>Kirjat</a:t>
          </a:r>
          <a:endParaRPr lang="en-US"/>
        </a:p>
      </dgm:t>
    </dgm:pt>
    <dgm:pt modelId="{A304DF4F-192C-4E2A-9F94-3B2153F12D45}" type="parTrans" cxnId="{45105BCF-248C-41C4-B67C-063BF538A2E6}">
      <dgm:prSet/>
      <dgm:spPr/>
      <dgm:t>
        <a:bodyPr/>
        <a:lstStyle/>
        <a:p>
          <a:endParaRPr lang="en-US"/>
        </a:p>
      </dgm:t>
    </dgm:pt>
    <dgm:pt modelId="{4B94821B-FD2E-4637-A0DD-3C8E35855047}" type="sibTrans" cxnId="{45105BCF-248C-41C4-B67C-063BF538A2E6}">
      <dgm:prSet/>
      <dgm:spPr/>
      <dgm:t>
        <a:bodyPr/>
        <a:lstStyle/>
        <a:p>
          <a:endParaRPr lang="en-US"/>
        </a:p>
      </dgm:t>
    </dgm:pt>
    <dgm:pt modelId="{DB781882-1D54-48CA-8C80-8CDF6E37A329}">
      <dgm:prSet/>
      <dgm:spPr/>
      <dgm:t>
        <a:bodyPr/>
        <a:lstStyle/>
        <a:p>
          <a:pPr>
            <a:defRPr cap="all"/>
          </a:pPr>
          <a:r>
            <a:rPr lang="fi-FI"/>
            <a:t>Wikipedia</a:t>
          </a:r>
          <a:endParaRPr lang="en-US"/>
        </a:p>
      </dgm:t>
    </dgm:pt>
    <dgm:pt modelId="{86A13B8C-CE23-42D7-80C5-CC3B8E48E6A0}" type="parTrans" cxnId="{A81F543B-BE27-4FD4-BD13-DB586DD6C455}">
      <dgm:prSet/>
      <dgm:spPr/>
      <dgm:t>
        <a:bodyPr/>
        <a:lstStyle/>
        <a:p>
          <a:endParaRPr lang="en-US"/>
        </a:p>
      </dgm:t>
    </dgm:pt>
    <dgm:pt modelId="{CD881D23-7219-4308-B45F-2F85AC253CAD}" type="sibTrans" cxnId="{A81F543B-BE27-4FD4-BD13-DB586DD6C455}">
      <dgm:prSet/>
      <dgm:spPr/>
      <dgm:t>
        <a:bodyPr/>
        <a:lstStyle/>
        <a:p>
          <a:endParaRPr lang="en-US"/>
        </a:p>
      </dgm:t>
    </dgm:pt>
    <dgm:pt modelId="{54E44800-AF10-4B97-AC28-753D1D43D35F}">
      <dgm:prSet/>
      <dgm:spPr/>
      <dgm:t>
        <a:bodyPr/>
        <a:lstStyle/>
        <a:p>
          <a:pPr>
            <a:defRPr cap="all"/>
          </a:pPr>
          <a:r>
            <a:rPr lang="fi-FI"/>
            <a:t>Oma tieto</a:t>
          </a:r>
          <a:endParaRPr lang="en-US"/>
        </a:p>
      </dgm:t>
    </dgm:pt>
    <dgm:pt modelId="{E61409A8-3501-4E42-8411-868F4F2247BE}" type="parTrans" cxnId="{288AD7B4-C142-4ED4-B29D-F1D875C453E3}">
      <dgm:prSet/>
      <dgm:spPr/>
      <dgm:t>
        <a:bodyPr/>
        <a:lstStyle/>
        <a:p>
          <a:endParaRPr lang="en-US"/>
        </a:p>
      </dgm:t>
    </dgm:pt>
    <dgm:pt modelId="{C1D84099-7044-453E-967F-5829EAD3063F}" type="sibTrans" cxnId="{288AD7B4-C142-4ED4-B29D-F1D875C453E3}">
      <dgm:prSet/>
      <dgm:spPr/>
      <dgm:t>
        <a:bodyPr/>
        <a:lstStyle/>
        <a:p>
          <a:endParaRPr lang="en-US"/>
        </a:p>
      </dgm:t>
    </dgm:pt>
    <dgm:pt modelId="{31F48FE0-D949-480E-ACEE-738222FA3B26}">
      <dgm:prSet/>
      <dgm:spPr/>
      <dgm:t>
        <a:bodyPr/>
        <a:lstStyle/>
        <a:p>
          <a:pPr>
            <a:defRPr cap="all"/>
          </a:pPr>
          <a:r>
            <a:rPr lang="fi-FI"/>
            <a:t>Google</a:t>
          </a:r>
          <a:endParaRPr lang="en-US"/>
        </a:p>
      </dgm:t>
    </dgm:pt>
    <dgm:pt modelId="{D4D46A63-989B-4C8F-9044-009E22380E86}" type="parTrans" cxnId="{47F43471-70A9-4401-97C7-8EADE09061EC}">
      <dgm:prSet/>
      <dgm:spPr/>
      <dgm:t>
        <a:bodyPr/>
        <a:lstStyle/>
        <a:p>
          <a:endParaRPr lang="en-US"/>
        </a:p>
      </dgm:t>
    </dgm:pt>
    <dgm:pt modelId="{F7C2A0EE-A5BF-4D36-9AE3-560AFF4EB781}" type="sibTrans" cxnId="{47F43471-70A9-4401-97C7-8EADE09061EC}">
      <dgm:prSet/>
      <dgm:spPr/>
      <dgm:t>
        <a:bodyPr/>
        <a:lstStyle/>
        <a:p>
          <a:endParaRPr lang="en-US"/>
        </a:p>
      </dgm:t>
    </dgm:pt>
    <dgm:pt modelId="{3A34F608-BD58-4369-B9E5-841126A2EE5B}" type="pres">
      <dgm:prSet presAssocID="{CD0576E8-EEA8-4668-A2B0-C6B27644AA88}" presName="root" presStyleCnt="0">
        <dgm:presLayoutVars>
          <dgm:dir/>
          <dgm:resizeHandles val="exact"/>
        </dgm:presLayoutVars>
      </dgm:prSet>
      <dgm:spPr/>
    </dgm:pt>
    <dgm:pt modelId="{D2BFC76F-77EF-41C3-A3AD-E559755E6B8D}" type="pres">
      <dgm:prSet presAssocID="{2C3F14CB-E80D-479E-B45C-58A396FE2A8E}" presName="compNode" presStyleCnt="0"/>
      <dgm:spPr/>
    </dgm:pt>
    <dgm:pt modelId="{12C72BD9-A35E-4B0D-8642-24DAED2C3483}" type="pres">
      <dgm:prSet presAssocID="{2C3F14CB-E80D-479E-B45C-58A396FE2A8E}" presName="iconBgRect" presStyleLbl="bgShp" presStyleIdx="0" presStyleCnt="4"/>
      <dgm:spPr/>
    </dgm:pt>
    <dgm:pt modelId="{1C0CAE1C-61DF-43A6-A147-BF0DAFA54CF7}" type="pres">
      <dgm:prSet presAssocID="{2C3F14CB-E80D-479E-B45C-58A396FE2A8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rjat"/>
        </a:ext>
      </dgm:extLst>
    </dgm:pt>
    <dgm:pt modelId="{18FAB56F-D4F7-4CFD-A821-7C5BB1141C41}" type="pres">
      <dgm:prSet presAssocID="{2C3F14CB-E80D-479E-B45C-58A396FE2A8E}" presName="spaceRect" presStyleCnt="0"/>
      <dgm:spPr/>
    </dgm:pt>
    <dgm:pt modelId="{D9BEA935-AA55-4193-B879-BCA68E981F7E}" type="pres">
      <dgm:prSet presAssocID="{2C3F14CB-E80D-479E-B45C-58A396FE2A8E}" presName="textRect" presStyleLbl="revTx" presStyleIdx="0" presStyleCnt="4">
        <dgm:presLayoutVars>
          <dgm:chMax val="1"/>
          <dgm:chPref val="1"/>
        </dgm:presLayoutVars>
      </dgm:prSet>
      <dgm:spPr/>
    </dgm:pt>
    <dgm:pt modelId="{1A54776E-493E-420D-BC36-F28E2B257CF9}" type="pres">
      <dgm:prSet presAssocID="{4B94821B-FD2E-4637-A0DD-3C8E35855047}" presName="sibTrans" presStyleCnt="0"/>
      <dgm:spPr/>
    </dgm:pt>
    <dgm:pt modelId="{E15B2E0E-B210-462F-8A54-757387E1821F}" type="pres">
      <dgm:prSet presAssocID="{DB781882-1D54-48CA-8C80-8CDF6E37A329}" presName="compNode" presStyleCnt="0"/>
      <dgm:spPr/>
    </dgm:pt>
    <dgm:pt modelId="{5AFBA7FC-202D-43AF-AD4A-BAD5FA407396}" type="pres">
      <dgm:prSet presAssocID="{DB781882-1D54-48CA-8C80-8CDF6E37A329}" presName="iconBgRect" presStyleLbl="bgShp" presStyleIdx="1" presStyleCnt="4"/>
      <dgm:spPr/>
    </dgm:pt>
    <dgm:pt modelId="{9DADAC49-E2DA-4BB0-B292-143D1AFB126F}" type="pres">
      <dgm:prSet presAssocID="{DB781882-1D54-48CA-8C80-8CDF6E37A32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äyttö"/>
        </a:ext>
      </dgm:extLst>
    </dgm:pt>
    <dgm:pt modelId="{5B6B47EE-9345-45C5-AE05-28D117B268FD}" type="pres">
      <dgm:prSet presAssocID="{DB781882-1D54-48CA-8C80-8CDF6E37A329}" presName="spaceRect" presStyleCnt="0"/>
      <dgm:spPr/>
    </dgm:pt>
    <dgm:pt modelId="{8BCBF9CA-3A54-4D9A-919A-B03FD3194883}" type="pres">
      <dgm:prSet presAssocID="{DB781882-1D54-48CA-8C80-8CDF6E37A329}" presName="textRect" presStyleLbl="revTx" presStyleIdx="1" presStyleCnt="4">
        <dgm:presLayoutVars>
          <dgm:chMax val="1"/>
          <dgm:chPref val="1"/>
        </dgm:presLayoutVars>
      </dgm:prSet>
      <dgm:spPr/>
    </dgm:pt>
    <dgm:pt modelId="{79A66086-DFF4-42C7-BCDD-7AFBD0753E50}" type="pres">
      <dgm:prSet presAssocID="{CD881D23-7219-4308-B45F-2F85AC253CAD}" presName="sibTrans" presStyleCnt="0"/>
      <dgm:spPr/>
    </dgm:pt>
    <dgm:pt modelId="{4258E4BA-ADE8-452C-9B4B-2A5C4A7B0018}" type="pres">
      <dgm:prSet presAssocID="{54E44800-AF10-4B97-AC28-753D1D43D35F}" presName="compNode" presStyleCnt="0"/>
      <dgm:spPr/>
    </dgm:pt>
    <dgm:pt modelId="{A5F43DD0-5D8E-461A-844F-DC60363C78DE}" type="pres">
      <dgm:prSet presAssocID="{54E44800-AF10-4B97-AC28-753D1D43D35F}" presName="iconBgRect" presStyleLbl="bgShp" presStyleIdx="2" presStyleCnt="4"/>
      <dgm:spPr/>
    </dgm:pt>
    <dgm:pt modelId="{10C911B8-4AD8-43C2-8DB4-70D695B61806}" type="pres">
      <dgm:prSet presAssocID="{54E44800-AF10-4B97-AC28-753D1D43D35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13502D6-16E4-4329-B877-4B59CBD5E2D5}" type="pres">
      <dgm:prSet presAssocID="{54E44800-AF10-4B97-AC28-753D1D43D35F}" presName="spaceRect" presStyleCnt="0"/>
      <dgm:spPr/>
    </dgm:pt>
    <dgm:pt modelId="{77241B35-695B-4792-80B2-0236B131F743}" type="pres">
      <dgm:prSet presAssocID="{54E44800-AF10-4B97-AC28-753D1D43D35F}" presName="textRect" presStyleLbl="revTx" presStyleIdx="2" presStyleCnt="4">
        <dgm:presLayoutVars>
          <dgm:chMax val="1"/>
          <dgm:chPref val="1"/>
        </dgm:presLayoutVars>
      </dgm:prSet>
      <dgm:spPr/>
    </dgm:pt>
    <dgm:pt modelId="{73876018-54EE-4F72-B3D0-848F62B313C8}" type="pres">
      <dgm:prSet presAssocID="{C1D84099-7044-453E-967F-5829EAD3063F}" presName="sibTrans" presStyleCnt="0"/>
      <dgm:spPr/>
    </dgm:pt>
    <dgm:pt modelId="{F762AEEB-0414-4DA7-BFF6-081C982BE95A}" type="pres">
      <dgm:prSet presAssocID="{31F48FE0-D949-480E-ACEE-738222FA3B26}" presName="compNode" presStyleCnt="0"/>
      <dgm:spPr/>
    </dgm:pt>
    <dgm:pt modelId="{620A33FB-1E45-4A43-B638-96BA584E6A23}" type="pres">
      <dgm:prSet presAssocID="{31F48FE0-D949-480E-ACEE-738222FA3B26}" presName="iconBgRect" presStyleLbl="bgShp" presStyleIdx="3" presStyleCnt="4"/>
      <dgm:spPr/>
    </dgm:pt>
    <dgm:pt modelId="{283B6304-2E65-4557-850C-B0D4B22F7A4B}" type="pres">
      <dgm:prSet presAssocID="{31F48FE0-D949-480E-ACEE-738222FA3B2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ylimikro"/>
        </a:ext>
      </dgm:extLst>
    </dgm:pt>
    <dgm:pt modelId="{110A4CE4-9D68-427A-ACFE-254E4E4E08F7}" type="pres">
      <dgm:prSet presAssocID="{31F48FE0-D949-480E-ACEE-738222FA3B26}" presName="spaceRect" presStyleCnt="0"/>
      <dgm:spPr/>
    </dgm:pt>
    <dgm:pt modelId="{B4DA2D23-02DE-4FF7-9035-C5FB290ED905}" type="pres">
      <dgm:prSet presAssocID="{31F48FE0-D949-480E-ACEE-738222FA3B2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CD53F19-FB8B-4D1F-9FEB-6D96A3FF5999}" type="presOf" srcId="{2C3F14CB-E80D-479E-B45C-58A396FE2A8E}" destId="{D9BEA935-AA55-4193-B879-BCA68E981F7E}" srcOrd="0" destOrd="0" presId="urn:microsoft.com/office/officeart/2018/5/layout/IconCircleLabelList"/>
    <dgm:cxn modelId="{A81F543B-BE27-4FD4-BD13-DB586DD6C455}" srcId="{CD0576E8-EEA8-4668-A2B0-C6B27644AA88}" destId="{DB781882-1D54-48CA-8C80-8CDF6E37A329}" srcOrd="1" destOrd="0" parTransId="{86A13B8C-CE23-42D7-80C5-CC3B8E48E6A0}" sibTransId="{CD881D23-7219-4308-B45F-2F85AC253CAD}"/>
    <dgm:cxn modelId="{47F43471-70A9-4401-97C7-8EADE09061EC}" srcId="{CD0576E8-EEA8-4668-A2B0-C6B27644AA88}" destId="{31F48FE0-D949-480E-ACEE-738222FA3B26}" srcOrd="3" destOrd="0" parTransId="{D4D46A63-989B-4C8F-9044-009E22380E86}" sibTransId="{F7C2A0EE-A5BF-4D36-9AE3-560AFF4EB781}"/>
    <dgm:cxn modelId="{D90E4389-6590-47EF-841F-92E95BBAFAEC}" type="presOf" srcId="{54E44800-AF10-4B97-AC28-753D1D43D35F}" destId="{77241B35-695B-4792-80B2-0236B131F743}" srcOrd="0" destOrd="0" presId="urn:microsoft.com/office/officeart/2018/5/layout/IconCircleLabelList"/>
    <dgm:cxn modelId="{288AD7B4-C142-4ED4-B29D-F1D875C453E3}" srcId="{CD0576E8-EEA8-4668-A2B0-C6B27644AA88}" destId="{54E44800-AF10-4B97-AC28-753D1D43D35F}" srcOrd="2" destOrd="0" parTransId="{E61409A8-3501-4E42-8411-868F4F2247BE}" sibTransId="{C1D84099-7044-453E-967F-5829EAD3063F}"/>
    <dgm:cxn modelId="{B736EFB4-2646-4AA4-9BB6-AC77A3F9EE08}" type="presOf" srcId="{CD0576E8-EEA8-4668-A2B0-C6B27644AA88}" destId="{3A34F608-BD58-4369-B9E5-841126A2EE5B}" srcOrd="0" destOrd="0" presId="urn:microsoft.com/office/officeart/2018/5/layout/IconCircleLabelList"/>
    <dgm:cxn modelId="{45105BCF-248C-41C4-B67C-063BF538A2E6}" srcId="{CD0576E8-EEA8-4668-A2B0-C6B27644AA88}" destId="{2C3F14CB-E80D-479E-B45C-58A396FE2A8E}" srcOrd="0" destOrd="0" parTransId="{A304DF4F-192C-4E2A-9F94-3B2153F12D45}" sibTransId="{4B94821B-FD2E-4637-A0DD-3C8E35855047}"/>
    <dgm:cxn modelId="{503516EC-67A6-4FCE-ABCB-49739F9D4035}" type="presOf" srcId="{31F48FE0-D949-480E-ACEE-738222FA3B26}" destId="{B4DA2D23-02DE-4FF7-9035-C5FB290ED905}" srcOrd="0" destOrd="0" presId="urn:microsoft.com/office/officeart/2018/5/layout/IconCircleLabelList"/>
    <dgm:cxn modelId="{4223DFF0-BED0-43C6-A84D-39CBE5F1D629}" type="presOf" srcId="{DB781882-1D54-48CA-8C80-8CDF6E37A329}" destId="{8BCBF9CA-3A54-4D9A-919A-B03FD3194883}" srcOrd="0" destOrd="0" presId="urn:microsoft.com/office/officeart/2018/5/layout/IconCircleLabelList"/>
    <dgm:cxn modelId="{95BC0B68-218F-44EE-9071-00D064D9444E}" type="presParOf" srcId="{3A34F608-BD58-4369-B9E5-841126A2EE5B}" destId="{D2BFC76F-77EF-41C3-A3AD-E559755E6B8D}" srcOrd="0" destOrd="0" presId="urn:microsoft.com/office/officeart/2018/5/layout/IconCircleLabelList"/>
    <dgm:cxn modelId="{742D5E2E-6E4B-42DF-8625-9A273BE00889}" type="presParOf" srcId="{D2BFC76F-77EF-41C3-A3AD-E559755E6B8D}" destId="{12C72BD9-A35E-4B0D-8642-24DAED2C3483}" srcOrd="0" destOrd="0" presId="urn:microsoft.com/office/officeart/2018/5/layout/IconCircleLabelList"/>
    <dgm:cxn modelId="{B471EA53-1B5D-4CA5-9EB1-D1CF1C9554BA}" type="presParOf" srcId="{D2BFC76F-77EF-41C3-A3AD-E559755E6B8D}" destId="{1C0CAE1C-61DF-43A6-A147-BF0DAFA54CF7}" srcOrd="1" destOrd="0" presId="urn:microsoft.com/office/officeart/2018/5/layout/IconCircleLabelList"/>
    <dgm:cxn modelId="{B636D2B5-0B75-49FC-8D1C-7A5EE8370B5E}" type="presParOf" srcId="{D2BFC76F-77EF-41C3-A3AD-E559755E6B8D}" destId="{18FAB56F-D4F7-4CFD-A821-7C5BB1141C41}" srcOrd="2" destOrd="0" presId="urn:microsoft.com/office/officeart/2018/5/layout/IconCircleLabelList"/>
    <dgm:cxn modelId="{06AD0016-8E3F-465A-9285-C5A209F1DEC2}" type="presParOf" srcId="{D2BFC76F-77EF-41C3-A3AD-E559755E6B8D}" destId="{D9BEA935-AA55-4193-B879-BCA68E981F7E}" srcOrd="3" destOrd="0" presId="urn:microsoft.com/office/officeart/2018/5/layout/IconCircleLabelList"/>
    <dgm:cxn modelId="{9475A052-D7C9-4612-A0FE-B5281E3BC24E}" type="presParOf" srcId="{3A34F608-BD58-4369-B9E5-841126A2EE5B}" destId="{1A54776E-493E-420D-BC36-F28E2B257CF9}" srcOrd="1" destOrd="0" presId="urn:microsoft.com/office/officeart/2018/5/layout/IconCircleLabelList"/>
    <dgm:cxn modelId="{86B449D9-8796-447D-B9F5-768B37F961E3}" type="presParOf" srcId="{3A34F608-BD58-4369-B9E5-841126A2EE5B}" destId="{E15B2E0E-B210-462F-8A54-757387E1821F}" srcOrd="2" destOrd="0" presId="urn:microsoft.com/office/officeart/2018/5/layout/IconCircleLabelList"/>
    <dgm:cxn modelId="{3A0594E2-3221-4F70-9EB8-D8BBFE1B6F20}" type="presParOf" srcId="{E15B2E0E-B210-462F-8A54-757387E1821F}" destId="{5AFBA7FC-202D-43AF-AD4A-BAD5FA407396}" srcOrd="0" destOrd="0" presId="urn:microsoft.com/office/officeart/2018/5/layout/IconCircleLabelList"/>
    <dgm:cxn modelId="{E3C5A88D-E0B7-48F6-BC99-ED162CC5DAE5}" type="presParOf" srcId="{E15B2E0E-B210-462F-8A54-757387E1821F}" destId="{9DADAC49-E2DA-4BB0-B292-143D1AFB126F}" srcOrd="1" destOrd="0" presId="urn:microsoft.com/office/officeart/2018/5/layout/IconCircleLabelList"/>
    <dgm:cxn modelId="{F1A62961-2B93-4D03-86A2-1D93845188E8}" type="presParOf" srcId="{E15B2E0E-B210-462F-8A54-757387E1821F}" destId="{5B6B47EE-9345-45C5-AE05-28D117B268FD}" srcOrd="2" destOrd="0" presId="urn:microsoft.com/office/officeart/2018/5/layout/IconCircleLabelList"/>
    <dgm:cxn modelId="{13532CE7-D698-45E7-8118-6B8900DFC6AB}" type="presParOf" srcId="{E15B2E0E-B210-462F-8A54-757387E1821F}" destId="{8BCBF9CA-3A54-4D9A-919A-B03FD3194883}" srcOrd="3" destOrd="0" presId="urn:microsoft.com/office/officeart/2018/5/layout/IconCircleLabelList"/>
    <dgm:cxn modelId="{F2C59785-695B-4876-BA7D-652C6939D8D0}" type="presParOf" srcId="{3A34F608-BD58-4369-B9E5-841126A2EE5B}" destId="{79A66086-DFF4-42C7-BCDD-7AFBD0753E50}" srcOrd="3" destOrd="0" presId="urn:microsoft.com/office/officeart/2018/5/layout/IconCircleLabelList"/>
    <dgm:cxn modelId="{04AE4844-66BA-4004-AFDA-EFF9AD5EAF8E}" type="presParOf" srcId="{3A34F608-BD58-4369-B9E5-841126A2EE5B}" destId="{4258E4BA-ADE8-452C-9B4B-2A5C4A7B0018}" srcOrd="4" destOrd="0" presId="urn:microsoft.com/office/officeart/2018/5/layout/IconCircleLabelList"/>
    <dgm:cxn modelId="{78651E24-3E3A-400D-92FF-2325CB766221}" type="presParOf" srcId="{4258E4BA-ADE8-452C-9B4B-2A5C4A7B0018}" destId="{A5F43DD0-5D8E-461A-844F-DC60363C78DE}" srcOrd="0" destOrd="0" presId="urn:microsoft.com/office/officeart/2018/5/layout/IconCircleLabelList"/>
    <dgm:cxn modelId="{657C47E1-354A-45A7-B055-07307D0EF368}" type="presParOf" srcId="{4258E4BA-ADE8-452C-9B4B-2A5C4A7B0018}" destId="{10C911B8-4AD8-43C2-8DB4-70D695B61806}" srcOrd="1" destOrd="0" presId="urn:microsoft.com/office/officeart/2018/5/layout/IconCircleLabelList"/>
    <dgm:cxn modelId="{95C20499-F683-47FD-8B4C-D43C69F717BF}" type="presParOf" srcId="{4258E4BA-ADE8-452C-9B4B-2A5C4A7B0018}" destId="{513502D6-16E4-4329-B877-4B59CBD5E2D5}" srcOrd="2" destOrd="0" presId="urn:microsoft.com/office/officeart/2018/5/layout/IconCircleLabelList"/>
    <dgm:cxn modelId="{EBBEFDC5-DF3F-4477-B570-77E820B23605}" type="presParOf" srcId="{4258E4BA-ADE8-452C-9B4B-2A5C4A7B0018}" destId="{77241B35-695B-4792-80B2-0236B131F743}" srcOrd="3" destOrd="0" presId="urn:microsoft.com/office/officeart/2018/5/layout/IconCircleLabelList"/>
    <dgm:cxn modelId="{FBCED938-6885-4D34-965C-F0BEE1524099}" type="presParOf" srcId="{3A34F608-BD58-4369-B9E5-841126A2EE5B}" destId="{73876018-54EE-4F72-B3D0-848F62B313C8}" srcOrd="5" destOrd="0" presId="urn:microsoft.com/office/officeart/2018/5/layout/IconCircleLabelList"/>
    <dgm:cxn modelId="{0B2CA24C-D5E7-4F71-B9D8-66006C378E28}" type="presParOf" srcId="{3A34F608-BD58-4369-B9E5-841126A2EE5B}" destId="{F762AEEB-0414-4DA7-BFF6-081C982BE95A}" srcOrd="6" destOrd="0" presId="urn:microsoft.com/office/officeart/2018/5/layout/IconCircleLabelList"/>
    <dgm:cxn modelId="{4EFFC062-1280-4CCB-87E2-CEDDB05A89FA}" type="presParOf" srcId="{F762AEEB-0414-4DA7-BFF6-081C982BE95A}" destId="{620A33FB-1E45-4A43-B638-96BA584E6A23}" srcOrd="0" destOrd="0" presId="urn:microsoft.com/office/officeart/2018/5/layout/IconCircleLabelList"/>
    <dgm:cxn modelId="{FE1F4819-872F-47EF-8396-AE2500BE4550}" type="presParOf" srcId="{F762AEEB-0414-4DA7-BFF6-081C982BE95A}" destId="{283B6304-2E65-4557-850C-B0D4B22F7A4B}" srcOrd="1" destOrd="0" presId="urn:microsoft.com/office/officeart/2018/5/layout/IconCircleLabelList"/>
    <dgm:cxn modelId="{07E5CF37-D201-4798-B46D-2F400CCA4CA5}" type="presParOf" srcId="{F762AEEB-0414-4DA7-BFF6-081C982BE95A}" destId="{110A4CE4-9D68-427A-ACFE-254E4E4E08F7}" srcOrd="2" destOrd="0" presId="urn:microsoft.com/office/officeart/2018/5/layout/IconCircleLabelList"/>
    <dgm:cxn modelId="{C8E4AC3F-120C-4796-B642-BC17122535DF}" type="presParOf" srcId="{F762AEEB-0414-4DA7-BFF6-081C982BE95A}" destId="{B4DA2D23-02DE-4FF7-9035-C5FB290ED90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528B7-F486-456E-B7BE-0C1A76E09E2E}">
      <dsp:nvSpPr>
        <dsp:cNvPr id="0" name=""/>
        <dsp:cNvSpPr/>
      </dsp:nvSpPr>
      <dsp:spPr>
        <a:xfrm>
          <a:off x="0" y="0"/>
          <a:ext cx="4497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EDC5A0-5858-40AE-AEC9-FB1DFC1DB9E3}">
      <dsp:nvSpPr>
        <dsp:cNvPr id="0" name=""/>
        <dsp:cNvSpPr/>
      </dsp:nvSpPr>
      <dsp:spPr>
        <a:xfrm>
          <a:off x="0" y="0"/>
          <a:ext cx="4497237" cy="50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>
              <a:latin typeface="Calibri Light" panose="020F0302020204030204"/>
            </a:rPr>
            <a:t>Riisivelliä</a:t>
          </a:r>
          <a:endParaRPr lang="en-US" sz="2300" kern="1200" dirty="0"/>
        </a:p>
      </dsp:txBody>
      <dsp:txXfrm>
        <a:off x="0" y="0"/>
        <a:ext cx="4497237" cy="503984"/>
      </dsp:txXfrm>
    </dsp:sp>
    <dsp:sp modelId="{71A634C0-FEB5-4B43-8349-28F14ED7392A}">
      <dsp:nvSpPr>
        <dsp:cNvPr id="0" name=""/>
        <dsp:cNvSpPr/>
      </dsp:nvSpPr>
      <dsp:spPr>
        <a:xfrm>
          <a:off x="0" y="503984"/>
          <a:ext cx="4497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8A49D8-9B34-4240-B31F-F071A3EF8BE3}">
      <dsp:nvSpPr>
        <dsp:cNvPr id="0" name=""/>
        <dsp:cNvSpPr/>
      </dsp:nvSpPr>
      <dsp:spPr>
        <a:xfrm>
          <a:off x="0" y="503984"/>
          <a:ext cx="4497237" cy="50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Possun lihaa</a:t>
          </a:r>
          <a:endParaRPr lang="en-US" sz="2300" kern="1200" dirty="0"/>
        </a:p>
      </dsp:txBody>
      <dsp:txXfrm>
        <a:off x="0" y="503984"/>
        <a:ext cx="4497237" cy="503984"/>
      </dsp:txXfrm>
    </dsp:sp>
    <dsp:sp modelId="{61C7AD82-16CE-472C-B31F-7B79DBA15E09}">
      <dsp:nvSpPr>
        <dsp:cNvPr id="0" name=""/>
        <dsp:cNvSpPr/>
      </dsp:nvSpPr>
      <dsp:spPr>
        <a:xfrm>
          <a:off x="0" y="1007968"/>
          <a:ext cx="4497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6C337-D5AF-4932-A729-6A874D4955E1}">
      <dsp:nvSpPr>
        <dsp:cNvPr id="0" name=""/>
        <dsp:cNvSpPr/>
      </dsp:nvSpPr>
      <dsp:spPr>
        <a:xfrm>
          <a:off x="0" y="1007968"/>
          <a:ext cx="4497237" cy="50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>
              <a:latin typeface="Calibri Light" panose="020F0302020204030204"/>
            </a:rPr>
            <a:t>Perunalaatikkoa</a:t>
          </a:r>
          <a:endParaRPr lang="fi-FI" sz="2300" kern="1200" dirty="0"/>
        </a:p>
      </dsp:txBody>
      <dsp:txXfrm>
        <a:off x="0" y="1007968"/>
        <a:ext cx="4497237" cy="503984"/>
      </dsp:txXfrm>
    </dsp:sp>
    <dsp:sp modelId="{457E373B-2302-4B26-A93C-A1F0F9F312FD}">
      <dsp:nvSpPr>
        <dsp:cNvPr id="0" name=""/>
        <dsp:cNvSpPr/>
      </dsp:nvSpPr>
      <dsp:spPr>
        <a:xfrm>
          <a:off x="0" y="1511952"/>
          <a:ext cx="4497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ED53D-6A62-418C-9E24-CD42EC7CE98E}">
      <dsp:nvSpPr>
        <dsp:cNvPr id="0" name=""/>
        <dsp:cNvSpPr/>
      </dsp:nvSpPr>
      <dsp:spPr>
        <a:xfrm>
          <a:off x="0" y="1511952"/>
          <a:ext cx="4497237" cy="50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Hernekeitto</a:t>
          </a:r>
          <a:endParaRPr lang="en-US" sz="2300" kern="1200" dirty="0"/>
        </a:p>
      </dsp:txBody>
      <dsp:txXfrm>
        <a:off x="0" y="1511952"/>
        <a:ext cx="4497237" cy="503984"/>
      </dsp:txXfrm>
    </dsp:sp>
    <dsp:sp modelId="{FEFE63B7-A592-4E3A-B05D-4585A3B2C965}">
      <dsp:nvSpPr>
        <dsp:cNvPr id="0" name=""/>
        <dsp:cNvSpPr/>
      </dsp:nvSpPr>
      <dsp:spPr>
        <a:xfrm>
          <a:off x="0" y="2015936"/>
          <a:ext cx="4497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DE722-F70D-41F8-8E64-ABFBB16D6F3E}">
      <dsp:nvSpPr>
        <dsp:cNvPr id="0" name=""/>
        <dsp:cNvSpPr/>
      </dsp:nvSpPr>
      <dsp:spPr>
        <a:xfrm>
          <a:off x="0" y="2015936"/>
          <a:ext cx="4497237" cy="50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Lihakeitto</a:t>
          </a:r>
          <a:endParaRPr lang="en-US" sz="2300" kern="1200" dirty="0"/>
        </a:p>
      </dsp:txBody>
      <dsp:txXfrm>
        <a:off x="0" y="2015936"/>
        <a:ext cx="4497237" cy="503984"/>
      </dsp:txXfrm>
    </dsp:sp>
    <dsp:sp modelId="{61496F3C-0BA5-4840-B593-4FEBD0B130A0}">
      <dsp:nvSpPr>
        <dsp:cNvPr id="0" name=""/>
        <dsp:cNvSpPr/>
      </dsp:nvSpPr>
      <dsp:spPr>
        <a:xfrm>
          <a:off x="0" y="2519920"/>
          <a:ext cx="4497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7DD87-F742-4798-91C8-45C9DFFF4A87}">
      <dsp:nvSpPr>
        <dsp:cNvPr id="0" name=""/>
        <dsp:cNvSpPr/>
      </dsp:nvSpPr>
      <dsp:spPr>
        <a:xfrm>
          <a:off x="0" y="2519920"/>
          <a:ext cx="4497237" cy="50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Puurot ja vellit</a:t>
          </a:r>
          <a:endParaRPr lang="en-US" sz="2300" kern="1200" dirty="0"/>
        </a:p>
      </dsp:txBody>
      <dsp:txXfrm>
        <a:off x="0" y="2519920"/>
        <a:ext cx="4497237" cy="503984"/>
      </dsp:txXfrm>
    </dsp:sp>
    <dsp:sp modelId="{32FBF5F3-EB65-4FD2-943F-1ECD802FCEB3}">
      <dsp:nvSpPr>
        <dsp:cNvPr id="0" name=""/>
        <dsp:cNvSpPr/>
      </dsp:nvSpPr>
      <dsp:spPr>
        <a:xfrm>
          <a:off x="0" y="3023904"/>
          <a:ext cx="4497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8674E-E57F-4A27-B370-4125CBBD89E1}">
      <dsp:nvSpPr>
        <dsp:cNvPr id="0" name=""/>
        <dsp:cNvSpPr/>
      </dsp:nvSpPr>
      <dsp:spPr>
        <a:xfrm>
          <a:off x="0" y="3023904"/>
          <a:ext cx="4497237" cy="50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Kaalikeitto</a:t>
          </a:r>
          <a:endParaRPr lang="en-US" sz="2300" kern="1200" dirty="0"/>
        </a:p>
      </dsp:txBody>
      <dsp:txXfrm>
        <a:off x="0" y="3023904"/>
        <a:ext cx="4497237" cy="503984"/>
      </dsp:txXfrm>
    </dsp:sp>
    <dsp:sp modelId="{E709FF69-5661-440E-BA3F-952017C8518C}">
      <dsp:nvSpPr>
        <dsp:cNvPr id="0" name=""/>
        <dsp:cNvSpPr/>
      </dsp:nvSpPr>
      <dsp:spPr>
        <a:xfrm>
          <a:off x="0" y="3527888"/>
          <a:ext cx="4497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B4621D-C759-41FA-81D3-B01CEC294C15}">
      <dsp:nvSpPr>
        <dsp:cNvPr id="0" name=""/>
        <dsp:cNvSpPr/>
      </dsp:nvSpPr>
      <dsp:spPr>
        <a:xfrm>
          <a:off x="0" y="3527888"/>
          <a:ext cx="4497237" cy="50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kalakeitto</a:t>
          </a:r>
          <a:endParaRPr lang="en-US" sz="2300" kern="1200" dirty="0"/>
        </a:p>
      </dsp:txBody>
      <dsp:txXfrm>
        <a:off x="0" y="3527888"/>
        <a:ext cx="4497237" cy="5039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72BD9-A35E-4B0D-8642-24DAED2C3483}">
      <dsp:nvSpPr>
        <dsp:cNvPr id="0" name=""/>
        <dsp:cNvSpPr/>
      </dsp:nvSpPr>
      <dsp:spPr>
        <a:xfrm>
          <a:off x="562927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CAE1C-61DF-43A6-A147-BF0DAFA54CF7}">
      <dsp:nvSpPr>
        <dsp:cNvPr id="0" name=""/>
        <dsp:cNvSpPr/>
      </dsp:nvSpPr>
      <dsp:spPr>
        <a:xfrm>
          <a:off x="871091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BEA935-AA55-4193-B879-BCA68E981F7E}">
      <dsp:nvSpPr>
        <dsp:cNvPr id="0" name=""/>
        <dsp:cNvSpPr/>
      </dsp:nvSpPr>
      <dsp:spPr>
        <a:xfrm>
          <a:off x="10068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3200" kern="1200"/>
            <a:t>Kirjat</a:t>
          </a:r>
          <a:endParaRPr lang="en-US" sz="3200" kern="1200"/>
        </a:p>
      </dsp:txBody>
      <dsp:txXfrm>
        <a:off x="100682" y="2684598"/>
        <a:ext cx="2370489" cy="720000"/>
      </dsp:txXfrm>
    </dsp:sp>
    <dsp:sp modelId="{5AFBA7FC-202D-43AF-AD4A-BAD5FA407396}">
      <dsp:nvSpPr>
        <dsp:cNvPr id="0" name=""/>
        <dsp:cNvSpPr/>
      </dsp:nvSpPr>
      <dsp:spPr>
        <a:xfrm>
          <a:off x="3348252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DAC49-E2DA-4BB0-B292-143D1AFB126F}">
      <dsp:nvSpPr>
        <dsp:cNvPr id="0" name=""/>
        <dsp:cNvSpPr/>
      </dsp:nvSpPr>
      <dsp:spPr>
        <a:xfrm>
          <a:off x="3656416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BF9CA-3A54-4D9A-919A-B03FD3194883}">
      <dsp:nvSpPr>
        <dsp:cNvPr id="0" name=""/>
        <dsp:cNvSpPr/>
      </dsp:nvSpPr>
      <dsp:spPr>
        <a:xfrm>
          <a:off x="288600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3200" kern="1200"/>
            <a:t>Wikipedia</a:t>
          </a:r>
          <a:endParaRPr lang="en-US" sz="3200" kern="1200"/>
        </a:p>
      </dsp:txBody>
      <dsp:txXfrm>
        <a:off x="2886007" y="2684598"/>
        <a:ext cx="2370489" cy="720000"/>
      </dsp:txXfrm>
    </dsp:sp>
    <dsp:sp modelId="{A5F43DD0-5D8E-461A-844F-DC60363C78DE}">
      <dsp:nvSpPr>
        <dsp:cNvPr id="0" name=""/>
        <dsp:cNvSpPr/>
      </dsp:nvSpPr>
      <dsp:spPr>
        <a:xfrm>
          <a:off x="6133577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C911B8-4AD8-43C2-8DB4-70D695B61806}">
      <dsp:nvSpPr>
        <dsp:cNvPr id="0" name=""/>
        <dsp:cNvSpPr/>
      </dsp:nvSpPr>
      <dsp:spPr>
        <a:xfrm>
          <a:off x="6441741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241B35-695B-4792-80B2-0236B131F743}">
      <dsp:nvSpPr>
        <dsp:cNvPr id="0" name=""/>
        <dsp:cNvSpPr/>
      </dsp:nvSpPr>
      <dsp:spPr>
        <a:xfrm>
          <a:off x="567133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3200" kern="1200"/>
            <a:t>Oma tieto</a:t>
          </a:r>
          <a:endParaRPr lang="en-US" sz="3200" kern="1200"/>
        </a:p>
      </dsp:txBody>
      <dsp:txXfrm>
        <a:off x="5671332" y="2684598"/>
        <a:ext cx="2370489" cy="720000"/>
      </dsp:txXfrm>
    </dsp:sp>
    <dsp:sp modelId="{620A33FB-1E45-4A43-B638-96BA584E6A23}">
      <dsp:nvSpPr>
        <dsp:cNvPr id="0" name=""/>
        <dsp:cNvSpPr/>
      </dsp:nvSpPr>
      <dsp:spPr>
        <a:xfrm>
          <a:off x="8918902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B6304-2E65-4557-850C-B0D4B22F7A4B}">
      <dsp:nvSpPr>
        <dsp:cNvPr id="0" name=""/>
        <dsp:cNvSpPr/>
      </dsp:nvSpPr>
      <dsp:spPr>
        <a:xfrm>
          <a:off x="9227066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A2D23-02DE-4FF7-9035-C5FB290ED905}">
      <dsp:nvSpPr>
        <dsp:cNvPr id="0" name=""/>
        <dsp:cNvSpPr/>
      </dsp:nvSpPr>
      <dsp:spPr>
        <a:xfrm>
          <a:off x="845665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3200" kern="1200"/>
            <a:t>Google</a:t>
          </a:r>
          <a:endParaRPr lang="en-US" sz="3200" kern="1200"/>
        </a:p>
      </dsp:txBody>
      <dsp:txXfrm>
        <a:off x="8456657" y="2684598"/>
        <a:ext cx="237048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0:10:23.5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20574 12817 16383 0 0,'-5'0'0'0'0,"-6"5"0"0"0,-6 6 0 0 0,-6 7 0 0 0,-4 5 0 0 0,-1-1 0 0 0,-2 0 0 0 0,-1 2 0 0 0,0 2 0 0 0,6-4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0:10:23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831 2580 16383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.xml"/><Relationship Id="rId25" Type="http://schemas.openxmlformats.org/officeDocument/2006/relationships/image" Target="../media/image42.png"/><Relationship Id="rId33" Type="http://schemas.openxmlformats.org/officeDocument/2006/relationships/image" Target="../media/image4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6" descr="Kuva, joka sisältää kohteen ruoho, ulko, vuori, kenttä&#10;&#10;Kuvaus luotu automaattisesti">
            <a:extLst>
              <a:ext uri="{FF2B5EF4-FFF2-40B4-BE49-F238E27FC236}">
                <a16:creationId xmlns:a16="http://schemas.microsoft.com/office/drawing/2014/main" id="{711E7F9C-1337-2CDE-BA99-A472127C2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  <a:cs typeface="Calibri Light"/>
              </a:rPr>
              <a:t>Elettiinpä sitä ennenkin</a:t>
            </a: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D9E788-C298-1C99-F18B-EF767B5AB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Calibri Light"/>
              </a:rPr>
              <a:t>                   Entisajan ammatit</a:t>
            </a:r>
            <a:endParaRPr lang="fi-FI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2284670-F2D4-836F-625D-F2E3C7D87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cs typeface="Calibri"/>
              </a:rPr>
              <a:t>Entisaikaan työt ja palvelut tehtiin käsityönä ja ihmisenergialla</a:t>
            </a:r>
          </a:p>
          <a:p>
            <a:r>
              <a:rPr lang="fi-FI" dirty="0">
                <a:cs typeface="Calibri"/>
              </a:rPr>
              <a:t>Käsityöläisammatit ovat kadonneet koneellistumisen myötä</a:t>
            </a:r>
          </a:p>
          <a:p>
            <a:r>
              <a:rPr lang="fi-FI" dirty="0">
                <a:cs typeface="Calibri"/>
              </a:rPr>
              <a:t>Ennen vanhaan melkein kaikilla oli pelto</a:t>
            </a:r>
          </a:p>
          <a:p>
            <a:r>
              <a:rPr lang="fi-FI" dirty="0">
                <a:cs typeface="Calibri"/>
              </a:rPr>
              <a:t>Herättäjän ammattikunta oli voimissaan </a:t>
            </a:r>
          </a:p>
          <a:p>
            <a:pPr marL="0" indent="0">
              <a:buNone/>
            </a:pPr>
            <a:r>
              <a:rPr lang="fi-FI" dirty="0">
                <a:cs typeface="Calibri"/>
              </a:rPr>
              <a:t>   Ennen kuin herätyskelloista tuli tarpeeksi  </a:t>
            </a:r>
          </a:p>
          <a:p>
            <a:pPr marL="0" indent="0">
              <a:buNone/>
            </a:pPr>
            <a:r>
              <a:rPr lang="fi-FI" dirty="0">
                <a:cs typeface="Calibri"/>
              </a:rPr>
              <a:t>   Edullisia ja luotettavia</a:t>
            </a:r>
          </a:p>
          <a:p>
            <a:endParaRPr lang="fi-FI" dirty="0">
              <a:cs typeface="Calibri"/>
            </a:endParaRPr>
          </a:p>
        </p:txBody>
      </p:sp>
      <p:pic>
        <p:nvPicPr>
          <p:cNvPr id="3" name="Kuva 3" descr="Kuva, joka sisältää kohteen ulko, henkilö, vanha, valkoinen&#10;&#10;Kuvaus luotu automaattisesti">
            <a:extLst>
              <a:ext uri="{FF2B5EF4-FFF2-40B4-BE49-F238E27FC236}">
                <a16:creationId xmlns:a16="http://schemas.microsoft.com/office/drawing/2014/main" id="{B1F2AF81-D9D2-2EFF-65DF-13E65659E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84" y="3347446"/>
            <a:ext cx="4166559" cy="27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4E1267-4B9C-DD2F-894F-FCB9B66DA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64101" y="365125"/>
            <a:ext cx="13117901" cy="1196167"/>
          </a:xfrm>
        </p:spPr>
        <p:txBody>
          <a:bodyPr/>
          <a:lstStyle/>
          <a:p>
            <a:r>
              <a:rPr lang="fi-FI" dirty="0">
                <a:cs typeface="Calibri Light"/>
              </a:rPr>
              <a:t>                     </a:t>
            </a:r>
            <a:r>
              <a:rPr lang="fi-FI" sz="4800" dirty="0">
                <a:cs typeface="Calibri Light"/>
              </a:rPr>
              <a:t>Miten ennen elettiin</a:t>
            </a:r>
            <a:endParaRPr lang="fi-FI" sz="48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965221B-48E6-B54C-BBAE-5F2059F8F9FC}"/>
              </a:ext>
            </a:extLst>
          </p:cNvPr>
          <p:cNvSpPr txBox="1"/>
          <p:nvPr/>
        </p:nvSpPr>
        <p:spPr>
          <a:xfrm>
            <a:off x="454326" y="1963947"/>
            <a:ext cx="642380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200" dirty="0">
                <a:cs typeface="Calibri"/>
              </a:rPr>
              <a:t>Kouluun piti mennä kävellen.</a:t>
            </a:r>
          </a:p>
          <a:p>
            <a:r>
              <a:rPr lang="fi-FI" sz="3200" dirty="0">
                <a:cs typeface="Calibri"/>
              </a:rPr>
              <a:t>Keväällä tuli pieni tulva joten piti olla koulusta poissa pari viikkoa.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07EA4EA-77D4-DB60-265A-C08F179DC457}"/>
              </a:ext>
            </a:extLst>
          </p:cNvPr>
          <p:cNvSpPr txBox="1"/>
          <p:nvPr/>
        </p:nvSpPr>
        <p:spPr>
          <a:xfrm>
            <a:off x="7440823" y="707091"/>
            <a:ext cx="40659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600" dirty="0">
                <a:cs typeface="Calibri"/>
              </a:rPr>
              <a:t>Vanhan ajan ruokia </a:t>
            </a:r>
          </a:p>
        </p:txBody>
      </p:sp>
      <p:pic>
        <p:nvPicPr>
          <p:cNvPr id="6" name="Kuva 6" descr="Kuva, joka sisältää kohteen kuppi, sisä, kahvi, ruoka&#10;&#10;Kuvaus luotu automaattisesti">
            <a:extLst>
              <a:ext uri="{FF2B5EF4-FFF2-40B4-BE49-F238E27FC236}">
                <a16:creationId xmlns:a16="http://schemas.microsoft.com/office/drawing/2014/main" id="{3EDAE429-0FF1-0F7B-570D-28D1E137B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89" y="3658290"/>
            <a:ext cx="3994029" cy="3006305"/>
          </a:xfrm>
          <a:prstGeom prst="rect">
            <a:avLst/>
          </a:prstGeom>
        </p:spPr>
      </p:pic>
      <p:graphicFrame>
        <p:nvGraphicFramePr>
          <p:cNvPr id="8" name="Tekstiruutu 4">
            <a:extLst>
              <a:ext uri="{FF2B5EF4-FFF2-40B4-BE49-F238E27FC236}">
                <a16:creationId xmlns:a16="http://schemas.microsoft.com/office/drawing/2014/main" id="{F151BE23-D3B2-A712-23D1-FD1682F81030}"/>
              </a:ext>
            </a:extLst>
          </p:cNvPr>
          <p:cNvGraphicFramePr/>
          <p:nvPr/>
        </p:nvGraphicFramePr>
        <p:xfrm>
          <a:off x="7439923" y="1962151"/>
          <a:ext cx="4497237" cy="4031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752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2D612D8-75B9-953F-1582-155792F16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fi-FI" sz="4000">
                <a:solidFill>
                  <a:srgbClr val="FFFFFF"/>
                </a:solidFill>
                <a:cs typeface="Calibri Light"/>
              </a:rPr>
              <a:t>Lähteet</a:t>
            </a:r>
            <a:endParaRPr lang="fi-FI" sz="4000">
              <a:solidFill>
                <a:srgbClr val="FFFFFF"/>
              </a:solidFill>
            </a:endParaRPr>
          </a:p>
        </p:txBody>
      </p:sp>
      <p:graphicFrame>
        <p:nvGraphicFramePr>
          <p:cNvPr id="10" name="Sisällön paikkamerkki 7">
            <a:extLst>
              <a:ext uri="{FF2B5EF4-FFF2-40B4-BE49-F238E27FC236}">
                <a16:creationId xmlns:a16="http://schemas.microsoft.com/office/drawing/2014/main" id="{86F04D97-7090-528C-B4E5-9ED89FF823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952913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5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20CFF44F-FB14-20FF-0F9C-D32BEAA8805F}"/>
              </a:ext>
            </a:extLst>
          </p:cNvPr>
          <p:cNvSpPr txBox="1"/>
          <p:nvPr/>
        </p:nvSpPr>
        <p:spPr>
          <a:xfrm>
            <a:off x="812863" y="2596156"/>
            <a:ext cx="1065074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400" dirty="0">
                <a:solidFill>
                  <a:srgbClr val="FF0000"/>
                </a:solidFill>
                <a:latin typeface="Comic Sans MS"/>
                <a:cs typeface="Calibri"/>
              </a:rPr>
              <a:t>Tekijät:</a:t>
            </a:r>
            <a:r>
              <a:rPr lang="fi-FI" sz="4400" dirty="0">
                <a:latin typeface="Comic Sans MS"/>
                <a:cs typeface="Calibri"/>
              </a:rPr>
              <a:t> </a:t>
            </a:r>
            <a:r>
              <a:rPr lang="fi-FI" sz="4400" dirty="0">
                <a:solidFill>
                  <a:srgbClr val="FFC000"/>
                </a:solidFill>
                <a:latin typeface="Comic Sans MS"/>
                <a:cs typeface="Calibri"/>
              </a:rPr>
              <a:t>Mummot</a:t>
            </a:r>
            <a:r>
              <a:rPr lang="fi-FI" sz="4400" dirty="0">
                <a:solidFill>
                  <a:srgbClr val="92D050"/>
                </a:solidFill>
                <a:latin typeface="Comic Sans MS"/>
                <a:cs typeface="Calibri"/>
              </a:rPr>
              <a:t> ja</a:t>
            </a:r>
            <a:r>
              <a:rPr lang="fi-FI" sz="4400" dirty="0">
                <a:solidFill>
                  <a:srgbClr val="0070C0"/>
                </a:solidFill>
                <a:latin typeface="Comic Sans MS"/>
                <a:cs typeface="Calibri"/>
              </a:rPr>
              <a:t> niiden</a:t>
            </a:r>
            <a:r>
              <a:rPr lang="fi-FI" sz="4400" dirty="0">
                <a:latin typeface="Comic Sans MS"/>
                <a:cs typeface="Calibri"/>
              </a:rPr>
              <a:t> </a:t>
            </a:r>
            <a:r>
              <a:rPr lang="fi-FI" sz="4400" dirty="0">
                <a:solidFill>
                  <a:srgbClr val="7030A0"/>
                </a:solidFill>
                <a:latin typeface="Comic Sans MS"/>
                <a:cs typeface="Calibri"/>
              </a:rPr>
              <a:t>suolakurkut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8ED0161-8436-3D86-B955-9CD30FABBFEE}"/>
              </a:ext>
            </a:extLst>
          </p:cNvPr>
          <p:cNvSpPr txBox="1"/>
          <p:nvPr/>
        </p:nvSpPr>
        <p:spPr>
          <a:xfrm>
            <a:off x="3257911" y="3243532"/>
            <a:ext cx="53598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cs typeface="Calibri"/>
              </a:rPr>
              <a:t>Tekijät: </a:t>
            </a:r>
            <a:r>
              <a:rPr lang="fi-FI" dirty="0" err="1">
                <a:cs typeface="Calibri"/>
              </a:rPr>
              <a:t>Aglaia</a:t>
            </a:r>
            <a:r>
              <a:rPr lang="fi-FI" dirty="0">
                <a:cs typeface="Calibri"/>
              </a:rPr>
              <a:t>, Sofia, Milla, Aleksi, </a:t>
            </a:r>
            <a:r>
              <a:rPr lang="fi-FI" dirty="0" err="1">
                <a:cs typeface="Calibri"/>
              </a:rPr>
              <a:t>Ninni</a:t>
            </a:r>
            <a:r>
              <a:rPr lang="fi-FI" dirty="0">
                <a:cs typeface="Calibri"/>
              </a:rPr>
              <a:t>, Maisa ja Neea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Käsinkirjoitus 22">
                <a:extLst>
                  <a:ext uri="{FF2B5EF4-FFF2-40B4-BE49-F238E27FC236}">
                    <a16:creationId xmlns:a16="http://schemas.microsoft.com/office/drawing/2014/main" id="{37C48BE5-6B7E-B8A4-BF97-97165A073192}"/>
                  </a:ext>
                </a:extLst>
              </p14:cNvPr>
              <p14:cNvContentPartPr/>
              <p14:nvPr/>
            </p14:nvContentPartPr>
            <p14:xfrm>
              <a:off x="9246436" y="6981445"/>
              <a:ext cx="85725" cy="66674"/>
            </p14:xfrm>
          </p:contentPart>
        </mc:Choice>
        <mc:Fallback xmlns="">
          <p:pic>
            <p:nvPicPr>
              <p:cNvPr id="23" name="Käsinkirjoitus 22">
                <a:extLst>
                  <a:ext uri="{FF2B5EF4-FFF2-40B4-BE49-F238E27FC236}">
                    <a16:creationId xmlns:a16="http://schemas.microsoft.com/office/drawing/2014/main" id="{37C48BE5-6B7E-B8A4-BF97-97165A07319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227719" y="6962286"/>
                <a:ext cx="122785" cy="1046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Käsinkirjoitus 26">
                <a:extLst>
                  <a:ext uri="{FF2B5EF4-FFF2-40B4-BE49-F238E27FC236}">
                    <a16:creationId xmlns:a16="http://schemas.microsoft.com/office/drawing/2014/main" id="{A95EEE05-6A0A-953C-373E-21CAD7BEA461}"/>
                  </a:ext>
                </a:extLst>
              </p14:cNvPr>
              <p14:cNvContentPartPr/>
              <p14:nvPr/>
            </p14:nvContentPartPr>
            <p14:xfrm>
              <a:off x="-1562182" y="1311924"/>
              <a:ext cx="19050" cy="19050"/>
            </p14:xfrm>
          </p:contentPart>
        </mc:Choice>
        <mc:Fallback xmlns="">
          <p:pic>
            <p:nvPicPr>
              <p:cNvPr id="27" name="Käsinkirjoitus 26">
                <a:extLst>
                  <a:ext uri="{FF2B5EF4-FFF2-40B4-BE49-F238E27FC236}">
                    <a16:creationId xmlns:a16="http://schemas.microsoft.com/office/drawing/2014/main" id="{A95EEE05-6A0A-953C-373E-21CAD7BEA46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-2495632" y="359424"/>
                <a:ext cx="1905000" cy="190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814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90A8C177-548B-9D6B-5B7B-2CF96CFDF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495" y="2374347"/>
            <a:ext cx="5446142" cy="3762704"/>
          </a:xfrm>
          <a:prstGeom prst="rect">
            <a:avLst/>
          </a:prstGeom>
        </p:spPr>
      </p:pic>
      <p:sp>
        <p:nvSpPr>
          <p:cNvPr id="53" name="Tekstiruutu 52">
            <a:extLst>
              <a:ext uri="{FF2B5EF4-FFF2-40B4-BE49-F238E27FC236}">
                <a16:creationId xmlns:a16="http://schemas.microsoft.com/office/drawing/2014/main" id="{98342D89-F031-9150-86EA-1E48F0BD6615}"/>
              </a:ext>
            </a:extLst>
          </p:cNvPr>
          <p:cNvSpPr txBox="1"/>
          <p:nvPr/>
        </p:nvSpPr>
        <p:spPr>
          <a:xfrm>
            <a:off x="1587440" y="595404"/>
            <a:ext cx="92417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5400" dirty="0">
                <a:solidFill>
                  <a:schemeClr val="bg1"/>
                </a:solidFill>
                <a:latin typeface="Comic Sans MS"/>
                <a:ea typeface="Calibri"/>
                <a:cs typeface="Calibri"/>
              </a:rPr>
              <a:t>Käärmelahden vanha koulu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514B897-DAA3-75D0-FB50-29A0B0B336A1}"/>
              </a:ext>
            </a:extLst>
          </p:cNvPr>
          <p:cNvSpPr txBox="1"/>
          <p:nvPr/>
        </p:nvSpPr>
        <p:spPr>
          <a:xfrm>
            <a:off x="3286665" y="1345724"/>
            <a:ext cx="938553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5400" dirty="0">
                <a:solidFill>
                  <a:schemeClr val="bg1"/>
                </a:solidFill>
                <a:latin typeface="Comic Sans MS"/>
                <a:cs typeface="Calibri"/>
              </a:rPr>
              <a:t>Ja uusi koulu</a:t>
            </a:r>
          </a:p>
        </p:txBody>
      </p:sp>
      <p:pic>
        <p:nvPicPr>
          <p:cNvPr id="5" name="Kuva 5" descr="Kuva, joka sisältää kohteen ulko, taivas, puu, talo&#10;&#10;Kuvaus luotu automaattisesti">
            <a:extLst>
              <a:ext uri="{FF2B5EF4-FFF2-40B4-BE49-F238E27FC236}">
                <a16:creationId xmlns:a16="http://schemas.microsoft.com/office/drawing/2014/main" id="{2802583C-9A73-B142-6499-BB54F9956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35" y="2469482"/>
            <a:ext cx="5704935" cy="35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51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572C7C8-E9F3-925E-3A59-D86B34BC0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  <a:cs typeface="Calibri Light"/>
              </a:rPr>
              <a:t>         Käärmelahden kylä</a:t>
            </a:r>
            <a:endParaRPr lang="fi-FI" dirty="0">
              <a:solidFill>
                <a:srgbClr val="FFFFFF"/>
              </a:solidFill>
            </a:endParaRPr>
          </a:p>
        </p:txBody>
      </p:sp>
      <p:pic>
        <p:nvPicPr>
          <p:cNvPr id="4" name="Kuva 4" descr="Kuva, joka sisältää kohteen teksti, henkilö, ulko, vanha&#10;&#10;Kuvaus luotu automaattisesti">
            <a:extLst>
              <a:ext uri="{FF2B5EF4-FFF2-40B4-BE49-F238E27FC236}">
                <a16:creationId xmlns:a16="http://schemas.microsoft.com/office/drawing/2014/main" id="{3BB362DA-E058-14A3-FE09-C85880AB11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5" r="1" b="17909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A3FC54-A7E5-F1E0-83D4-E2946C6B9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000" dirty="0">
                <a:solidFill>
                  <a:srgbClr val="FFFFFF"/>
                </a:solidFill>
                <a:cs typeface="Calibri"/>
              </a:rPr>
              <a:t>Käärmelahti oli lentopallokylä</a:t>
            </a:r>
          </a:p>
          <a:p>
            <a:r>
              <a:rPr lang="fi-FI" sz="2000" dirty="0">
                <a:solidFill>
                  <a:srgbClr val="FFFFFF"/>
                </a:solidFill>
                <a:cs typeface="Calibri"/>
              </a:rPr>
              <a:t>Käärmelahden nimi tulee käärmeistä, joita on erityisesti Repomäen seutuvilla</a:t>
            </a:r>
          </a:p>
          <a:p>
            <a:endParaRPr lang="fi-FI" sz="2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3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 descr="Kuva, joka sisältää kohteen ulko, rakennus, taivas, talo&#10;&#10;Kuvaus luotu automaattisesti">
            <a:extLst>
              <a:ext uri="{FF2B5EF4-FFF2-40B4-BE49-F238E27FC236}">
                <a16:creationId xmlns:a16="http://schemas.microsoft.com/office/drawing/2014/main" id="{34808444-1360-C053-999E-C681EE761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DD5625-6DD8-7BE5-08C9-4A068D646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Koulu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täyttää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syksyllä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120 v.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640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1A08A2E-FFAD-DBF8-9511-888FF820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fi-FI" sz="3600">
                <a:solidFill>
                  <a:srgbClr val="3F3F3F"/>
                </a:solidFill>
                <a:cs typeface="Calibri Light"/>
              </a:rPr>
              <a:t> tietoa vanhan ajan koulusta</a:t>
            </a:r>
            <a:br>
              <a:rPr lang="fi-FI" sz="3600">
                <a:solidFill>
                  <a:srgbClr val="3F3F3F"/>
                </a:solidFill>
                <a:cs typeface="Calibri Light"/>
              </a:rPr>
            </a:br>
            <a:endParaRPr lang="fi-FI" sz="3600">
              <a:solidFill>
                <a:srgbClr val="3F3F3F"/>
              </a:solidFill>
              <a:cs typeface="Calibri Light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A20ACBC-E327-28C5-27E6-53C83B482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915" y="3003269"/>
            <a:ext cx="4297351" cy="369302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fi-FI" sz="3200" dirty="0">
                <a:cs typeface="Calibri"/>
              </a:rPr>
              <a:t>K</a:t>
            </a:r>
            <a:r>
              <a:rPr lang="fi-FI" dirty="0">
                <a:cs typeface="Calibri"/>
              </a:rPr>
              <a:t>äärmelahden koulu siirtyi Maaningan kunnan muiden koulujen kanssa perus koulu järjestelmään vuonna 1975.</a:t>
            </a:r>
          </a:p>
          <a:p>
            <a:r>
              <a:rPr lang="fi-FI" dirty="0">
                <a:cs typeface="Calibri"/>
              </a:rPr>
              <a:t>Kuri oli kova</a:t>
            </a:r>
          </a:p>
          <a:p>
            <a:r>
              <a:rPr lang="fi-FI" dirty="0">
                <a:cs typeface="Calibri"/>
              </a:rPr>
              <a:t>Kouluasu oli tytöillä mekko ja essu.</a:t>
            </a:r>
          </a:p>
          <a:p>
            <a:r>
              <a:rPr lang="fi-FI" dirty="0">
                <a:cs typeface="Calibri"/>
              </a:rPr>
              <a:t>Pojilla sarkahousut ja takki sekä lakki.</a:t>
            </a:r>
          </a:p>
          <a:p>
            <a:r>
              <a:rPr lang="fi-FI" dirty="0">
                <a:cs typeface="Calibri"/>
              </a:rPr>
              <a:t>Toinen koulurakennus saatiin käyttöön v. 1957 ennen sitä käytettiin liikuntasalina.</a:t>
            </a:r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F52E9F-FB0D-063C-4ECA-DC1A83684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1" y="2888250"/>
            <a:ext cx="4292594" cy="29597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 dirty="0">
                <a:cs typeface="Calibri"/>
              </a:rPr>
              <a:t>Käärmelahdessa koulu alkoi 1902</a:t>
            </a:r>
          </a:p>
          <a:p>
            <a:r>
              <a:rPr lang="fi-FI" sz="2400" dirty="0">
                <a:cs typeface="Calibri"/>
              </a:rPr>
              <a:t>Ilmainen koulu ruoka alkoi v. 1943 jälkeen.</a:t>
            </a:r>
          </a:p>
          <a:p>
            <a:r>
              <a:rPr lang="fi-FI" sz="2400" dirty="0">
                <a:cs typeface="Calibri"/>
              </a:rPr>
              <a:t>Käärmelahden koulu valmistui 1903.</a:t>
            </a:r>
          </a:p>
          <a:p>
            <a:r>
              <a:rPr lang="fi-FI" sz="2400" dirty="0">
                <a:cs typeface="Calibri"/>
              </a:rPr>
              <a:t>Koulu viikko kesti ma-la eli 6 päivää.</a:t>
            </a:r>
          </a:p>
          <a:p>
            <a:r>
              <a:rPr lang="fi-FI" sz="2400" dirty="0">
                <a:cs typeface="Calibri"/>
              </a:rPr>
              <a:t>Vuonna 1921 suomessa tuli voimaan oppivelvollisuuslaki.</a:t>
            </a:r>
          </a:p>
        </p:txBody>
      </p:sp>
    </p:spTree>
    <p:extLst>
      <p:ext uri="{BB962C8B-B14F-4D97-AF65-F5344CB8AC3E}">
        <p14:creationId xmlns:p14="http://schemas.microsoft.com/office/powerpoint/2010/main" val="1546292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3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EEDAE463-49BA-1A45-DB17-D705EC5E2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24" b="-3"/>
          <a:stretch/>
        </p:blipFill>
        <p:spPr>
          <a:xfrm rot="16200000">
            <a:off x="6783200" y="-49413"/>
            <a:ext cx="3574947" cy="494934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4544112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D7FBF0D-459B-D34C-83E1-E90A63AA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466" y="4750698"/>
            <a:ext cx="4305880" cy="14638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 err="1">
                <a:cs typeface="Calibri"/>
              </a:rPr>
              <a:t>Vanhan</a:t>
            </a:r>
            <a:r>
              <a:rPr lang="en-US" sz="3600" dirty="0">
                <a:cs typeface="Calibri"/>
              </a:rPr>
              <a:t> </a:t>
            </a:r>
            <a:r>
              <a:rPr lang="en-US" sz="3600" dirty="0" err="1">
                <a:cs typeface="Calibri"/>
              </a:rPr>
              <a:t>ajan</a:t>
            </a:r>
            <a:r>
              <a:rPr lang="en-US" sz="3600" dirty="0">
                <a:cs typeface="Calibri"/>
              </a:rPr>
              <a:t> </a:t>
            </a:r>
            <a:r>
              <a:rPr lang="en-US" sz="3600" dirty="0" err="1">
                <a:cs typeface="Calibri"/>
              </a:rPr>
              <a:t>kulkuvälineet</a:t>
            </a:r>
            <a:endParaRPr lang="en-US" sz="3600" dirty="0" err="1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069B454-DFFB-1BBA-21F0-A98302BDB318}"/>
              </a:ext>
            </a:extLst>
          </p:cNvPr>
          <p:cNvSpPr txBox="1"/>
          <p:nvPr/>
        </p:nvSpPr>
        <p:spPr>
          <a:xfrm>
            <a:off x="4853796" y="62685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186833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1B47863-AF9B-770D-ADFD-C4F70C292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5162"/>
          <a:stretch/>
        </p:blipFill>
        <p:spPr>
          <a:xfrm>
            <a:off x="-1" y="-3"/>
            <a:ext cx="4064316" cy="2281286"/>
          </a:xfrm>
          <a:prstGeom prst="rect">
            <a:avLst/>
          </a:prstGeom>
        </p:spPr>
      </p:pic>
      <p:pic>
        <p:nvPicPr>
          <p:cNvPr id="3" name="Kuva 3">
            <a:extLst>
              <a:ext uri="{FF2B5EF4-FFF2-40B4-BE49-F238E27FC236}">
                <a16:creationId xmlns:a16="http://schemas.microsoft.com/office/drawing/2014/main" id="{D8C8C3CB-FCD3-A8E4-A4D6-8AF2D1B65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04" r="-4" b="41586"/>
          <a:stretch/>
        </p:blipFill>
        <p:spPr>
          <a:xfrm rot="16200000">
            <a:off x="4987646" y="-691469"/>
            <a:ext cx="2227959" cy="3681246"/>
          </a:xfrm>
          <a:prstGeom prst="rect">
            <a:avLst/>
          </a:prstGeom>
        </p:spPr>
      </p:pic>
      <p:pic>
        <p:nvPicPr>
          <p:cNvPr id="9" name="Kuva 9">
            <a:extLst>
              <a:ext uri="{FF2B5EF4-FFF2-40B4-BE49-F238E27FC236}">
                <a16:creationId xmlns:a16="http://schemas.microsoft.com/office/drawing/2014/main" id="{90B5F8DD-8239-A5B1-2AF7-63E0E2BF19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12" r="3" b="21894"/>
          <a:stretch/>
        </p:blipFill>
        <p:spPr>
          <a:xfrm rot="10800000">
            <a:off x="8027088" y="-1356"/>
            <a:ext cx="4161863" cy="2272264"/>
          </a:xfrm>
          <a:prstGeom prst="rect">
            <a:avLst/>
          </a:prstGeom>
        </p:spPr>
      </p:pic>
      <p:pic>
        <p:nvPicPr>
          <p:cNvPr id="6" name="Kuva 6">
            <a:extLst>
              <a:ext uri="{FF2B5EF4-FFF2-40B4-BE49-F238E27FC236}">
                <a16:creationId xmlns:a16="http://schemas.microsoft.com/office/drawing/2014/main" id="{F1AB440A-DC36-05E3-6A8A-CEE285377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3" b="25163"/>
          <a:stretch/>
        </p:blipFill>
        <p:spPr>
          <a:xfrm>
            <a:off x="20" y="2292876"/>
            <a:ext cx="4064292" cy="2281271"/>
          </a:xfrm>
          <a:prstGeom prst="rect">
            <a:avLst/>
          </a:prstGeom>
        </p:spPr>
      </p:pic>
      <p:pic>
        <p:nvPicPr>
          <p:cNvPr id="7" name="Kuva 7">
            <a:extLst>
              <a:ext uri="{FF2B5EF4-FFF2-40B4-BE49-F238E27FC236}">
                <a16:creationId xmlns:a16="http://schemas.microsoft.com/office/drawing/2014/main" id="{1C4AFDB1-4AD7-D234-FA72-478AF81214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189" r="1" b="3210"/>
          <a:stretch/>
        </p:blipFill>
        <p:spPr>
          <a:xfrm>
            <a:off x="3" y="4585734"/>
            <a:ext cx="4061141" cy="2272267"/>
          </a:xfrm>
          <a:prstGeom prst="rect">
            <a:avLst/>
          </a:prstGeom>
        </p:spPr>
      </p:pic>
      <p:sp>
        <p:nvSpPr>
          <p:cNvPr id="41" name="Rectangle 20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Straight Connector 22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24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26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28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30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tsikko 4">
            <a:extLst>
              <a:ext uri="{FF2B5EF4-FFF2-40B4-BE49-F238E27FC236}">
                <a16:creationId xmlns:a16="http://schemas.microsoft.com/office/drawing/2014/main" id="{6E8B5BE7-9439-5114-BEBA-5FE6D2D0E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445" y="4218257"/>
            <a:ext cx="10515600" cy="1325563"/>
          </a:xfrm>
        </p:spPr>
        <p:txBody>
          <a:bodyPr/>
          <a:lstStyle/>
          <a:p>
            <a:r>
              <a:rPr lang="fi-FI" dirty="0">
                <a:cs typeface="Calibri Light"/>
              </a:rPr>
              <a:t>Vanhan ajan ruokia</a:t>
            </a:r>
          </a:p>
        </p:txBody>
      </p:sp>
    </p:spTree>
    <p:extLst>
      <p:ext uri="{BB962C8B-B14F-4D97-AF65-F5344CB8AC3E}">
        <p14:creationId xmlns:p14="http://schemas.microsoft.com/office/powerpoint/2010/main" val="339426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05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0DD5080-1142-9CFE-F468-8650FFD8A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  <a:cs typeface="Calibri Light"/>
              </a:rPr>
              <a:t>             </a:t>
            </a:r>
            <a:r>
              <a:rPr lang="fi-FI" dirty="0">
                <a:solidFill>
                  <a:srgbClr val="FFFFFF"/>
                </a:solidFill>
                <a:latin typeface="Comic Sans MS"/>
                <a:cs typeface="Calibri Light"/>
              </a:rPr>
              <a:t>Lisää tietoa    </a:t>
            </a:r>
          </a:p>
        </p:txBody>
      </p:sp>
      <p:pic>
        <p:nvPicPr>
          <p:cNvPr id="7" name="Kuva 7" descr="Kuva, joka sisältää kohteen ruoho, rakennus&#10;&#10;Kuvaus luotu automaattisesti">
            <a:extLst>
              <a:ext uri="{FF2B5EF4-FFF2-40B4-BE49-F238E27FC236}">
                <a16:creationId xmlns:a16="http://schemas.microsoft.com/office/drawing/2014/main" id="{B464E758-D117-A9A5-1690-8C453EED3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6" r="22342" b="1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5" name="Kuva 6" descr="Kuva, joka sisältää kohteen ulko, maa, henkilö&#10;&#10;Kuvaus luotu automaattisesti">
            <a:extLst>
              <a:ext uri="{FF2B5EF4-FFF2-40B4-BE49-F238E27FC236}">
                <a16:creationId xmlns:a16="http://schemas.microsoft.com/office/drawing/2014/main" id="{305C3940-0A1D-B26D-B031-335F106609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21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CDC1B77-A38D-0694-941F-6A996271F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sz="2400">
                <a:solidFill>
                  <a:srgbClr val="FFFFFF"/>
                </a:solidFill>
                <a:ea typeface="Calibri"/>
                <a:cs typeface="Calibri"/>
              </a:rPr>
              <a:t>Päätös koulun perustamisesta käärmelahteen tehtiin 29.12.1901.</a:t>
            </a:r>
          </a:p>
          <a:p>
            <a:pPr marL="0" indent="0">
              <a:buNone/>
            </a:pPr>
            <a:r>
              <a:rPr lang="fi-FI" sz="2400">
                <a:solidFill>
                  <a:srgbClr val="FFFFFF"/>
                </a:solidFill>
                <a:ea typeface="Calibri"/>
                <a:cs typeface="Calibri"/>
              </a:rPr>
              <a:t>Käärmelahden kansakoulun ensimmäinen päätös todistus kirjoitettiin 23.5.1905.</a:t>
            </a:r>
          </a:p>
          <a:p>
            <a:pPr marL="0" indent="0">
              <a:buNone/>
            </a:pPr>
            <a:endParaRPr lang="fi-FI" sz="240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ED3B36B-1940-4606-FCD5-C24B36C6072F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 dirty="0">
              <a:cs typeface="Calibri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4930C2E-C1AA-41F9-D3C0-DDB2BD82C261}"/>
              </a:ext>
            </a:extLst>
          </p:cNvPr>
          <p:cNvSpPr txBox="1"/>
          <p:nvPr/>
        </p:nvSpPr>
        <p:spPr>
          <a:xfrm>
            <a:off x="842513" y="331541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7925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16C760-37C9-74DE-3E2D-1B87B9406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fi-FI" dirty="0">
                <a:ea typeface="Calibri Light"/>
                <a:cs typeface="Calibri Light"/>
              </a:rPr>
              <a:t>Entisaikojen koulun käynti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F0B274A-F159-B40A-D04E-322BA3A31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dirty="0">
                <a:ea typeface="Calibri"/>
                <a:cs typeface="Calibri"/>
              </a:rPr>
              <a:t>Maanantaina tultiin kahteen vuoroon kouluun joissain isoissa kouluissa.</a:t>
            </a:r>
          </a:p>
          <a:p>
            <a:r>
              <a:rPr lang="fi-FI" sz="2400" dirty="0">
                <a:ea typeface="Calibri"/>
                <a:cs typeface="Calibri"/>
              </a:rPr>
              <a:t>Jos ei totellut opettajaa niin joutuu nurkkaan häpeämään.</a:t>
            </a:r>
          </a:p>
          <a:p>
            <a:r>
              <a:rPr lang="fi-FI" sz="2400" dirty="0">
                <a:ea typeface="Calibri"/>
                <a:cs typeface="Calibri"/>
              </a:rPr>
              <a:t>Opettajan sana oli laki.</a:t>
            </a:r>
          </a:p>
          <a:p>
            <a:r>
              <a:rPr lang="fi-FI" sz="2400" dirty="0">
                <a:ea typeface="Calibri"/>
                <a:cs typeface="Calibri"/>
              </a:rPr>
              <a:t>Oppiaineet olivat eri nimisiä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3" descr="Kuva, joka sisältää kohteen ulko, ruoho, vanha, talo&#10;&#10;Kuvaus luotu automaattisesti">
            <a:extLst>
              <a:ext uri="{FF2B5EF4-FFF2-40B4-BE49-F238E27FC236}">
                <a16:creationId xmlns:a16="http://schemas.microsoft.com/office/drawing/2014/main" id="{A6C42A4E-288E-F394-950C-C6D09E9CE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591481"/>
            <a:ext cx="6019331" cy="36717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369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13</Slides>
  <Notes>0</Notes>
  <HiddenSlides>1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4" baseType="lpstr">
      <vt:lpstr>Office-teema</vt:lpstr>
      <vt:lpstr>Elettiinpä sitä ennenkin</vt:lpstr>
      <vt:lpstr>PowerPoint-esitys</vt:lpstr>
      <vt:lpstr>         Käärmelahden kylä</vt:lpstr>
      <vt:lpstr>Koulu täyttää syksyllä 120 v.</vt:lpstr>
      <vt:lpstr> tietoa vanhan ajan koulusta </vt:lpstr>
      <vt:lpstr>PowerPoint-esitys</vt:lpstr>
      <vt:lpstr>Vanhan ajan ruokia</vt:lpstr>
      <vt:lpstr>             Lisää tietoa    </vt:lpstr>
      <vt:lpstr>Entisaikojen koulun käynti</vt:lpstr>
      <vt:lpstr>                   Entisajan ammatit</vt:lpstr>
      <vt:lpstr>                     Miten ennen elettiin</vt:lpstr>
      <vt:lpstr>Lähteet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revision>917</cp:revision>
  <dcterms:created xsi:type="dcterms:W3CDTF">2022-05-16T08:04:34Z</dcterms:created>
  <dcterms:modified xsi:type="dcterms:W3CDTF">2022-06-02T14:43:24Z</dcterms:modified>
</cp:coreProperties>
</file>