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4" r:id="rId4"/>
    <p:sldId id="258" r:id="rId5"/>
    <p:sldId id="266" r:id="rId6"/>
    <p:sldId id="260" r:id="rId7"/>
    <p:sldId id="259" r:id="rId8"/>
    <p:sldId id="267" r:id="rId9"/>
    <p:sldId id="262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925E8-A130-445E-8ED1-9CB49AE4CCDA}" v="357" dt="2022-05-18T06:54:10.484"/>
    <p1510:client id="{22B702C3-F17B-4471-B4E5-191AA3DDD220}" v="138" dt="2022-05-17T07:59:45.532"/>
    <p1510:client id="{2B05C340-F0FA-4E6F-963F-BC3E5427352C}" v="68" dt="2022-06-01T06:17:01.632"/>
    <p1510:client id="{2D005686-8162-45C6-991F-1057E3789B8A}" v="4" dt="2022-05-23T05:54:28.150"/>
    <p1510:client id="{57410A3C-2EFF-79A1-1C29-53E48AE10AA5}" v="1065" dt="2022-05-16T10:22:58.979"/>
    <p1510:client id="{58579DCE-746E-4591-8CA3-A207BD3F7224}" v="521" dt="2022-05-18T06:32:26.585"/>
    <p1510:client id="{729E47A2-96E5-4E51-AEFD-937CC1CB4EB2}" v="387" dt="2022-05-16T10:20:08.874"/>
    <p1510:client id="{808BB787-FDD2-4D9C-BC6B-88FF98DE8759}" v="609" dt="2022-05-20T08:23:35.538"/>
    <p1510:client id="{84EE0AE7-BDE0-42F5-95C9-353931DBD38A}" v="179" dt="2022-05-18T09:23:01.758"/>
    <p1510:client id="{8764BD22-7771-4663-AAC9-84CB4978BCD5}" v="2" dt="2022-05-18T07:48:12.977"/>
    <p1510:client id="{8AEF7569-A47C-47BD-850E-7C569DA5167A}" v="24" dt="2022-05-18T08:24:51.603"/>
    <p1510:client id="{9DA2A0EF-AC16-87AA-AC97-D73FC3632ED2}" v="311" dt="2022-05-18T09:18:06.004"/>
    <p1510:client id="{A7F92D6B-88F5-42DF-AF57-1ADA74A80C06}" v="5" dt="2022-05-23T10:12:08.393"/>
    <p1510:client id="{A815CCE2-9D88-4F6B-8060-BA64F33762DA}" v="1" dt="2022-05-17T06:20:46.191"/>
    <p1510:client id="{C6A4CF06-315B-4D9E-BF36-3C70254274C5}" v="153" dt="2022-05-17T08:48:28.931"/>
    <p1510:client id="{CB797D41-1D1E-6E33-E991-DB4D37E96C46}" v="254" dt="2022-05-18T09:24:29.103"/>
    <p1510:client id="{D68E2AD1-C035-40CB-B040-8716071BE4BB}" v="60" dt="2022-05-17T06:55:24.261"/>
    <p1510:client id="{DB4DB28A-E30D-409A-9BA3-AEEBC9B45D78}" v="229" dt="2022-05-17T07:55:04.606"/>
    <p1510:client id="{E49402F9-B965-4B8F-B417-2FD186633688}" v="59" dt="2022-05-16T08:02:21.697"/>
    <p1510:client id="{E5038665-1C55-419E-92E7-6931F089582A}" v="223" dt="2022-05-17T07:50:47.296"/>
    <p1510:client id="{EFF5DF36-E3DF-487D-875E-0E46909B6D7C}" v="18" dt="2022-05-18T09:22:07.097"/>
    <p1510:client id="{F0CAE59A-F4E0-A162-FB88-612EA34CCB88}" v="64" dt="2022-05-18T06:59:07.030"/>
    <p1510:client id="{F100CDF6-D4FB-456D-AF59-AE87F5B20AFF}" v="1" dt="2022-05-18T06:43:33.453"/>
    <p1510:client id="{F4545BA3-BEFF-428A-B818-408FB3284AC4}" v="8" dt="2022-05-20T06:11:37.617"/>
    <p1510:client id="{F59AED71-5538-428C-B852-CEE40917DD3D}" v="9" dt="2022-05-20T09:09:58.116"/>
    <p1510:client id="{F98C5BB5-6B59-41D0-A173-778FF58288F6}" v="708" dt="2022-05-18T06:39:38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6:44:35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1232 293 16383 0 0,'5'-6'0'0'0,"2"-6"0"0"0,-1-7 0 0 0,0-6 0 0 0,-3-5 0 0 0,-11-13 0 0 0,-24-18 0 0 0,-22-22 0 0 0,-21-14 0 0 0,-8-7 0 0 0,9 13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6:44:36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1271 37 16383 0 0,'-5'0'0'0'0,"-2"0"0"0"0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6:46:57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18317 3945 16383 0 0,'5'0'0'0'0,"7"-5"0"0"0,7-7 0 0 0,17-13 0 0 0,8-7 0 0 0,1-4 0 0 0,-1 0 0 0 0,-3 0 0 0 0,-3 7 0 0 0,-3 2 0 0 0,-8 7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9:24:50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23023 4804 6593 0 0,'-2'1'-648'0'0,"-1"3"-120"0"0,-3 4 87 0 0,1 5 161 0 0,2 3 184 0 0,2 2 136 0 0,3-1 168 0 0,3-1 48 0 0,1-3-8 0 0,0-3-16 0 0,2-2-128 0 0,-1-3-48 0 0,2-1-2304 0 0,0-2 2488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7:56:02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2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8T09:19:25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6244 2805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0T08:56:54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64 10578 0 0,'1'-2'504'0'0,"2"-4"152"0"0,1-4-16 0 0,3-3-224 0 0,1-3-184 0 0,0 1-232 0 0,0 1-328 0 0,-3 3-296 0 0,-2 4-416 0 0,-2 3-296 0 0,-3 5-409 0 0,-4 4-343 0 0,-2 7-2545 0 0,-4 6 4633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5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5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5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60C714-CA3D-427D-95B5-3C29587A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D7ED78-1CF5-4B8A-93C1-4CC08953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46778" cy="6858000"/>
          </a:xfrm>
          <a:custGeom>
            <a:avLst/>
            <a:gdLst>
              <a:gd name="connsiteX0" fmla="*/ 0 w 12046778"/>
              <a:gd name="connsiteY0" fmla="*/ 0 h 6858000"/>
              <a:gd name="connsiteX1" fmla="*/ 454478 w 12046778"/>
              <a:gd name="connsiteY1" fmla="*/ 0 h 6858000"/>
              <a:gd name="connsiteX2" fmla="*/ 892342 w 12046778"/>
              <a:gd name="connsiteY2" fmla="*/ 15552 h 6858000"/>
              <a:gd name="connsiteX3" fmla="*/ 893702 w 12046778"/>
              <a:gd name="connsiteY3" fmla="*/ 0 h 6858000"/>
              <a:gd name="connsiteX4" fmla="*/ 5761220 w 12046778"/>
              <a:gd name="connsiteY4" fmla="*/ 0 h 6858000"/>
              <a:gd name="connsiteX5" fmla="*/ 7920992 w 12046778"/>
              <a:gd name="connsiteY5" fmla="*/ 265187 h 6858000"/>
              <a:gd name="connsiteX6" fmla="*/ 11428519 w 12046778"/>
              <a:gd name="connsiteY6" fmla="*/ 389763 h 6858000"/>
              <a:gd name="connsiteX7" fmla="*/ 11417875 w 12046778"/>
              <a:gd name="connsiteY7" fmla="*/ 694551 h 6858000"/>
              <a:gd name="connsiteX8" fmla="*/ 12046778 w 12046778"/>
              <a:gd name="connsiteY8" fmla="*/ 771770 h 6858000"/>
              <a:gd name="connsiteX9" fmla="*/ 11299482 w 12046778"/>
              <a:gd name="connsiteY9" fmla="*/ 6858000 h 6858000"/>
              <a:gd name="connsiteX10" fmla="*/ 11202642 w 12046778"/>
              <a:gd name="connsiteY10" fmla="*/ 6858000 h 6858000"/>
              <a:gd name="connsiteX11" fmla="*/ 6662440 w 12046778"/>
              <a:gd name="connsiteY11" fmla="*/ 6858000 h 6858000"/>
              <a:gd name="connsiteX12" fmla="*/ 0 w 1204677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6778" h="6858000">
                <a:moveTo>
                  <a:pt x="0" y="0"/>
                </a:moveTo>
                <a:lnTo>
                  <a:pt x="454478" y="0"/>
                </a:lnTo>
                <a:lnTo>
                  <a:pt x="892342" y="15552"/>
                </a:lnTo>
                <a:lnTo>
                  <a:pt x="893702" y="0"/>
                </a:lnTo>
                <a:lnTo>
                  <a:pt x="5761220" y="0"/>
                </a:lnTo>
                <a:lnTo>
                  <a:pt x="7920992" y="265187"/>
                </a:lnTo>
                <a:lnTo>
                  <a:pt x="11428519" y="389763"/>
                </a:lnTo>
                <a:lnTo>
                  <a:pt x="11417875" y="694551"/>
                </a:lnTo>
                <a:lnTo>
                  <a:pt x="12046778" y="771770"/>
                </a:lnTo>
                <a:lnTo>
                  <a:pt x="11299482" y="6858000"/>
                </a:lnTo>
                <a:lnTo>
                  <a:pt x="11202642" y="6858000"/>
                </a:lnTo>
                <a:lnTo>
                  <a:pt x="6662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FA2241-6B3E-48FF-860B-B990431E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15541" cy="6858001"/>
          </a:xfrm>
          <a:custGeom>
            <a:avLst/>
            <a:gdLst>
              <a:gd name="connsiteX0" fmla="*/ 289900 w 11915541"/>
              <a:gd name="connsiteY0" fmla="*/ 0 h 6858001"/>
              <a:gd name="connsiteX1" fmla="*/ 4956408 w 11915541"/>
              <a:gd name="connsiteY1" fmla="*/ 0 h 6858001"/>
              <a:gd name="connsiteX2" fmla="*/ 7146011 w 11915541"/>
              <a:gd name="connsiteY2" fmla="*/ 269060 h 6858001"/>
              <a:gd name="connsiteX3" fmla="*/ 7883888 w 11915541"/>
              <a:gd name="connsiteY3" fmla="*/ 358077 h 6858001"/>
              <a:gd name="connsiteX4" fmla="*/ 8743808 w 11915541"/>
              <a:gd name="connsiteY4" fmla="*/ 388772 h 6858001"/>
              <a:gd name="connsiteX5" fmla="*/ 8846325 w 11915541"/>
              <a:gd name="connsiteY5" fmla="*/ 387158 h 6858001"/>
              <a:gd name="connsiteX6" fmla="*/ 8908081 w 11915541"/>
              <a:gd name="connsiteY6" fmla="*/ 391374 h 6858001"/>
              <a:gd name="connsiteX7" fmla="*/ 8976104 w 11915541"/>
              <a:gd name="connsiteY7" fmla="*/ 394890 h 6858001"/>
              <a:gd name="connsiteX8" fmla="*/ 9041336 w 11915541"/>
              <a:gd name="connsiteY8" fmla="*/ 398298 h 6858001"/>
              <a:gd name="connsiteX9" fmla="*/ 9111961 w 11915541"/>
              <a:gd name="connsiteY9" fmla="*/ 399407 h 6858001"/>
              <a:gd name="connsiteX10" fmla="*/ 9137458 w 11915541"/>
              <a:gd name="connsiteY10" fmla="*/ 411076 h 6858001"/>
              <a:gd name="connsiteX11" fmla="*/ 9439267 w 11915541"/>
              <a:gd name="connsiteY11" fmla="*/ 421615 h 6858001"/>
              <a:gd name="connsiteX12" fmla="*/ 9447565 w 11915541"/>
              <a:gd name="connsiteY12" fmla="*/ 420237 h 6858001"/>
              <a:gd name="connsiteX13" fmla="*/ 9480968 w 11915541"/>
              <a:gd name="connsiteY13" fmla="*/ 413579 h 6858001"/>
              <a:gd name="connsiteX14" fmla="*/ 9485823 w 11915541"/>
              <a:gd name="connsiteY14" fmla="*/ 414668 h 6858001"/>
              <a:gd name="connsiteX15" fmla="*/ 9504040 w 11915541"/>
              <a:gd name="connsiteY15" fmla="*/ 413672 h 6858001"/>
              <a:gd name="connsiteX16" fmla="*/ 9510668 w 11915541"/>
              <a:gd name="connsiteY16" fmla="*/ 420087 h 6858001"/>
              <a:gd name="connsiteX17" fmla="*/ 9572280 w 11915541"/>
              <a:gd name="connsiteY17" fmla="*/ 419684 h 6858001"/>
              <a:gd name="connsiteX18" fmla="*/ 9690102 w 11915541"/>
              <a:gd name="connsiteY18" fmla="*/ 407264 h 6858001"/>
              <a:gd name="connsiteX19" fmla="*/ 9711635 w 11915541"/>
              <a:gd name="connsiteY19" fmla="*/ 410830 h 6858001"/>
              <a:gd name="connsiteX20" fmla="*/ 9828330 w 11915541"/>
              <a:gd name="connsiteY20" fmla="*/ 413906 h 6858001"/>
              <a:gd name="connsiteX21" fmla="*/ 9966913 w 11915541"/>
              <a:gd name="connsiteY21" fmla="*/ 412008 h 6858001"/>
              <a:gd name="connsiteX22" fmla="*/ 10066210 w 11915541"/>
              <a:gd name="connsiteY22" fmla="*/ 412124 h 6858001"/>
              <a:gd name="connsiteX23" fmla="*/ 10165116 w 11915541"/>
              <a:gd name="connsiteY23" fmla="*/ 410209 h 6858001"/>
              <a:gd name="connsiteX24" fmla="*/ 10244876 w 11915541"/>
              <a:gd name="connsiteY24" fmla="*/ 418729 h 6858001"/>
              <a:gd name="connsiteX25" fmla="*/ 10292900 w 11915541"/>
              <a:gd name="connsiteY25" fmla="*/ 427936 h 6858001"/>
              <a:gd name="connsiteX26" fmla="*/ 10326189 w 11915541"/>
              <a:gd name="connsiteY26" fmla="*/ 437758 h 6858001"/>
              <a:gd name="connsiteX27" fmla="*/ 10419820 w 11915541"/>
              <a:gd name="connsiteY27" fmla="*/ 445961 h 6858001"/>
              <a:gd name="connsiteX28" fmla="*/ 10556118 w 11915541"/>
              <a:gd name="connsiteY28" fmla="*/ 452534 h 6858001"/>
              <a:gd name="connsiteX29" fmla="*/ 10617267 w 11915541"/>
              <a:gd name="connsiteY29" fmla="*/ 458327 h 6858001"/>
              <a:gd name="connsiteX30" fmla="*/ 11266201 w 11915541"/>
              <a:gd name="connsiteY30" fmla="*/ 485414 h 6858001"/>
              <a:gd name="connsiteX31" fmla="*/ 11266114 w 11915541"/>
              <a:gd name="connsiteY31" fmla="*/ 487867 h 6858001"/>
              <a:gd name="connsiteX32" fmla="*/ 11294016 w 11915541"/>
              <a:gd name="connsiteY32" fmla="*/ 500627 h 6858001"/>
              <a:gd name="connsiteX33" fmla="*/ 11304892 w 11915541"/>
              <a:gd name="connsiteY33" fmla="*/ 529592 h 6858001"/>
              <a:gd name="connsiteX34" fmla="*/ 11295858 w 11915541"/>
              <a:gd name="connsiteY34" fmla="*/ 788304 h 6858001"/>
              <a:gd name="connsiteX35" fmla="*/ 11881324 w 11915541"/>
              <a:gd name="connsiteY35" fmla="*/ 860190 h 6858001"/>
              <a:gd name="connsiteX36" fmla="*/ 11881031 w 11915541"/>
              <a:gd name="connsiteY36" fmla="*/ 862574 h 6858001"/>
              <a:gd name="connsiteX37" fmla="*/ 11907128 w 11915541"/>
              <a:gd name="connsiteY37" fmla="*/ 877384 h 6858001"/>
              <a:gd name="connsiteX38" fmla="*/ 11915256 w 11915541"/>
              <a:gd name="connsiteY38" fmla="*/ 906533 h 6858001"/>
              <a:gd name="connsiteX39" fmla="*/ 11521832 w 11915541"/>
              <a:gd name="connsiteY39" fmla="*/ 4110709 h 6858001"/>
              <a:gd name="connsiteX40" fmla="*/ 11515825 w 11915541"/>
              <a:gd name="connsiteY40" fmla="*/ 4119564 h 6858001"/>
              <a:gd name="connsiteX41" fmla="*/ 11519210 w 11915541"/>
              <a:gd name="connsiteY41" fmla="*/ 4131712 h 6858001"/>
              <a:gd name="connsiteX42" fmla="*/ 11184463 w 11915541"/>
              <a:gd name="connsiteY42" fmla="*/ 6858000 h 6858001"/>
              <a:gd name="connsiteX43" fmla="*/ 11083854 w 11915541"/>
              <a:gd name="connsiteY43" fmla="*/ 6858000 h 6858001"/>
              <a:gd name="connsiteX44" fmla="*/ 11083854 w 11915541"/>
              <a:gd name="connsiteY44" fmla="*/ 6858001 h 6858001"/>
              <a:gd name="connsiteX45" fmla="*/ 0 w 11915541"/>
              <a:gd name="connsiteY45" fmla="*/ 6858001 h 6858001"/>
              <a:gd name="connsiteX46" fmla="*/ 0 w 11915541"/>
              <a:gd name="connsiteY46" fmla="*/ 76664 h 6858001"/>
              <a:gd name="connsiteX47" fmla="*/ 286723 w 11915541"/>
              <a:gd name="connsiteY47" fmla="*/ 868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15541" h="6858001">
                <a:moveTo>
                  <a:pt x="289900" y="0"/>
                </a:moveTo>
                <a:lnTo>
                  <a:pt x="4956408" y="0"/>
                </a:lnTo>
                <a:lnTo>
                  <a:pt x="7146011" y="269060"/>
                </a:lnTo>
                <a:lnTo>
                  <a:pt x="7883888" y="358077"/>
                </a:lnTo>
                <a:lnTo>
                  <a:pt x="8743808" y="388772"/>
                </a:lnTo>
                <a:lnTo>
                  <a:pt x="8846325" y="387158"/>
                </a:lnTo>
                <a:lnTo>
                  <a:pt x="8908081" y="391374"/>
                </a:lnTo>
                <a:lnTo>
                  <a:pt x="8976104" y="394890"/>
                </a:lnTo>
                <a:lnTo>
                  <a:pt x="9041336" y="398298"/>
                </a:lnTo>
                <a:lnTo>
                  <a:pt x="9111961" y="399407"/>
                </a:lnTo>
                <a:lnTo>
                  <a:pt x="9137458" y="411076"/>
                </a:lnTo>
                <a:lnTo>
                  <a:pt x="9439267" y="421615"/>
                </a:lnTo>
                <a:lnTo>
                  <a:pt x="9447565" y="420237"/>
                </a:lnTo>
                <a:cubicBezTo>
                  <a:pt x="9454515" y="418898"/>
                  <a:pt x="9474592" y="414507"/>
                  <a:pt x="9480968" y="413579"/>
                </a:cubicBezTo>
                <a:lnTo>
                  <a:pt x="9485823" y="414668"/>
                </a:lnTo>
                <a:lnTo>
                  <a:pt x="9504040" y="413672"/>
                </a:lnTo>
                <a:lnTo>
                  <a:pt x="9510668" y="420087"/>
                </a:lnTo>
                <a:lnTo>
                  <a:pt x="9572280" y="419684"/>
                </a:lnTo>
                <a:cubicBezTo>
                  <a:pt x="9599152" y="403815"/>
                  <a:pt x="9648610" y="413243"/>
                  <a:pt x="9690102" y="407264"/>
                </a:cubicBezTo>
                <a:lnTo>
                  <a:pt x="9711635" y="410830"/>
                </a:lnTo>
                <a:lnTo>
                  <a:pt x="9828330" y="413906"/>
                </a:lnTo>
                <a:cubicBezTo>
                  <a:pt x="9901450" y="412197"/>
                  <a:pt x="9903487" y="416948"/>
                  <a:pt x="9966913" y="412008"/>
                </a:cubicBezTo>
                <a:cubicBezTo>
                  <a:pt x="10024782" y="416355"/>
                  <a:pt x="10018033" y="414239"/>
                  <a:pt x="10066210" y="412124"/>
                </a:cubicBezTo>
                <a:lnTo>
                  <a:pt x="10165116" y="410209"/>
                </a:lnTo>
                <a:cubicBezTo>
                  <a:pt x="10191560" y="417316"/>
                  <a:pt x="10211518" y="430503"/>
                  <a:pt x="10244876" y="418729"/>
                </a:cubicBezTo>
                <a:cubicBezTo>
                  <a:pt x="10237086" y="432781"/>
                  <a:pt x="10284124" y="415543"/>
                  <a:pt x="10292900" y="427936"/>
                </a:cubicBezTo>
                <a:cubicBezTo>
                  <a:pt x="10297954" y="438166"/>
                  <a:pt x="10313400" y="435319"/>
                  <a:pt x="10326189" y="437758"/>
                </a:cubicBezTo>
                <a:cubicBezTo>
                  <a:pt x="10337091" y="447506"/>
                  <a:pt x="10399279" y="450054"/>
                  <a:pt x="10419820" y="445961"/>
                </a:cubicBezTo>
                <a:cubicBezTo>
                  <a:pt x="10473071" y="447462"/>
                  <a:pt x="10510712" y="446330"/>
                  <a:pt x="10556118" y="452534"/>
                </a:cubicBezTo>
                <a:cubicBezTo>
                  <a:pt x="10574153" y="454056"/>
                  <a:pt x="10608649" y="456182"/>
                  <a:pt x="10617267" y="458327"/>
                </a:cubicBezTo>
                <a:lnTo>
                  <a:pt x="11266201" y="485414"/>
                </a:lnTo>
                <a:cubicBezTo>
                  <a:pt x="11266172" y="486232"/>
                  <a:pt x="11266143" y="487049"/>
                  <a:pt x="11266114" y="487867"/>
                </a:cubicBezTo>
                <a:lnTo>
                  <a:pt x="11294016" y="500627"/>
                </a:lnTo>
                <a:cubicBezTo>
                  <a:pt x="11301071" y="508193"/>
                  <a:pt x="11305249" y="518441"/>
                  <a:pt x="11304892" y="529592"/>
                </a:cubicBezTo>
                <a:lnTo>
                  <a:pt x="11295858" y="788304"/>
                </a:lnTo>
                <a:lnTo>
                  <a:pt x="11881324" y="860190"/>
                </a:lnTo>
                <a:cubicBezTo>
                  <a:pt x="11881227" y="860985"/>
                  <a:pt x="11881128" y="861779"/>
                  <a:pt x="11881031" y="862574"/>
                </a:cubicBezTo>
                <a:lnTo>
                  <a:pt x="11907128" y="877384"/>
                </a:lnTo>
                <a:cubicBezTo>
                  <a:pt x="11913358" y="885357"/>
                  <a:pt x="11916554" y="895698"/>
                  <a:pt x="11915256" y="906533"/>
                </a:cubicBezTo>
                <a:lnTo>
                  <a:pt x="11521832" y="4110709"/>
                </a:lnTo>
                <a:lnTo>
                  <a:pt x="11515825" y="4119564"/>
                </a:lnTo>
                <a:lnTo>
                  <a:pt x="11519210" y="4131712"/>
                </a:lnTo>
                <a:lnTo>
                  <a:pt x="11184463" y="6858000"/>
                </a:lnTo>
                <a:lnTo>
                  <a:pt x="11083854" y="6858000"/>
                </a:lnTo>
                <a:lnTo>
                  <a:pt x="11083854" y="6858001"/>
                </a:lnTo>
                <a:lnTo>
                  <a:pt x="0" y="6858001"/>
                </a:lnTo>
                <a:lnTo>
                  <a:pt x="0" y="76664"/>
                </a:lnTo>
                <a:lnTo>
                  <a:pt x="286723" y="868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Valkoisen piiri taulu malli">
            <a:extLst>
              <a:ext uri="{FF2B5EF4-FFF2-40B4-BE49-F238E27FC236}">
                <a16:creationId xmlns:a16="http://schemas.microsoft.com/office/drawing/2014/main" id="{C5C751BA-3E54-A163-7349-54EF1EF1C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23228" r="5" b="5"/>
          <a:stretch/>
        </p:blipFill>
        <p:spPr>
          <a:xfrm>
            <a:off x="440389" y="-27571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E768A620-6CE7-44E7-BB7E-5C93F026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097" y="3077"/>
            <a:ext cx="6289954" cy="221524"/>
          </a:xfrm>
          <a:custGeom>
            <a:avLst/>
            <a:gdLst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4810804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6295048"/>
              <a:gd name="connsiteY0" fmla="*/ 0 h 272502"/>
              <a:gd name="connsiteX1" fmla="*/ 4810804 w 6295048"/>
              <a:gd name="connsiteY1" fmla="*/ 0 h 272502"/>
              <a:gd name="connsiteX2" fmla="*/ 6295048 w 6295048"/>
              <a:gd name="connsiteY2" fmla="*/ 206241 h 272502"/>
              <a:gd name="connsiteX3" fmla="*/ 0 w 6295048"/>
              <a:gd name="connsiteY3" fmla="*/ 272502 h 272502"/>
              <a:gd name="connsiteX4" fmla="*/ 0 w 6295048"/>
              <a:gd name="connsiteY4" fmla="*/ 0 h 272502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1653 w 6295048"/>
              <a:gd name="connsiteY3" fmla="*/ 100224 h 206241"/>
              <a:gd name="connsiteX4" fmla="*/ 0 w 6295048"/>
              <a:gd name="connsiteY4" fmla="*/ 0 h 206241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8687 w 6295048"/>
              <a:gd name="connsiteY3" fmla="*/ 72088 h 206241"/>
              <a:gd name="connsiteX4" fmla="*/ 0 w 6295048"/>
              <a:gd name="connsiteY4" fmla="*/ 0 h 206241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72088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612132 w 6274671"/>
              <a:gd name="connsiteY1" fmla="*/ 5094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571379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58687 w 6289954"/>
              <a:gd name="connsiteY3" fmla="*/ 82276 h 221524"/>
              <a:gd name="connsiteX4" fmla="*/ 0 w 6289954"/>
              <a:gd name="connsiteY4" fmla="*/ 0 h 221524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43404 w 6289954"/>
              <a:gd name="connsiteY3" fmla="*/ 92464 h 221524"/>
              <a:gd name="connsiteX4" fmla="*/ 0 w 6289954"/>
              <a:gd name="connsiteY4" fmla="*/ 0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954" h="221524">
                <a:moveTo>
                  <a:pt x="0" y="0"/>
                </a:moveTo>
                <a:lnTo>
                  <a:pt x="4571379" y="0"/>
                </a:lnTo>
                <a:lnTo>
                  <a:pt x="6289954" y="221524"/>
                </a:lnTo>
                <a:lnTo>
                  <a:pt x="2443404" y="92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0D383-07EE-46D8-BEE1-891DE331E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CD96CC-B12E-4912-A810-33EAE19E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68959C5-51E4-4802-94D4-A5E4067BC7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FE9E51-D9D9-4518-8B87-5546096316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8BEEA7-7F13-47B3-A60F-696B3FBF1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44F1B7-43FD-4719-BD2E-06324ADB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445" y="792471"/>
            <a:ext cx="701097" cy="5785351"/>
          </a:xfrm>
          <a:custGeom>
            <a:avLst/>
            <a:gdLst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92875 w 741850"/>
              <a:gd name="connsiteY4" fmla="*/ 17707 h 6091000"/>
              <a:gd name="connsiteX5" fmla="*/ 707633 w 741850"/>
              <a:gd name="connsiteY5" fmla="*/ 93190 h 6091000"/>
              <a:gd name="connsiteX6" fmla="*/ 707340 w 741850"/>
              <a:gd name="connsiteY6" fmla="*/ 95574 h 6091000"/>
              <a:gd name="connsiteX7" fmla="*/ 733437 w 741850"/>
              <a:gd name="connsiteY7" fmla="*/ 110384 h 6091000"/>
              <a:gd name="connsiteX8" fmla="*/ 741565 w 741850"/>
              <a:gd name="connsiteY8" fmla="*/ 139533 h 6091000"/>
              <a:gd name="connsiteX9" fmla="*/ 348141 w 741850"/>
              <a:gd name="connsiteY9" fmla="*/ 3343709 h 6091000"/>
              <a:gd name="connsiteX10" fmla="*/ 342134 w 741850"/>
              <a:gd name="connsiteY10" fmla="*/ 3352564 h 6091000"/>
              <a:gd name="connsiteX11" fmla="*/ 345519 w 741850"/>
              <a:gd name="connsiteY11" fmla="*/ 3364712 h 6091000"/>
              <a:gd name="connsiteX12" fmla="*/ 10772 w 741850"/>
              <a:gd name="connsiteY12" fmla="*/ 6091000 h 6091000"/>
              <a:gd name="connsiteX13" fmla="*/ 0 w 741850"/>
              <a:gd name="connsiteY13" fmla="*/ 609100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707633 w 741850"/>
              <a:gd name="connsiteY4" fmla="*/ 93190 h 6091000"/>
              <a:gd name="connsiteX5" fmla="*/ 707340 w 741850"/>
              <a:gd name="connsiteY5" fmla="*/ 95574 h 6091000"/>
              <a:gd name="connsiteX6" fmla="*/ 733437 w 741850"/>
              <a:gd name="connsiteY6" fmla="*/ 110384 h 6091000"/>
              <a:gd name="connsiteX7" fmla="*/ 741565 w 741850"/>
              <a:gd name="connsiteY7" fmla="*/ 139533 h 6091000"/>
              <a:gd name="connsiteX8" fmla="*/ 348141 w 741850"/>
              <a:gd name="connsiteY8" fmla="*/ 3343709 h 6091000"/>
              <a:gd name="connsiteX9" fmla="*/ 342134 w 741850"/>
              <a:gd name="connsiteY9" fmla="*/ 3352564 h 6091000"/>
              <a:gd name="connsiteX10" fmla="*/ 345519 w 741850"/>
              <a:gd name="connsiteY10" fmla="*/ 3364712 h 6091000"/>
              <a:gd name="connsiteX11" fmla="*/ 10772 w 741850"/>
              <a:gd name="connsiteY11" fmla="*/ 6091000 h 6091000"/>
              <a:gd name="connsiteX12" fmla="*/ 0 w 741850"/>
              <a:gd name="connsiteY12" fmla="*/ 6091000 h 6091000"/>
              <a:gd name="connsiteX13" fmla="*/ 0 w 741850"/>
              <a:gd name="connsiteY13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07633 w 741850"/>
              <a:gd name="connsiteY3" fmla="*/ 93190 h 6091000"/>
              <a:gd name="connsiteX4" fmla="*/ 707340 w 741850"/>
              <a:gd name="connsiteY4" fmla="*/ 95574 h 6091000"/>
              <a:gd name="connsiteX5" fmla="*/ 733437 w 741850"/>
              <a:gd name="connsiteY5" fmla="*/ 110384 h 6091000"/>
              <a:gd name="connsiteX6" fmla="*/ 741565 w 741850"/>
              <a:gd name="connsiteY6" fmla="*/ 139533 h 6091000"/>
              <a:gd name="connsiteX7" fmla="*/ 348141 w 741850"/>
              <a:gd name="connsiteY7" fmla="*/ 3343709 h 6091000"/>
              <a:gd name="connsiteX8" fmla="*/ 342134 w 741850"/>
              <a:gd name="connsiteY8" fmla="*/ 3352564 h 6091000"/>
              <a:gd name="connsiteX9" fmla="*/ 345519 w 741850"/>
              <a:gd name="connsiteY9" fmla="*/ 3364712 h 6091000"/>
              <a:gd name="connsiteX10" fmla="*/ 10772 w 741850"/>
              <a:gd name="connsiteY10" fmla="*/ 6091000 h 6091000"/>
              <a:gd name="connsiteX11" fmla="*/ 0 w 741850"/>
              <a:gd name="connsiteY11" fmla="*/ 6091000 h 6091000"/>
              <a:gd name="connsiteX12" fmla="*/ 0 w 741850"/>
              <a:gd name="connsiteY12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707633 w 741850"/>
              <a:gd name="connsiteY2" fmla="*/ 93190 h 6091000"/>
              <a:gd name="connsiteX3" fmla="*/ 707340 w 741850"/>
              <a:gd name="connsiteY3" fmla="*/ 95574 h 6091000"/>
              <a:gd name="connsiteX4" fmla="*/ 733437 w 741850"/>
              <a:gd name="connsiteY4" fmla="*/ 110384 h 6091000"/>
              <a:gd name="connsiteX5" fmla="*/ 741565 w 741850"/>
              <a:gd name="connsiteY5" fmla="*/ 139533 h 6091000"/>
              <a:gd name="connsiteX6" fmla="*/ 348141 w 741850"/>
              <a:gd name="connsiteY6" fmla="*/ 3343709 h 6091000"/>
              <a:gd name="connsiteX7" fmla="*/ 342134 w 741850"/>
              <a:gd name="connsiteY7" fmla="*/ 3352564 h 6091000"/>
              <a:gd name="connsiteX8" fmla="*/ 345519 w 741850"/>
              <a:gd name="connsiteY8" fmla="*/ 3364712 h 6091000"/>
              <a:gd name="connsiteX9" fmla="*/ 10772 w 741850"/>
              <a:gd name="connsiteY9" fmla="*/ 6091000 h 6091000"/>
              <a:gd name="connsiteX10" fmla="*/ 0 w 741850"/>
              <a:gd name="connsiteY10" fmla="*/ 6091000 h 6091000"/>
              <a:gd name="connsiteX11" fmla="*/ 0 w 741850"/>
              <a:gd name="connsiteY11" fmla="*/ 0 h 6091000"/>
              <a:gd name="connsiteX0" fmla="*/ 239425 w 741850"/>
              <a:gd name="connsiteY0" fmla="*/ 24022 h 6089551"/>
              <a:gd name="connsiteX1" fmla="*/ 5334 w 741850"/>
              <a:gd name="connsiteY1" fmla="*/ 0 h 6089551"/>
              <a:gd name="connsiteX2" fmla="*/ 707633 w 741850"/>
              <a:gd name="connsiteY2" fmla="*/ 91741 h 6089551"/>
              <a:gd name="connsiteX3" fmla="*/ 707340 w 741850"/>
              <a:gd name="connsiteY3" fmla="*/ 94125 h 6089551"/>
              <a:gd name="connsiteX4" fmla="*/ 733437 w 741850"/>
              <a:gd name="connsiteY4" fmla="*/ 108935 h 6089551"/>
              <a:gd name="connsiteX5" fmla="*/ 741565 w 741850"/>
              <a:gd name="connsiteY5" fmla="*/ 138084 h 6089551"/>
              <a:gd name="connsiteX6" fmla="*/ 348141 w 741850"/>
              <a:gd name="connsiteY6" fmla="*/ 3342260 h 6089551"/>
              <a:gd name="connsiteX7" fmla="*/ 342134 w 741850"/>
              <a:gd name="connsiteY7" fmla="*/ 3351115 h 6089551"/>
              <a:gd name="connsiteX8" fmla="*/ 345519 w 741850"/>
              <a:gd name="connsiteY8" fmla="*/ 3363263 h 6089551"/>
              <a:gd name="connsiteX9" fmla="*/ 10772 w 741850"/>
              <a:gd name="connsiteY9" fmla="*/ 6089551 h 6089551"/>
              <a:gd name="connsiteX10" fmla="*/ 0 w 741850"/>
              <a:gd name="connsiteY10" fmla="*/ 6089551 h 6089551"/>
              <a:gd name="connsiteX11" fmla="*/ 239425 w 741850"/>
              <a:gd name="connsiteY11" fmla="*/ 24022 h 6089551"/>
              <a:gd name="connsiteX0" fmla="*/ 239425 w 741850"/>
              <a:gd name="connsiteY0" fmla="*/ 0 h 6065529"/>
              <a:gd name="connsiteX1" fmla="*/ 707633 w 741850"/>
              <a:gd name="connsiteY1" fmla="*/ 67719 h 6065529"/>
              <a:gd name="connsiteX2" fmla="*/ 707340 w 741850"/>
              <a:gd name="connsiteY2" fmla="*/ 70103 h 6065529"/>
              <a:gd name="connsiteX3" fmla="*/ 733437 w 741850"/>
              <a:gd name="connsiteY3" fmla="*/ 84913 h 6065529"/>
              <a:gd name="connsiteX4" fmla="*/ 741565 w 741850"/>
              <a:gd name="connsiteY4" fmla="*/ 114062 h 6065529"/>
              <a:gd name="connsiteX5" fmla="*/ 348141 w 741850"/>
              <a:gd name="connsiteY5" fmla="*/ 3318238 h 6065529"/>
              <a:gd name="connsiteX6" fmla="*/ 342134 w 741850"/>
              <a:gd name="connsiteY6" fmla="*/ 3327093 h 6065529"/>
              <a:gd name="connsiteX7" fmla="*/ 345519 w 741850"/>
              <a:gd name="connsiteY7" fmla="*/ 3339241 h 6065529"/>
              <a:gd name="connsiteX8" fmla="*/ 10772 w 741850"/>
              <a:gd name="connsiteY8" fmla="*/ 6065529 h 6065529"/>
              <a:gd name="connsiteX9" fmla="*/ 0 w 741850"/>
              <a:gd name="connsiteY9" fmla="*/ 6065529 h 6065529"/>
              <a:gd name="connsiteX10" fmla="*/ 239425 w 741850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45264 w 731078"/>
              <a:gd name="connsiteY9" fmla="*/ 5647809 h 6065529"/>
              <a:gd name="connsiteX10" fmla="*/ 228653 w 731078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29981 w 731078"/>
              <a:gd name="connsiteY9" fmla="*/ 5647809 h 6065529"/>
              <a:gd name="connsiteX10" fmla="*/ 228653 w 731078"/>
              <a:gd name="connsiteY10" fmla="*/ 0 h 6065529"/>
              <a:gd name="connsiteX0" fmla="*/ 198672 w 701097"/>
              <a:gd name="connsiteY0" fmla="*/ 0 h 5785351"/>
              <a:gd name="connsiteX1" fmla="*/ 666880 w 701097"/>
              <a:gd name="connsiteY1" fmla="*/ 67719 h 5785351"/>
              <a:gd name="connsiteX2" fmla="*/ 666587 w 701097"/>
              <a:gd name="connsiteY2" fmla="*/ 70103 h 5785351"/>
              <a:gd name="connsiteX3" fmla="*/ 692684 w 701097"/>
              <a:gd name="connsiteY3" fmla="*/ 84913 h 5785351"/>
              <a:gd name="connsiteX4" fmla="*/ 700812 w 701097"/>
              <a:gd name="connsiteY4" fmla="*/ 114062 h 5785351"/>
              <a:gd name="connsiteX5" fmla="*/ 307388 w 701097"/>
              <a:gd name="connsiteY5" fmla="*/ 3318238 h 5785351"/>
              <a:gd name="connsiteX6" fmla="*/ 301381 w 701097"/>
              <a:gd name="connsiteY6" fmla="*/ 3327093 h 5785351"/>
              <a:gd name="connsiteX7" fmla="*/ 304766 w 701097"/>
              <a:gd name="connsiteY7" fmla="*/ 3339241 h 5785351"/>
              <a:gd name="connsiteX8" fmla="*/ 5678 w 701097"/>
              <a:gd name="connsiteY8" fmla="*/ 5785351 h 5785351"/>
              <a:gd name="connsiteX9" fmla="*/ 0 w 701097"/>
              <a:gd name="connsiteY9" fmla="*/ 5647809 h 5785351"/>
              <a:gd name="connsiteX10" fmla="*/ 198672 w 701097"/>
              <a:gd name="connsiteY10" fmla="*/ 0 h 57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097" h="5785351">
                <a:moveTo>
                  <a:pt x="198672" y="0"/>
                </a:moveTo>
                <a:lnTo>
                  <a:pt x="666880" y="67719"/>
                </a:lnTo>
                <a:cubicBezTo>
                  <a:pt x="666783" y="68514"/>
                  <a:pt x="666684" y="69308"/>
                  <a:pt x="666587" y="70103"/>
                </a:cubicBezTo>
                <a:lnTo>
                  <a:pt x="692684" y="84913"/>
                </a:lnTo>
                <a:cubicBezTo>
                  <a:pt x="698914" y="92886"/>
                  <a:pt x="702110" y="103227"/>
                  <a:pt x="700812" y="114062"/>
                </a:cubicBezTo>
                <a:lnTo>
                  <a:pt x="307388" y="3318238"/>
                </a:lnTo>
                <a:lnTo>
                  <a:pt x="301381" y="3327093"/>
                </a:lnTo>
                <a:lnTo>
                  <a:pt x="304766" y="3339241"/>
                </a:lnTo>
                <a:lnTo>
                  <a:pt x="5678" y="5785351"/>
                </a:lnTo>
                <a:lnTo>
                  <a:pt x="0" y="5647809"/>
                </a:lnTo>
                <a:lnTo>
                  <a:pt x="198672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10CC4E-7424-4E04-842E-3AC4006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"/>
            <a:ext cx="11428519" cy="6858000"/>
          </a:xfrm>
          <a:custGeom>
            <a:avLst/>
            <a:gdLst>
              <a:gd name="connsiteX0" fmla="*/ 0 w 11428519"/>
              <a:gd name="connsiteY0" fmla="*/ 0 h 6858000"/>
              <a:gd name="connsiteX1" fmla="*/ 454478 w 11428519"/>
              <a:gd name="connsiteY1" fmla="*/ 0 h 6858000"/>
              <a:gd name="connsiteX2" fmla="*/ 11428519 w 11428519"/>
              <a:gd name="connsiteY2" fmla="*/ 389763 h 6858000"/>
              <a:gd name="connsiteX3" fmla="*/ 11202642 w 11428519"/>
              <a:gd name="connsiteY3" fmla="*/ 6858000 h 6858000"/>
              <a:gd name="connsiteX4" fmla="*/ 11083854 w 11428519"/>
              <a:gd name="connsiteY4" fmla="*/ 6858000 h 6858000"/>
              <a:gd name="connsiteX5" fmla="*/ 11188900 w 11428519"/>
              <a:gd name="connsiteY5" fmla="*/ 3849916 h 6858000"/>
              <a:gd name="connsiteX6" fmla="*/ 11184368 w 11428519"/>
              <a:gd name="connsiteY6" fmla="*/ 3837845 h 6858000"/>
              <a:gd name="connsiteX7" fmla="*/ 11189699 w 11428519"/>
              <a:gd name="connsiteY7" fmla="*/ 3828290 h 6858000"/>
              <a:gd name="connsiteX8" fmla="*/ 11304892 w 11428519"/>
              <a:gd name="connsiteY8" fmla="*/ 529592 h 6858000"/>
              <a:gd name="connsiteX9" fmla="*/ 11294016 w 11428519"/>
              <a:gd name="connsiteY9" fmla="*/ 500627 h 6858000"/>
              <a:gd name="connsiteX10" fmla="*/ 11266114 w 11428519"/>
              <a:gd name="connsiteY10" fmla="*/ 487867 h 6858000"/>
              <a:gd name="connsiteX11" fmla="*/ 11266201 w 11428519"/>
              <a:gd name="connsiteY11" fmla="*/ 485414 h 6858000"/>
              <a:gd name="connsiteX12" fmla="*/ 10617267 w 11428519"/>
              <a:gd name="connsiteY12" fmla="*/ 458327 h 6858000"/>
              <a:gd name="connsiteX13" fmla="*/ 10556118 w 11428519"/>
              <a:gd name="connsiteY13" fmla="*/ 452534 h 6858000"/>
              <a:gd name="connsiteX14" fmla="*/ 10419820 w 11428519"/>
              <a:gd name="connsiteY14" fmla="*/ 445961 h 6858000"/>
              <a:gd name="connsiteX15" fmla="*/ 10326189 w 11428519"/>
              <a:gd name="connsiteY15" fmla="*/ 437758 h 6858000"/>
              <a:gd name="connsiteX16" fmla="*/ 10292900 w 11428519"/>
              <a:gd name="connsiteY16" fmla="*/ 427936 h 6858000"/>
              <a:gd name="connsiteX17" fmla="*/ 10244876 w 11428519"/>
              <a:gd name="connsiteY17" fmla="*/ 418729 h 6858000"/>
              <a:gd name="connsiteX18" fmla="*/ 10165116 w 11428519"/>
              <a:gd name="connsiteY18" fmla="*/ 410209 h 6858000"/>
              <a:gd name="connsiteX19" fmla="*/ 10066210 w 11428519"/>
              <a:gd name="connsiteY19" fmla="*/ 412124 h 6858000"/>
              <a:gd name="connsiteX20" fmla="*/ 9966913 w 11428519"/>
              <a:gd name="connsiteY20" fmla="*/ 412008 h 6858000"/>
              <a:gd name="connsiteX21" fmla="*/ 9828330 w 11428519"/>
              <a:gd name="connsiteY21" fmla="*/ 413906 h 6858000"/>
              <a:gd name="connsiteX22" fmla="*/ 9711635 w 11428519"/>
              <a:gd name="connsiteY22" fmla="*/ 410830 h 6858000"/>
              <a:gd name="connsiteX23" fmla="*/ 9690102 w 11428519"/>
              <a:gd name="connsiteY23" fmla="*/ 407264 h 6858000"/>
              <a:gd name="connsiteX24" fmla="*/ 9572280 w 11428519"/>
              <a:gd name="connsiteY24" fmla="*/ 419684 h 6858000"/>
              <a:gd name="connsiteX25" fmla="*/ 9510668 w 11428519"/>
              <a:gd name="connsiteY25" fmla="*/ 420087 h 6858000"/>
              <a:gd name="connsiteX26" fmla="*/ 9504040 w 11428519"/>
              <a:gd name="connsiteY26" fmla="*/ 413672 h 6858000"/>
              <a:gd name="connsiteX27" fmla="*/ 9485823 w 11428519"/>
              <a:gd name="connsiteY27" fmla="*/ 414668 h 6858000"/>
              <a:gd name="connsiteX28" fmla="*/ 9480968 w 11428519"/>
              <a:gd name="connsiteY28" fmla="*/ 413579 h 6858000"/>
              <a:gd name="connsiteX29" fmla="*/ 9447565 w 11428519"/>
              <a:gd name="connsiteY29" fmla="*/ 420237 h 6858000"/>
              <a:gd name="connsiteX30" fmla="*/ 9439267 w 11428519"/>
              <a:gd name="connsiteY30" fmla="*/ 421615 h 6858000"/>
              <a:gd name="connsiteX31" fmla="*/ 9137458 w 11428519"/>
              <a:gd name="connsiteY31" fmla="*/ 411076 h 6858000"/>
              <a:gd name="connsiteX32" fmla="*/ 9111961 w 11428519"/>
              <a:gd name="connsiteY32" fmla="*/ 399407 h 6858000"/>
              <a:gd name="connsiteX33" fmla="*/ 9041336 w 11428519"/>
              <a:gd name="connsiteY33" fmla="*/ 398298 h 6858000"/>
              <a:gd name="connsiteX34" fmla="*/ 8976104 w 11428519"/>
              <a:gd name="connsiteY34" fmla="*/ 394890 h 6858000"/>
              <a:gd name="connsiteX35" fmla="*/ 8908081 w 11428519"/>
              <a:gd name="connsiteY35" fmla="*/ 391374 h 6858000"/>
              <a:gd name="connsiteX36" fmla="*/ 8846325 w 11428519"/>
              <a:gd name="connsiteY36" fmla="*/ 387158 h 6858000"/>
              <a:gd name="connsiteX37" fmla="*/ 8743808 w 11428519"/>
              <a:gd name="connsiteY37" fmla="*/ 388772 h 6858000"/>
              <a:gd name="connsiteX38" fmla="*/ 0 w 11428519"/>
              <a:gd name="connsiteY38" fmla="*/ 76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28519" h="6858000">
                <a:moveTo>
                  <a:pt x="0" y="0"/>
                </a:moveTo>
                <a:lnTo>
                  <a:pt x="454478" y="0"/>
                </a:lnTo>
                <a:lnTo>
                  <a:pt x="11428519" y="389763"/>
                </a:lnTo>
                <a:lnTo>
                  <a:pt x="11202642" y="6858000"/>
                </a:lnTo>
                <a:lnTo>
                  <a:pt x="11083854" y="6858000"/>
                </a:lnTo>
                <a:lnTo>
                  <a:pt x="11188900" y="3849916"/>
                </a:lnTo>
                <a:lnTo>
                  <a:pt x="11184368" y="3837845"/>
                </a:lnTo>
                <a:lnTo>
                  <a:pt x="11189699" y="3828290"/>
                </a:lnTo>
                <a:lnTo>
                  <a:pt x="11304892" y="529592"/>
                </a:lnTo>
                <a:cubicBezTo>
                  <a:pt x="11305249" y="518441"/>
                  <a:pt x="11301071" y="508193"/>
                  <a:pt x="11294016" y="500627"/>
                </a:cubicBezTo>
                <a:lnTo>
                  <a:pt x="11266114" y="487867"/>
                </a:lnTo>
                <a:cubicBezTo>
                  <a:pt x="11266143" y="487049"/>
                  <a:pt x="11266172" y="486232"/>
                  <a:pt x="11266201" y="485414"/>
                </a:cubicBezTo>
                <a:lnTo>
                  <a:pt x="10617267" y="458327"/>
                </a:lnTo>
                <a:cubicBezTo>
                  <a:pt x="10608649" y="456182"/>
                  <a:pt x="10574153" y="454056"/>
                  <a:pt x="10556118" y="452534"/>
                </a:cubicBezTo>
                <a:cubicBezTo>
                  <a:pt x="10510712" y="446330"/>
                  <a:pt x="10473071" y="447462"/>
                  <a:pt x="10419820" y="445961"/>
                </a:cubicBezTo>
                <a:cubicBezTo>
                  <a:pt x="10399279" y="450054"/>
                  <a:pt x="10337091" y="447506"/>
                  <a:pt x="10326189" y="437758"/>
                </a:cubicBezTo>
                <a:cubicBezTo>
                  <a:pt x="10313400" y="435319"/>
                  <a:pt x="10297954" y="438166"/>
                  <a:pt x="10292900" y="427936"/>
                </a:cubicBezTo>
                <a:cubicBezTo>
                  <a:pt x="10284124" y="415543"/>
                  <a:pt x="10237086" y="432781"/>
                  <a:pt x="10244876" y="418729"/>
                </a:cubicBezTo>
                <a:cubicBezTo>
                  <a:pt x="10211518" y="430503"/>
                  <a:pt x="10191560" y="417316"/>
                  <a:pt x="10165116" y="410209"/>
                </a:cubicBezTo>
                <a:lnTo>
                  <a:pt x="10066210" y="412124"/>
                </a:lnTo>
                <a:cubicBezTo>
                  <a:pt x="10018033" y="414239"/>
                  <a:pt x="10024782" y="416355"/>
                  <a:pt x="9966913" y="412008"/>
                </a:cubicBezTo>
                <a:cubicBezTo>
                  <a:pt x="9903487" y="416948"/>
                  <a:pt x="9901450" y="412197"/>
                  <a:pt x="9828330" y="413906"/>
                </a:cubicBezTo>
                <a:lnTo>
                  <a:pt x="9711635" y="410830"/>
                </a:lnTo>
                <a:lnTo>
                  <a:pt x="9690102" y="407264"/>
                </a:lnTo>
                <a:cubicBezTo>
                  <a:pt x="9648610" y="413243"/>
                  <a:pt x="9599152" y="403815"/>
                  <a:pt x="9572280" y="419684"/>
                </a:cubicBezTo>
                <a:lnTo>
                  <a:pt x="9510668" y="420087"/>
                </a:lnTo>
                <a:lnTo>
                  <a:pt x="9504040" y="413672"/>
                </a:lnTo>
                <a:lnTo>
                  <a:pt x="9485823" y="414668"/>
                </a:lnTo>
                <a:lnTo>
                  <a:pt x="9480968" y="413579"/>
                </a:lnTo>
                <a:cubicBezTo>
                  <a:pt x="9474592" y="414507"/>
                  <a:pt x="9454515" y="418898"/>
                  <a:pt x="9447565" y="420237"/>
                </a:cubicBezTo>
                <a:lnTo>
                  <a:pt x="9439267" y="421615"/>
                </a:lnTo>
                <a:lnTo>
                  <a:pt x="9137458" y="411076"/>
                </a:lnTo>
                <a:lnTo>
                  <a:pt x="9111961" y="399407"/>
                </a:lnTo>
                <a:lnTo>
                  <a:pt x="9041336" y="398298"/>
                </a:lnTo>
                <a:lnTo>
                  <a:pt x="8976104" y="394890"/>
                </a:lnTo>
                <a:lnTo>
                  <a:pt x="8908081" y="391374"/>
                </a:lnTo>
                <a:lnTo>
                  <a:pt x="8846325" y="387158"/>
                </a:lnTo>
                <a:lnTo>
                  <a:pt x="8743808" y="388772"/>
                </a:lnTo>
                <a:lnTo>
                  <a:pt x="0" y="7666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4934" y="4651814"/>
            <a:ext cx="5694061" cy="9165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>
                <a:solidFill>
                  <a:srgbClr val="FFFFFF"/>
                </a:solidFill>
                <a:highlight>
                  <a:srgbClr val="000000"/>
                </a:highlight>
              </a:rPr>
              <a:t>Tekijät: Alisa, Okko, Sonja, Otto, Venla, Wilma, Leevi ja Essi</a:t>
            </a:r>
          </a:p>
          <a:p>
            <a:r>
              <a:rPr lang="fi-FI" sz="2000">
                <a:solidFill>
                  <a:srgbClr val="FFFFFF"/>
                </a:solidFill>
                <a:highlight>
                  <a:srgbClr val="000000"/>
                </a:highlight>
              </a:rPr>
              <a:t>Lähteet: wikipedia, google, </a:t>
            </a:r>
            <a:r>
              <a:rPr lang="fi-FI" sz="2000" err="1">
                <a:solidFill>
                  <a:srgbClr val="FFFFFF"/>
                </a:solidFill>
                <a:highlight>
                  <a:srgbClr val="000000"/>
                </a:highlight>
              </a:rPr>
              <a:t>pedanet</a:t>
            </a:r>
            <a:r>
              <a:rPr lang="fi-FI" sz="2000">
                <a:solidFill>
                  <a:srgbClr val="FFFFFF"/>
                </a:solidFill>
                <a:highlight>
                  <a:srgbClr val="000000"/>
                </a:highlight>
              </a:rPr>
              <a:t> ja kirjat</a:t>
            </a: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99915" y="1943100"/>
            <a:ext cx="5694061" cy="2082856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chemeClr val="bg2">
                    <a:lumMod val="50000"/>
                  </a:schemeClr>
                </a:solidFill>
              </a:rPr>
              <a:t>Elettiin sitä ennenkin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12196" y="5427250"/>
            <a:ext cx="465088" cy="163058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uva 11" descr="Kuva, joka sisältää kohteen henkilö, ruoho, ulko&#10;&#10;Kuvaus luotu automaattisesti">
            <a:extLst>
              <a:ext uri="{FF2B5EF4-FFF2-40B4-BE49-F238E27FC236}">
                <a16:creationId xmlns:a16="http://schemas.microsoft.com/office/drawing/2014/main" id="{93FF3F3C-44F5-3DD1-95CA-7611A19B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10404">
            <a:off x="7175023" y="3687305"/>
            <a:ext cx="2924621" cy="2193465"/>
          </a:xfrm>
          <a:prstGeom prst="rect">
            <a:avLst/>
          </a:prstGeom>
        </p:spPr>
      </p:pic>
      <p:pic>
        <p:nvPicPr>
          <p:cNvPr id="12" name="Kuva 5" descr="Kuva, joka sisältää kohteen ulko, maa, henkilö, ryhmä&#10;&#10;Kuvaus luotu automaattisesti">
            <a:extLst>
              <a:ext uri="{FF2B5EF4-FFF2-40B4-BE49-F238E27FC236}">
                <a16:creationId xmlns:a16="http://schemas.microsoft.com/office/drawing/2014/main" id="{4626A5B1-F8F9-BB39-BA45-F27E9C071C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49" r="-1" b="6065"/>
          <a:stretch/>
        </p:blipFill>
        <p:spPr>
          <a:xfrm rot="210404">
            <a:off x="7479033" y="159989"/>
            <a:ext cx="2701709" cy="28415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643A4B0-85BD-8566-5F36-17295DA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6" y="77578"/>
            <a:ext cx="5653178" cy="16362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Käärmelahden</a:t>
            </a:r>
            <a:r>
              <a:rPr lang="en-US"/>
              <a:t> 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historiaa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5AC4179-31B7-AC4A-8A04-D20EDDC038AA}"/>
              </a:ext>
            </a:extLst>
          </p:cNvPr>
          <p:cNvSpPr txBox="1"/>
          <p:nvPr/>
        </p:nvSpPr>
        <p:spPr>
          <a:xfrm>
            <a:off x="1219200" y="2970302"/>
            <a:ext cx="3285553" cy="32162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/>
          </a:p>
        </p:txBody>
      </p:sp>
      <p:sp>
        <p:nvSpPr>
          <p:cNvPr id="92" name="Sisällön paikkamerkki 91">
            <a:extLst>
              <a:ext uri="{FF2B5EF4-FFF2-40B4-BE49-F238E27FC236}">
                <a16:creationId xmlns:a16="http://schemas.microsoft.com/office/drawing/2014/main" id="{17F14366-EECC-D1DB-E994-99C46DDF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9" y="1843580"/>
            <a:ext cx="5438835" cy="4846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dirty="0"/>
              <a:t>Minna Canthin kauppa oli Norontien risteyksessä 1930-80-luvuilla. </a:t>
            </a:r>
          </a:p>
          <a:p>
            <a:pPr marL="0" indent="0">
              <a:buNone/>
            </a:pPr>
            <a:r>
              <a:rPr lang="fi-FI" sz="1800" dirty="0"/>
              <a:t>Käärmelahden ensimmäinen kauppias oli Elsa Raatikainen, jonka puoti oli vanha käärmelahden varressa 1930-luvulla. </a:t>
            </a:r>
          </a:p>
          <a:p>
            <a:pPr marL="0" indent="0">
              <a:buNone/>
            </a:pPr>
            <a:r>
              <a:rPr lang="fi-FI" sz="1800" dirty="0"/>
              <a:t>Sähköt Käärmeenlahteen tulivat vuonna 1949 talojen porukkahankintana.</a:t>
            </a:r>
          </a:p>
          <a:p>
            <a:pPr marL="0" indent="0">
              <a:buNone/>
            </a:pPr>
            <a:r>
              <a:rPr lang="fi-FI" sz="1800" dirty="0"/>
              <a:t>Ennen autoistumista liikuttiin vesiteitse 1950-luvulle asti. Jokaisella oli oltava oma vene, jotta sai viedyksi karjansa maidot Sinikiven meijeriin.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FDF37C77-D1DE-169C-78E7-A8B96B0F57A6}"/>
                  </a:ext>
                </a:extLst>
              </p14:cNvPr>
              <p14:cNvContentPartPr/>
              <p14:nvPr/>
            </p14:nvContentPartPr>
            <p14:xfrm>
              <a:off x="-1413169" y="-139918"/>
              <a:ext cx="19050" cy="3810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FDF37C77-D1DE-169C-78E7-A8B96B0F57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32219" y="-159160"/>
                <a:ext cx="57539" cy="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139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B1093-F166-4134-8A16-6427E87F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4D4EF4-A8F0-615E-BB26-5BE1AA6A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306" y="53195"/>
            <a:ext cx="4870349" cy="1229266"/>
          </a:xfrm>
        </p:spPr>
        <p:txBody>
          <a:bodyPr>
            <a:normAutofit/>
          </a:bodyPr>
          <a:lstStyle/>
          <a:p>
            <a:r>
              <a:rPr lang="fi-FI"/>
              <a:t>Korkeakoski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046A61-60D5-4DD7-9750-B310FADD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76697">
            <a:off x="842222" y="2587495"/>
            <a:ext cx="4768316" cy="36634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086FE3-DB98-4048-AA46-BBA8D364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76697">
            <a:off x="1508081" y="2146936"/>
            <a:ext cx="3421483" cy="4498100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Kuva 4" descr="Kuva, joka sisältää kohteen ruoho, ulko, luonto, lika&#10;&#10;Kuvaus luotu automaattisesti">
            <a:extLst>
              <a:ext uri="{FF2B5EF4-FFF2-40B4-BE49-F238E27FC236}">
                <a16:creationId xmlns:a16="http://schemas.microsoft.com/office/drawing/2014/main" id="{D1CF525F-36CE-C61D-6F82-BCD8601D4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18690" r="-1" b="5244"/>
          <a:stretch/>
        </p:blipFill>
        <p:spPr>
          <a:xfrm rot="21376697">
            <a:off x="979511" y="2691969"/>
            <a:ext cx="4498100" cy="3421483"/>
          </a:xfrm>
          <a:custGeom>
            <a:avLst/>
            <a:gdLst/>
            <a:ahLst/>
            <a:cxnLst/>
            <a:rect l="l" t="t" r="r" b="b"/>
            <a:pathLst>
              <a:path w="4807026" h="3656468">
                <a:moveTo>
                  <a:pt x="1722356" y="0"/>
                </a:moveTo>
                <a:lnTo>
                  <a:pt x="1748752" y="6699"/>
                </a:lnTo>
                <a:cubicBezTo>
                  <a:pt x="1756121" y="7349"/>
                  <a:pt x="1758069" y="3180"/>
                  <a:pt x="1766569" y="3911"/>
                </a:cubicBezTo>
                <a:lnTo>
                  <a:pt x="1799754" y="11090"/>
                </a:lnTo>
                <a:lnTo>
                  <a:pt x="1848297" y="17701"/>
                </a:lnTo>
                <a:lnTo>
                  <a:pt x="1881714" y="24750"/>
                </a:lnTo>
                <a:lnTo>
                  <a:pt x="1888157" y="26907"/>
                </a:lnTo>
                <a:lnTo>
                  <a:pt x="2106816" y="26907"/>
                </a:lnTo>
                <a:lnTo>
                  <a:pt x="2122947" y="24494"/>
                </a:lnTo>
                <a:lnTo>
                  <a:pt x="2177365" y="26907"/>
                </a:lnTo>
                <a:lnTo>
                  <a:pt x="2185268" y="23620"/>
                </a:lnTo>
                <a:lnTo>
                  <a:pt x="2238469" y="26907"/>
                </a:lnTo>
                <a:cubicBezTo>
                  <a:pt x="2256088" y="26442"/>
                  <a:pt x="2286618" y="27176"/>
                  <a:pt x="2296761" y="24116"/>
                </a:cubicBezTo>
                <a:lnTo>
                  <a:pt x="2301113" y="16617"/>
                </a:lnTo>
                <a:lnTo>
                  <a:pt x="2313897" y="15957"/>
                </a:lnTo>
                <a:cubicBezTo>
                  <a:pt x="2314832" y="16532"/>
                  <a:pt x="2333263" y="16053"/>
                  <a:pt x="2334023" y="16101"/>
                </a:cubicBezTo>
                <a:lnTo>
                  <a:pt x="2379104" y="23973"/>
                </a:lnTo>
                <a:lnTo>
                  <a:pt x="4807026" y="21297"/>
                </a:lnTo>
                <a:lnTo>
                  <a:pt x="4807026" y="3613409"/>
                </a:lnTo>
                <a:cubicBezTo>
                  <a:pt x="4806966" y="3634526"/>
                  <a:pt x="4790079" y="3651630"/>
                  <a:pt x="4769229" y="3651684"/>
                </a:cubicBezTo>
                <a:cubicBezTo>
                  <a:pt x="4014169" y="3656071"/>
                  <a:pt x="1719654" y="3657440"/>
                  <a:pt x="2441" y="3655796"/>
                </a:cubicBezTo>
                <a:lnTo>
                  <a:pt x="0" y="3655793"/>
                </a:lnTo>
                <a:lnTo>
                  <a:pt x="0" y="59932"/>
                </a:lnTo>
                <a:cubicBezTo>
                  <a:pt x="70" y="41698"/>
                  <a:pt x="9903" y="26955"/>
                  <a:pt x="22036" y="26907"/>
                </a:cubicBezTo>
                <a:lnTo>
                  <a:pt x="1023440" y="26907"/>
                </a:lnTo>
                <a:lnTo>
                  <a:pt x="1056127" y="17614"/>
                </a:lnTo>
                <a:cubicBezTo>
                  <a:pt x="1074472" y="18024"/>
                  <a:pt x="1078541" y="23811"/>
                  <a:pt x="1089748" y="26907"/>
                </a:cubicBezTo>
                <a:lnTo>
                  <a:pt x="1537786" y="26907"/>
                </a:lnTo>
                <a:lnTo>
                  <a:pt x="1597257" y="26907"/>
                </a:lnTo>
                <a:lnTo>
                  <a:pt x="1630473" y="17003"/>
                </a:lnTo>
                <a:cubicBezTo>
                  <a:pt x="1643836" y="24922"/>
                  <a:pt x="1653610" y="9437"/>
                  <a:pt x="1664435" y="5653"/>
                </a:cubicBezTo>
                <a:lnTo>
                  <a:pt x="1697161" y="75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949F7B7-A52A-4DBF-ACC9-936FB0DE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7336" y="-7759"/>
            <a:ext cx="4940436" cy="3419475"/>
          </a:xfrm>
          <a:custGeom>
            <a:avLst/>
            <a:gdLst>
              <a:gd name="connsiteX0" fmla="*/ 0 w 5211155"/>
              <a:gd name="connsiteY0" fmla="*/ 0 h 3605647"/>
              <a:gd name="connsiteX1" fmla="*/ 5024795 w 5211155"/>
              <a:gd name="connsiteY1" fmla="*/ 0 h 3605647"/>
              <a:gd name="connsiteX2" fmla="*/ 5211155 w 5211155"/>
              <a:gd name="connsiteY2" fmla="*/ 3324888 h 3605647"/>
              <a:gd name="connsiteX3" fmla="*/ 202097 w 5211155"/>
              <a:gd name="connsiteY3" fmla="*/ 3605647 h 36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1155" h="3605647">
                <a:moveTo>
                  <a:pt x="0" y="0"/>
                </a:moveTo>
                <a:lnTo>
                  <a:pt x="5024795" y="0"/>
                </a:lnTo>
                <a:lnTo>
                  <a:pt x="5211155" y="3324888"/>
                </a:lnTo>
                <a:lnTo>
                  <a:pt x="202097" y="360564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4A2D01F-5B4E-4352-87AF-9BBCBB139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0706" y="-10342"/>
            <a:ext cx="4656411" cy="3268277"/>
          </a:xfrm>
          <a:custGeom>
            <a:avLst/>
            <a:gdLst>
              <a:gd name="connsiteX0" fmla="*/ 0 w 4976210"/>
              <a:gd name="connsiteY0" fmla="*/ 0 h 3492740"/>
              <a:gd name="connsiteX1" fmla="*/ 4798236 w 4976210"/>
              <a:gd name="connsiteY1" fmla="*/ 0 h 3492740"/>
              <a:gd name="connsiteX2" fmla="*/ 4976154 w 4976210"/>
              <a:gd name="connsiteY2" fmla="*/ 3174255 h 3492740"/>
              <a:gd name="connsiteX3" fmla="*/ 4940341 w 4976210"/>
              <a:gd name="connsiteY3" fmla="*/ 3214816 h 3492740"/>
              <a:gd name="connsiteX4" fmla="*/ 4929277 w 4976210"/>
              <a:gd name="connsiteY4" fmla="*/ 3215493 h 3492740"/>
              <a:gd name="connsiteX5" fmla="*/ 4874167 w 4976210"/>
              <a:gd name="connsiteY5" fmla="*/ 3223677 h 3492740"/>
              <a:gd name="connsiteX6" fmla="*/ 4680223 w 4976210"/>
              <a:gd name="connsiteY6" fmla="*/ 3229464 h 3492740"/>
              <a:gd name="connsiteX7" fmla="*/ 4501989 w 4976210"/>
              <a:gd name="connsiteY7" fmla="*/ 3239484 h 3492740"/>
              <a:gd name="connsiteX8" fmla="*/ 4272790 w 4976210"/>
              <a:gd name="connsiteY8" fmla="*/ 3266655 h 3492740"/>
              <a:gd name="connsiteX9" fmla="*/ 4208620 w 4976210"/>
              <a:gd name="connsiteY9" fmla="*/ 3263152 h 3492740"/>
              <a:gd name="connsiteX10" fmla="*/ 4066168 w 4976210"/>
              <a:gd name="connsiteY10" fmla="*/ 3270308 h 3492740"/>
              <a:gd name="connsiteX11" fmla="*/ 3791751 w 4976210"/>
              <a:gd name="connsiteY11" fmla="*/ 3287155 h 3492740"/>
              <a:gd name="connsiteX12" fmla="*/ 3709048 w 4976210"/>
              <a:gd name="connsiteY12" fmla="*/ 3291936 h 3492740"/>
              <a:gd name="connsiteX13" fmla="*/ 195769 w 4976210"/>
              <a:gd name="connsiteY13" fmla="*/ 3492740 h 349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6210" h="3492740">
                <a:moveTo>
                  <a:pt x="0" y="0"/>
                </a:moveTo>
                <a:lnTo>
                  <a:pt x="4798236" y="0"/>
                </a:lnTo>
                <a:lnTo>
                  <a:pt x="4976154" y="3174255"/>
                </a:lnTo>
                <a:cubicBezTo>
                  <a:pt x="4977282" y="3195461"/>
                  <a:pt x="4961282" y="3213589"/>
                  <a:pt x="4940341" y="3214816"/>
                </a:cubicBezTo>
                <a:cubicBezTo>
                  <a:pt x="4936653" y="3215041"/>
                  <a:pt x="4932965" y="3215268"/>
                  <a:pt x="4929277" y="3215493"/>
                </a:cubicBezTo>
                <a:lnTo>
                  <a:pt x="4874167" y="3223677"/>
                </a:lnTo>
                <a:lnTo>
                  <a:pt x="4680223" y="3229464"/>
                </a:lnTo>
                <a:cubicBezTo>
                  <a:pt x="4619133" y="3232898"/>
                  <a:pt x="4563079" y="3236050"/>
                  <a:pt x="4501989" y="3239484"/>
                </a:cubicBezTo>
                <a:cubicBezTo>
                  <a:pt x="4439346" y="3234371"/>
                  <a:pt x="4359731" y="3265658"/>
                  <a:pt x="4272790" y="3266655"/>
                </a:cubicBezTo>
                <a:lnTo>
                  <a:pt x="4208620" y="3263152"/>
                </a:lnTo>
                <a:cubicBezTo>
                  <a:pt x="4161135" y="3265538"/>
                  <a:pt x="4113652" y="3267922"/>
                  <a:pt x="4066168" y="3270308"/>
                </a:cubicBezTo>
                <a:cubicBezTo>
                  <a:pt x="3929409" y="3278911"/>
                  <a:pt x="3928509" y="3278552"/>
                  <a:pt x="3791751" y="3287155"/>
                </a:cubicBezTo>
                <a:lnTo>
                  <a:pt x="3709048" y="3291936"/>
                </a:lnTo>
                <a:cubicBezTo>
                  <a:pt x="2537955" y="3358871"/>
                  <a:pt x="1366861" y="3425805"/>
                  <a:pt x="195769" y="349274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5" descr="Kuva, joka sisältää kohteen puu, ulko, ruoho, luonto&#10;&#10;Kuvaus luotu automaattisesti">
            <a:extLst>
              <a:ext uri="{FF2B5EF4-FFF2-40B4-BE49-F238E27FC236}">
                <a16:creationId xmlns:a16="http://schemas.microsoft.com/office/drawing/2014/main" id="{94D2960E-C198-2A18-62CF-C58678F173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4000"/>
          </a:blip>
          <a:srcRect l="7692" r="16350" b="-2"/>
          <a:stretch/>
        </p:blipFill>
        <p:spPr>
          <a:xfrm rot="253064">
            <a:off x="648279" y="-172208"/>
            <a:ext cx="4535395" cy="3343778"/>
          </a:xfrm>
          <a:custGeom>
            <a:avLst/>
            <a:gdLst/>
            <a:ahLst/>
            <a:cxnLst/>
            <a:rect l="l" t="t" r="r" b="b"/>
            <a:pathLst>
              <a:path w="4535395" h="3343778">
                <a:moveTo>
                  <a:pt x="4477715" y="0"/>
                </a:moveTo>
                <a:lnTo>
                  <a:pt x="4535395" y="3272899"/>
                </a:lnTo>
                <a:cubicBezTo>
                  <a:pt x="3437925" y="3291030"/>
                  <a:pt x="2340454" y="3309163"/>
                  <a:pt x="1242983" y="3327294"/>
                </a:cubicBezTo>
                <a:lnTo>
                  <a:pt x="1165475" y="3328524"/>
                </a:lnTo>
                <a:cubicBezTo>
                  <a:pt x="1037261" y="3329907"/>
                  <a:pt x="1036445" y="3330304"/>
                  <a:pt x="908230" y="3331688"/>
                </a:cubicBezTo>
                <a:cubicBezTo>
                  <a:pt x="863754" y="3332729"/>
                  <a:pt x="819278" y="3333772"/>
                  <a:pt x="774801" y="3334813"/>
                </a:cubicBezTo>
                <a:lnTo>
                  <a:pt x="715159" y="3342499"/>
                </a:lnTo>
                <a:cubicBezTo>
                  <a:pt x="633957" y="3347551"/>
                  <a:pt x="557507" y="3323834"/>
                  <a:pt x="499400" y="3332916"/>
                </a:cubicBezTo>
                <a:cubicBezTo>
                  <a:pt x="442155" y="3333916"/>
                  <a:pt x="389628" y="3334832"/>
                  <a:pt x="332382" y="3335831"/>
                </a:cubicBezTo>
                <a:lnTo>
                  <a:pt x="150996" y="3343778"/>
                </a:lnTo>
                <a:lnTo>
                  <a:pt x="99004" y="3339934"/>
                </a:lnTo>
                <a:cubicBezTo>
                  <a:pt x="95547" y="3339978"/>
                  <a:pt x="92090" y="3340020"/>
                  <a:pt x="88633" y="3340063"/>
                </a:cubicBezTo>
                <a:cubicBezTo>
                  <a:pt x="69006" y="3340360"/>
                  <a:pt x="52827" y="3324544"/>
                  <a:pt x="52420" y="3304677"/>
                </a:cubicBezTo>
                <a:lnTo>
                  <a:pt x="0" y="330217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DE0BFA-9E64-4BBC-9866-699E00AF2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76554" y="5542306"/>
            <a:ext cx="444795" cy="138279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BAFAE5-85DF-8AD9-D892-56CF6FD0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76" y="1702816"/>
            <a:ext cx="4870348" cy="44693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000"/>
              <a:t>Korkeakoski on 36m korkea. </a:t>
            </a:r>
          </a:p>
          <a:p>
            <a:pPr marL="0" indent="0">
              <a:buNone/>
            </a:pPr>
            <a:r>
              <a:rPr lang="fi-FI" sz="2000">
                <a:ea typeface="+mn-lt"/>
                <a:cs typeface="+mn-lt"/>
              </a:rPr>
              <a:t>Korkeakosken rotkolaaksossa on noin 35 hehtaarin laajuinen luonnonsuojelualue. </a:t>
            </a:r>
            <a:endParaRPr lang="fi-FI" sz="2000"/>
          </a:p>
          <a:p>
            <a:pPr marL="0" indent="0">
              <a:buNone/>
            </a:pPr>
            <a:r>
              <a:rPr lang="fi-FI" sz="2000"/>
              <a:t>Korkeakoskelta lähtee myös 5,5 km pituinen retkeilyreitti, kanjonin kierros.</a:t>
            </a:r>
          </a:p>
          <a:p>
            <a:pPr marL="0" indent="0">
              <a:buNone/>
            </a:pPr>
            <a:r>
              <a:rPr lang="fi-FI" sz="2000">
                <a:ea typeface="+mn-lt"/>
                <a:cs typeface="+mn-lt"/>
              </a:rPr>
              <a:t>Korkeakoski on Suomen korkein vapaana virtaava koski.</a:t>
            </a:r>
            <a:endParaRPr lang="fi-FI" sz="2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2478F7-BF03-4119-9DFE-688A42C48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71DD24-9CC1-4334-BE9B-4F9E3749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0F25922-D1C0-4448-905A-C76BAB2F7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742BF00-7F54-43A5-99F6-D0AA8ACCDE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DF386D-C6A5-47CC-8131-57C4EA60C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253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2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92894" y="509348"/>
            <a:ext cx="7269156" cy="57612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56003" y="-145815"/>
            <a:ext cx="5568370" cy="7044677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Kuva 7" descr="Kuva, joka sisältää kohteen kierre&#10;&#10;Kuvaus luotu automaattisesti">
            <a:extLst>
              <a:ext uri="{FF2B5EF4-FFF2-40B4-BE49-F238E27FC236}">
                <a16:creationId xmlns:a16="http://schemas.microsoft.com/office/drawing/2014/main" id="{B678C920-1F17-48BC-60FA-5FAAAA86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6305831" y="830950"/>
            <a:ext cx="1733413" cy="2311218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45BFFC55-D294-FF2A-306B-8A30B849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20000">
            <a:off x="8357343" y="984944"/>
            <a:ext cx="3072670" cy="2304502"/>
          </a:xfrm>
          <a:prstGeom prst="rect">
            <a:avLst/>
          </a:prstGeom>
        </p:spPr>
      </p:pic>
      <p:pic>
        <p:nvPicPr>
          <p:cNvPr id="8" name="Kuva 8" descr="Kuva, joka sisältää kohteen selkärangaton, nilviäinen, sydänsimpukka&#10;&#10;Kuvaus luotu automaattisesti">
            <a:extLst>
              <a:ext uri="{FF2B5EF4-FFF2-40B4-BE49-F238E27FC236}">
                <a16:creationId xmlns:a16="http://schemas.microsoft.com/office/drawing/2014/main" id="{A60FB8AB-5AD5-7396-46DD-9600470B5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">
            <a:off x="6159309" y="3467088"/>
            <a:ext cx="1762644" cy="23501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9D2F1B-A57A-D84A-A5C8-DC9169BA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54" y="1245380"/>
            <a:ext cx="4831440" cy="31885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Loppu 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29649" y="531195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5" descr="Kuva, joka sisältää kohteen teksti, kuitti&#10;&#10;Kuvaus luotu automaattisesti">
            <a:extLst>
              <a:ext uri="{FF2B5EF4-FFF2-40B4-BE49-F238E27FC236}">
                <a16:creationId xmlns:a16="http://schemas.microsoft.com/office/drawing/2014/main" id="{B4B9BC65-37C6-2667-105D-FD6B16D82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280000">
            <a:off x="8636155" y="3200686"/>
            <a:ext cx="2304501" cy="307266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8510692-5A62-42E6-8DFC-BC837679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3166F-69C5-4BB0-A1CF-3890885B0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02D0FB-7660-45DB-9930-7EE7BE839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6844D3E-11A8-4A60-B0F7-65F183DC1E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C4BBC1-EAEF-4D09-A2FB-24925B8E5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65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DC1F82-572A-4FFD-ACFB-E62DC7930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0094B5-4594-3F0F-8585-01261632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5454869" cy="1204164"/>
          </a:xfrm>
        </p:spPr>
        <p:txBody>
          <a:bodyPr>
            <a:normAutofit/>
          </a:bodyPr>
          <a:lstStyle/>
          <a:p>
            <a:r>
              <a:rPr lang="fi-FI"/>
              <a:t>Entisajan ruuat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46555E-123A-16F4-9D1A-C559B0FC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1051"/>
            <a:ext cx="4882670" cy="2833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/>
              <a:t>Entisaikaan syötiin paljon herne-, liha-, kaali- ja kalakeittoa. Valkoinen kastike ja peruna. Erilaisia puuroja ja vellejä esim. Perunavelli.</a:t>
            </a:r>
          </a:p>
          <a:p>
            <a:endParaRPr lang="fi-FI" sz="1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222E03-D2AD-4594-B28C-BD93CA9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3656" y="1"/>
            <a:ext cx="5195733" cy="5804267"/>
          </a:xfrm>
          <a:custGeom>
            <a:avLst/>
            <a:gdLst>
              <a:gd name="connsiteX0" fmla="*/ 397240 w 5225982"/>
              <a:gd name="connsiteY0" fmla="*/ 0 h 5845277"/>
              <a:gd name="connsiteX1" fmla="*/ 5225982 w 5225982"/>
              <a:gd name="connsiteY1" fmla="*/ 0 h 5845277"/>
              <a:gd name="connsiteX2" fmla="*/ 5225982 w 5225982"/>
              <a:gd name="connsiteY2" fmla="*/ 1960688 h 5845277"/>
              <a:gd name="connsiteX3" fmla="*/ 4944766 w 5225982"/>
              <a:gd name="connsiteY3" fmla="*/ 5845277 h 5845277"/>
              <a:gd name="connsiteX4" fmla="*/ 0 w 5225982"/>
              <a:gd name="connsiteY4" fmla="*/ 5487313 h 58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82" h="5845277">
                <a:moveTo>
                  <a:pt x="397240" y="0"/>
                </a:moveTo>
                <a:lnTo>
                  <a:pt x="5225982" y="0"/>
                </a:lnTo>
                <a:lnTo>
                  <a:pt x="5225982" y="1960688"/>
                </a:lnTo>
                <a:lnTo>
                  <a:pt x="4944766" y="5845277"/>
                </a:lnTo>
                <a:lnTo>
                  <a:pt x="0" y="5487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525AFFF-8FE3-4084-AAC3-A8CCB228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2310" y="0"/>
            <a:ext cx="5071364" cy="5665354"/>
          </a:xfrm>
          <a:custGeom>
            <a:avLst/>
            <a:gdLst>
              <a:gd name="connsiteX0" fmla="*/ 385702 w 5071364"/>
              <a:gd name="connsiteY0" fmla="*/ 0 h 5665354"/>
              <a:gd name="connsiteX1" fmla="*/ 5071364 w 5071364"/>
              <a:gd name="connsiteY1" fmla="*/ 0 h 5665354"/>
              <a:gd name="connsiteX2" fmla="*/ 4661235 w 5071364"/>
              <a:gd name="connsiteY2" fmla="*/ 5665354 h 5665354"/>
              <a:gd name="connsiteX3" fmla="*/ 0 w 5071364"/>
              <a:gd name="connsiteY3" fmla="*/ 5327915 h 56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 descr="Kuva, joka sisältää kohteen ruoka, pala&#10;&#10;Kuvaus luotu automaattisesti">
            <a:extLst>
              <a:ext uri="{FF2B5EF4-FFF2-40B4-BE49-F238E27FC236}">
                <a16:creationId xmlns:a16="http://schemas.microsoft.com/office/drawing/2014/main" id="{FECB8D97-77E4-D8E0-F3C7-DC0D42F31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8207" r="9663"/>
          <a:stretch/>
        </p:blipFill>
        <p:spPr>
          <a:xfrm>
            <a:off x="7119447" y="71880"/>
            <a:ext cx="5071364" cy="5665354"/>
          </a:xfrm>
          <a:custGeom>
            <a:avLst/>
            <a:gdLst/>
            <a:ahLst/>
            <a:cxnLst/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6271528" y="4197478"/>
            <a:ext cx="3434460" cy="24402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C26735-937E-4F83-BBC4-72CBC0C9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901388" y="3838446"/>
            <a:ext cx="2190724" cy="3175232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38537AB-789D-469B-BB87-0A23A66C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60030">
            <a:off x="11080113" y="451904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1A461D-D89D-4011-BF72-6D315EB0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FB0F28-700C-47B3-8AC0-405524FA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6EF6497-D21E-44FB-B561-D3E626981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826672E-5AF0-428D-9AA9-26A3D536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26FC8B-BBDA-4B55-9E70-7BCDED4D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AE89D16E-3905-52C6-0857-60BCC108366E}"/>
                  </a:ext>
                </a:extLst>
              </p14:cNvPr>
              <p14:cNvContentPartPr/>
              <p14:nvPr/>
            </p14:nvContentPartPr>
            <p14:xfrm>
              <a:off x="-1490645" y="-329643"/>
              <a:ext cx="114300" cy="209550"/>
            </p14:xfrm>
          </p:contentPart>
        </mc:Choice>
        <mc:Fallback xmlns=""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AE89D16E-3905-52C6-0857-60BCC10836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508122" y="-347960"/>
                <a:ext cx="148905" cy="24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Käsinkirjoitus 44">
                <a:extLst>
                  <a:ext uri="{FF2B5EF4-FFF2-40B4-BE49-F238E27FC236}">
                    <a16:creationId xmlns:a16="http://schemas.microsoft.com/office/drawing/2014/main" id="{EF4A3BA5-A955-5CC8-5944-BD204C36A96F}"/>
                  </a:ext>
                </a:extLst>
              </p14:cNvPr>
              <p14:cNvContentPartPr/>
              <p14:nvPr/>
            </p14:nvContentPartPr>
            <p14:xfrm>
              <a:off x="-1310158" y="-155118"/>
              <a:ext cx="19050" cy="19050"/>
            </p14:xfrm>
          </p:contentPart>
        </mc:Choice>
        <mc:Fallback xmlns="">
          <p:pic>
            <p:nvPicPr>
              <p:cNvPr id="45" name="Käsinkirjoitus 44">
                <a:extLst>
                  <a:ext uri="{FF2B5EF4-FFF2-40B4-BE49-F238E27FC236}">
                    <a16:creationId xmlns:a16="http://schemas.microsoft.com/office/drawing/2014/main" id="{EF4A3BA5-A955-5CC8-5944-BD204C36A9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83427" y="-1107618"/>
                <a:ext cx="164123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32F3C308-3535-D028-E533-EC54F8B74D09}"/>
                  </a:ext>
                </a:extLst>
              </p14:cNvPr>
              <p14:cNvContentPartPr/>
              <p14:nvPr/>
            </p14:nvContentPartPr>
            <p14:xfrm>
              <a:off x="8063798" y="1866094"/>
              <a:ext cx="123825" cy="95250"/>
            </p14:xfrm>
          </p:contentPart>
        </mc:Choice>
        <mc:Fallback xmlns=""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32F3C308-3535-D028-E533-EC54F8B74D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45956" y="1847706"/>
                <a:ext cx="159153" cy="131658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uva 6">
            <a:extLst>
              <a:ext uri="{FF2B5EF4-FFF2-40B4-BE49-F238E27FC236}">
                <a16:creationId xmlns:a16="http://schemas.microsoft.com/office/drawing/2014/main" id="{D4AEC822-AC49-CB12-714F-1D13AF1220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0000">
            <a:off x="6418340" y="4379208"/>
            <a:ext cx="3163612" cy="20968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49FEDCDD-D834-4352-6F90-B389CC7D55B0}"/>
                  </a:ext>
                </a:extLst>
              </p14:cNvPr>
              <p14:cNvContentPartPr/>
              <p14:nvPr/>
            </p14:nvContentPartPr>
            <p14:xfrm>
              <a:off x="10251748" y="2348074"/>
              <a:ext cx="19050" cy="47625"/>
            </p14:xfrm>
          </p:contentPart>
        </mc:Choice>
        <mc:Fallback xmlns=""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49FEDCDD-D834-4352-6F90-B389CC7D55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33776" y="2330565"/>
                <a:ext cx="54634" cy="822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9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9DC1F82-572A-4FFD-ACFB-E62DC7930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4F1C90-333F-7112-86ED-2328759C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318032"/>
            <a:ext cx="4451350" cy="38541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Entisajan ruokia olivat läskisoosi ja syltty, maksakastike, lihapullat, suolakala, tilliliha, nakkikastike sekä kaalikääryleet.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0222E03-D2AD-4594-B28C-BD93CA9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3656" y="1"/>
            <a:ext cx="5195733" cy="5804267"/>
          </a:xfrm>
          <a:custGeom>
            <a:avLst/>
            <a:gdLst>
              <a:gd name="connsiteX0" fmla="*/ 397240 w 5225982"/>
              <a:gd name="connsiteY0" fmla="*/ 0 h 5845277"/>
              <a:gd name="connsiteX1" fmla="*/ 5225982 w 5225982"/>
              <a:gd name="connsiteY1" fmla="*/ 0 h 5845277"/>
              <a:gd name="connsiteX2" fmla="*/ 5225982 w 5225982"/>
              <a:gd name="connsiteY2" fmla="*/ 1960688 h 5845277"/>
              <a:gd name="connsiteX3" fmla="*/ 4944766 w 5225982"/>
              <a:gd name="connsiteY3" fmla="*/ 5845277 h 5845277"/>
              <a:gd name="connsiteX4" fmla="*/ 0 w 5225982"/>
              <a:gd name="connsiteY4" fmla="*/ 5487313 h 584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82" h="5845277">
                <a:moveTo>
                  <a:pt x="397240" y="0"/>
                </a:moveTo>
                <a:lnTo>
                  <a:pt x="5225982" y="0"/>
                </a:lnTo>
                <a:lnTo>
                  <a:pt x="5225982" y="1960688"/>
                </a:lnTo>
                <a:lnTo>
                  <a:pt x="4944766" y="5845277"/>
                </a:lnTo>
                <a:lnTo>
                  <a:pt x="0" y="54873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525AFFF-8FE3-4084-AAC3-A8CCB228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2310" y="0"/>
            <a:ext cx="5071364" cy="5665354"/>
          </a:xfrm>
          <a:custGeom>
            <a:avLst/>
            <a:gdLst>
              <a:gd name="connsiteX0" fmla="*/ 385702 w 5071364"/>
              <a:gd name="connsiteY0" fmla="*/ 0 h 5665354"/>
              <a:gd name="connsiteX1" fmla="*/ 5071364 w 5071364"/>
              <a:gd name="connsiteY1" fmla="*/ 0 h 5665354"/>
              <a:gd name="connsiteX2" fmla="*/ 4661235 w 5071364"/>
              <a:gd name="connsiteY2" fmla="*/ 5665354 h 5665354"/>
              <a:gd name="connsiteX3" fmla="*/ 0 w 5071364"/>
              <a:gd name="connsiteY3" fmla="*/ 5327915 h 566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2E10D18-C8A8-5823-6CF7-FA9F5A369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14155" r="18709" b="2"/>
          <a:stretch/>
        </p:blipFill>
        <p:spPr>
          <a:xfrm>
            <a:off x="7148202" y="-7"/>
            <a:ext cx="5071364" cy="5665354"/>
          </a:xfrm>
          <a:custGeom>
            <a:avLst/>
            <a:gdLst/>
            <a:ahLst/>
            <a:cxnLst/>
            <a:rect l="l" t="t" r="r" b="b"/>
            <a:pathLst>
              <a:path w="5071364" h="5665354">
                <a:moveTo>
                  <a:pt x="385702" y="0"/>
                </a:moveTo>
                <a:lnTo>
                  <a:pt x="5071364" y="0"/>
                </a:lnTo>
                <a:lnTo>
                  <a:pt x="4661235" y="5665354"/>
                </a:lnTo>
                <a:lnTo>
                  <a:pt x="0" y="5327915"/>
                </a:ln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6271528" y="4197478"/>
            <a:ext cx="3434460" cy="24402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FC26735-937E-4F83-BBC4-72CBC0C9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901388" y="3838446"/>
            <a:ext cx="2190724" cy="3175232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C2E1FEC1-D234-2A7F-B077-AEC17588B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6000"/>
          </a:blip>
          <a:srcRect t="5279" r="2" b="2"/>
          <a:stretch/>
        </p:blipFill>
        <p:spPr>
          <a:xfrm>
            <a:off x="6364000" y="4260466"/>
            <a:ext cx="3267995" cy="2318629"/>
          </a:xfrm>
          <a:custGeom>
            <a:avLst/>
            <a:gdLst/>
            <a:ahLst/>
            <a:cxnLst/>
            <a:rect l="l" t="t" r="r" b="b"/>
            <a:pathLst>
              <a:path w="3267995" h="2318629">
                <a:moveTo>
                  <a:pt x="112711" y="15"/>
                </a:moveTo>
                <a:cubicBezTo>
                  <a:pt x="638834" y="22079"/>
                  <a:pt x="2727097" y="120172"/>
                  <a:pt x="3252975" y="147508"/>
                </a:cubicBezTo>
                <a:cubicBezTo>
                  <a:pt x="3261651" y="147948"/>
                  <a:pt x="3268350" y="155324"/>
                  <a:pt x="3267981" y="164034"/>
                </a:cubicBezTo>
                <a:lnTo>
                  <a:pt x="3267014" y="185516"/>
                </a:lnTo>
                <a:cubicBezTo>
                  <a:pt x="3267014" y="185516"/>
                  <a:pt x="3267015" y="185516"/>
                  <a:pt x="3267015" y="185517"/>
                </a:cubicBezTo>
                <a:lnTo>
                  <a:pt x="3171652" y="2305389"/>
                </a:lnTo>
                <a:cubicBezTo>
                  <a:pt x="3171284" y="2312923"/>
                  <a:pt x="3166908" y="2318832"/>
                  <a:pt x="3161848" y="2318624"/>
                </a:cubicBezTo>
                <a:lnTo>
                  <a:pt x="2744238" y="2299838"/>
                </a:lnTo>
                <a:lnTo>
                  <a:pt x="2716585" y="2298594"/>
                </a:lnTo>
                <a:lnTo>
                  <a:pt x="2529743" y="2290189"/>
                </a:lnTo>
                <a:lnTo>
                  <a:pt x="2504942" y="2289073"/>
                </a:lnTo>
                <a:lnTo>
                  <a:pt x="2490905" y="2292543"/>
                </a:lnTo>
                <a:cubicBezTo>
                  <a:pt x="2485480" y="2289019"/>
                  <a:pt x="2481116" y="2295235"/>
                  <a:pt x="2476532" y="2296596"/>
                </a:cubicBezTo>
                <a:lnTo>
                  <a:pt x="2462792" y="2298005"/>
                </a:lnTo>
                <a:cubicBezTo>
                  <a:pt x="2459285" y="2297952"/>
                  <a:pt x="2455778" y="2297899"/>
                  <a:pt x="2452271" y="2297846"/>
                </a:cubicBezTo>
                <a:lnTo>
                  <a:pt x="2441388" y="2294583"/>
                </a:lnTo>
                <a:cubicBezTo>
                  <a:pt x="2438327" y="2294175"/>
                  <a:pt x="2437437" y="2295862"/>
                  <a:pt x="2433906" y="2295400"/>
                </a:cubicBezTo>
                <a:lnTo>
                  <a:pt x="2420201" y="2291811"/>
                </a:lnTo>
                <a:lnTo>
                  <a:pt x="2400080" y="2288168"/>
                </a:lnTo>
                <a:lnTo>
                  <a:pt x="2386275" y="2284628"/>
                </a:lnTo>
                <a:lnTo>
                  <a:pt x="2383629" y="2283616"/>
                </a:lnTo>
                <a:lnTo>
                  <a:pt x="2292442" y="2279514"/>
                </a:lnTo>
                <a:lnTo>
                  <a:pt x="2285670" y="2280208"/>
                </a:lnTo>
                <a:cubicBezTo>
                  <a:pt x="2278121" y="2279536"/>
                  <a:pt x="2270571" y="2278863"/>
                  <a:pt x="2263021" y="2278190"/>
                </a:cubicBezTo>
                <a:lnTo>
                  <a:pt x="2259665" y="2279400"/>
                </a:lnTo>
                <a:lnTo>
                  <a:pt x="2237539" y="2277044"/>
                </a:lnTo>
                <a:cubicBezTo>
                  <a:pt x="2230183" y="2276905"/>
                  <a:pt x="2217465" y="2276029"/>
                  <a:pt x="2213178" y="2277103"/>
                </a:cubicBezTo>
                <a:lnTo>
                  <a:pt x="2211224" y="2280121"/>
                </a:lnTo>
                <a:cubicBezTo>
                  <a:pt x="2209443" y="2280133"/>
                  <a:pt x="2207661" y="2280143"/>
                  <a:pt x="2205880" y="2280155"/>
                </a:cubicBezTo>
                <a:cubicBezTo>
                  <a:pt x="2205501" y="2279899"/>
                  <a:pt x="2197806" y="2279751"/>
                  <a:pt x="2197490" y="2279717"/>
                </a:cubicBezTo>
                <a:lnTo>
                  <a:pt x="2178837" y="2275618"/>
                </a:lnTo>
                <a:cubicBezTo>
                  <a:pt x="2142753" y="2274034"/>
                  <a:pt x="2106670" y="2272451"/>
                  <a:pt x="2070586" y="2270867"/>
                </a:cubicBezTo>
                <a:lnTo>
                  <a:pt x="2068542" y="2272015"/>
                </a:lnTo>
                <a:lnTo>
                  <a:pt x="2054802" y="2273424"/>
                </a:lnTo>
                <a:cubicBezTo>
                  <a:pt x="2051296" y="2273371"/>
                  <a:pt x="2047789" y="2273318"/>
                  <a:pt x="2044282" y="2273265"/>
                </a:cubicBezTo>
                <a:lnTo>
                  <a:pt x="2033399" y="2270001"/>
                </a:lnTo>
                <a:cubicBezTo>
                  <a:pt x="2030337" y="2269594"/>
                  <a:pt x="2029447" y="2271281"/>
                  <a:pt x="2025916" y="2270819"/>
                </a:cubicBezTo>
                <a:lnTo>
                  <a:pt x="2017144" y="2268521"/>
                </a:lnTo>
                <a:cubicBezTo>
                  <a:pt x="1681110" y="2252342"/>
                  <a:pt x="345760" y="2191139"/>
                  <a:pt x="9711" y="2173740"/>
                </a:cubicBezTo>
                <a:cubicBezTo>
                  <a:pt x="4526" y="2170435"/>
                  <a:pt x="3707" y="2169554"/>
                  <a:pt x="855" y="2164129"/>
                </a:cubicBezTo>
                <a:lnTo>
                  <a:pt x="0" y="2156478"/>
                </a:lnTo>
                <a:lnTo>
                  <a:pt x="96237" y="15125"/>
                </a:lnTo>
                <a:cubicBezTo>
                  <a:pt x="96655" y="6399"/>
                  <a:pt x="104015" y="-354"/>
                  <a:pt x="112711" y="15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8537AB-789D-469B-BB87-0A23A66C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60030">
            <a:off x="11080113" y="451904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B1A461D-D89D-4011-BF72-6D315EB0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5FB0F28-700C-47B3-8AC0-405524FA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EF6497-D21E-44FB-B561-D3E626981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826672E-5AF0-428D-9AA9-26A3D536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26FC8B-BBDA-4B55-9E70-7BCDED4D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9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Kuva 7" descr="Kuva, joka sisältää kohteen teksti, paperi, kirjekuori&#10;&#10;Kuvaus luotu automaattisesti">
            <a:extLst>
              <a:ext uri="{FF2B5EF4-FFF2-40B4-BE49-F238E27FC236}">
                <a16:creationId xmlns:a16="http://schemas.microsoft.com/office/drawing/2014/main" id="{322C9212-3F61-5A3D-EF4F-3C7988D6A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7468" r="-1" b="-1"/>
          <a:stretch/>
        </p:blipFill>
        <p:spPr>
          <a:xfrm rot="86286">
            <a:off x="497456" y="329960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5B0CC27-80EA-109D-6CDC-82BF75C4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827" y="240102"/>
            <a:ext cx="4682826" cy="1796742"/>
          </a:xfrm>
        </p:spPr>
        <p:txBody>
          <a:bodyPr anchor="b">
            <a:normAutofit/>
          </a:bodyPr>
          <a:lstStyle/>
          <a:p>
            <a:r>
              <a:rPr lang="fi-FI">
                <a:latin typeface="Calibri"/>
                <a:cs typeface="Calibri"/>
              </a:rPr>
              <a:t>Entisajan kulkuvälineet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A2DD3B-3E11-0F96-DCD6-21678BE5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50" y="2184903"/>
            <a:ext cx="3448050" cy="4002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1800" dirty="0"/>
              <a:t>Hevosia käytettiin entisaikaan todella paljon esim. Peltotöissä ja siirtämään puita rantaan</a:t>
            </a:r>
          </a:p>
          <a:p>
            <a:pPr marL="0" indent="0">
              <a:buNone/>
            </a:pPr>
            <a:r>
              <a:rPr lang="fi-FI" sz="1800" dirty="0"/>
              <a:t> Entisaikaan liikkumiseen käytettiin junaa, suksia ja autot tulivat 1920. Järvellä liikuttiin veneillä esim. Soutuveneillä jotka tulivat vuonna-1900.</a:t>
            </a:r>
            <a:r>
              <a:rPr lang="fi-FI" dirty="0"/>
              <a:t>  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B37BB065-C2A5-93F9-0317-966808B05A80}"/>
                  </a:ext>
                </a:extLst>
              </p14:cNvPr>
              <p14:cNvContentPartPr/>
              <p14:nvPr/>
            </p14:nvContentPartPr>
            <p14:xfrm>
              <a:off x="-1132194" y="-117346"/>
              <a:ext cx="9525" cy="9525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B37BB065-C2A5-93F9-0317-966808B05A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08444" y="-593596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5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93F5D7-5E10-2871-0555-F2137D3B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3" y="-507521"/>
            <a:ext cx="4847950" cy="190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800"/>
              <a:t>Hevoset olivat suosittuja  kulkuvälineitä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1DB65F0-3AF5-4F4F-B108-05E1FD92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761">
            <a:off x="750235" y="449056"/>
            <a:ext cx="4101370" cy="288617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E12505C-3AA6-467E-93F5-14533E0A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8761">
            <a:off x="1461728" y="-49087"/>
            <a:ext cx="2689192" cy="3854648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C4EF4C-FAED-45CE-BDD7-7D980DD6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09856">
            <a:off x="1422415" y="3264215"/>
            <a:ext cx="4156037" cy="28656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ulko, hevonen, kuljetus&#10;&#10;Kuvaus luotu automaattisesti">
            <a:extLst>
              <a:ext uri="{FF2B5EF4-FFF2-40B4-BE49-F238E27FC236}">
                <a16:creationId xmlns:a16="http://schemas.microsoft.com/office/drawing/2014/main" id="{2643028F-5569-1279-0DF7-8AE0278E8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766" flipH="1">
            <a:off x="1008588" y="674692"/>
            <a:ext cx="3613561" cy="2398696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2AB8E74-A0F1-4AAB-AD33-148939C08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09856">
            <a:off x="2185575" y="2733114"/>
            <a:ext cx="2644222" cy="3928226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6941" h="3420248">
                <a:moveTo>
                  <a:pt x="10083" y="3025648"/>
                </a:moveTo>
                <a:cubicBezTo>
                  <a:pt x="10331" y="3005461"/>
                  <a:pt x="7474" y="2991485"/>
                  <a:pt x="7722" y="2971298"/>
                </a:cubicBezTo>
                <a:cubicBezTo>
                  <a:pt x="8183" y="2966004"/>
                  <a:pt x="14541" y="2958395"/>
                  <a:pt x="15061" y="2952290"/>
                </a:cubicBezTo>
                <a:lnTo>
                  <a:pt x="0" y="2893589"/>
                </a:lnTo>
                <a:lnTo>
                  <a:pt x="4999" y="2869588"/>
                </a:lnTo>
                <a:lnTo>
                  <a:pt x="12739" y="2864960"/>
                </a:lnTo>
                <a:cubicBezTo>
                  <a:pt x="12079" y="2767133"/>
                  <a:pt x="5210" y="2669306"/>
                  <a:pt x="4550" y="2571479"/>
                </a:cubicBezTo>
                <a:lnTo>
                  <a:pt x="4448" y="2512336"/>
                </a:lnTo>
                <a:cubicBezTo>
                  <a:pt x="3536" y="1674891"/>
                  <a:pt x="2625" y="837445"/>
                  <a:pt x="1713" y="0"/>
                </a:cubicBezTo>
                <a:lnTo>
                  <a:pt x="2519800" y="0"/>
                </a:lnTo>
                <a:cubicBezTo>
                  <a:pt x="2534776" y="43"/>
                  <a:pt x="2546908" y="12172"/>
                  <a:pt x="2546946" y="27148"/>
                </a:cubicBezTo>
                <a:cubicBezTo>
                  <a:pt x="2552075" y="77753"/>
                  <a:pt x="2549972" y="148266"/>
                  <a:pt x="2550576" y="201466"/>
                </a:cubicBezTo>
                <a:cubicBezTo>
                  <a:pt x="2550575" y="249760"/>
                  <a:pt x="2553966" y="233348"/>
                  <a:pt x="2553965" y="281642"/>
                </a:cubicBezTo>
                <a:lnTo>
                  <a:pt x="2557601" y="339557"/>
                </a:lnTo>
                <a:cubicBezTo>
                  <a:pt x="2560216" y="365317"/>
                  <a:pt x="2561671" y="379473"/>
                  <a:pt x="2562888" y="398740"/>
                </a:cubicBezTo>
                <a:lnTo>
                  <a:pt x="2564904" y="455160"/>
                </a:lnTo>
                <a:cubicBezTo>
                  <a:pt x="2564443" y="460454"/>
                  <a:pt x="2567400" y="461853"/>
                  <a:pt x="2566880" y="467958"/>
                </a:cubicBezTo>
                <a:lnTo>
                  <a:pt x="2557101" y="526659"/>
                </a:lnTo>
                <a:lnTo>
                  <a:pt x="2552102" y="550660"/>
                </a:lnTo>
                <a:lnTo>
                  <a:pt x="2557345" y="630210"/>
                </a:lnTo>
                <a:cubicBezTo>
                  <a:pt x="2557437" y="689752"/>
                  <a:pt x="2551850" y="430419"/>
                  <a:pt x="2552653" y="907912"/>
                </a:cubicBezTo>
                <a:cubicBezTo>
                  <a:pt x="2553565" y="1745357"/>
                  <a:pt x="2554476" y="2582803"/>
                  <a:pt x="2555388" y="3420248"/>
                </a:cubicBezTo>
                <a:lnTo>
                  <a:pt x="37301" y="3420248"/>
                </a:lnTo>
                <a:cubicBezTo>
                  <a:pt x="22325" y="3420205"/>
                  <a:pt x="10193" y="3408076"/>
                  <a:pt x="10155" y="3393100"/>
                </a:cubicBezTo>
                <a:cubicBezTo>
                  <a:pt x="10142" y="3390462"/>
                  <a:pt x="10128" y="3387824"/>
                  <a:pt x="10115" y="3385186"/>
                </a:cubicBezTo>
                <a:lnTo>
                  <a:pt x="6528" y="3385176"/>
                </a:lnTo>
                <a:lnTo>
                  <a:pt x="6528" y="3073899"/>
                </a:lnTo>
                <a:lnTo>
                  <a:pt x="10083" y="30256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3" name="Kuva 4" descr="Kuva, joka sisältää kohteen hevonen, vaunu, ulko, piirretty&#10;&#10;Kuvaus luotu automaattisesti">
            <a:extLst>
              <a:ext uri="{FF2B5EF4-FFF2-40B4-BE49-F238E27FC236}">
                <a16:creationId xmlns:a16="http://schemas.microsoft.com/office/drawing/2014/main" id="{F4B58B8A-F95B-183D-09AA-C5EAC4B77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7135">
            <a:off x="1707301" y="3555427"/>
            <a:ext cx="3597176" cy="2291439"/>
          </a:xfrm>
          <a:prstGeom prst="rect">
            <a:avLst/>
          </a:pr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B6B510AF-F79C-4022-995C-EA3419D00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56227" y="5396473"/>
            <a:ext cx="444795" cy="1544605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Content Placeholder 7">
            <a:extLst>
              <a:ext uri="{FF2B5EF4-FFF2-40B4-BE49-F238E27FC236}">
                <a16:creationId xmlns:a16="http://schemas.microsoft.com/office/drawing/2014/main" id="{2E50729C-BD98-F2D7-B77E-8E0D5984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88745"/>
            <a:ext cx="5127523" cy="42834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Hevosvaunuja</a:t>
            </a:r>
            <a:r>
              <a:rPr lang="en-US" sz="2400" dirty="0"/>
              <a:t> </a:t>
            </a:r>
            <a:r>
              <a:rPr lang="en-US" sz="2400" dirty="0" err="1"/>
              <a:t>käytettiin</a:t>
            </a:r>
            <a:r>
              <a:rPr lang="en-US" sz="2400" dirty="0"/>
              <a:t> </a:t>
            </a:r>
            <a:r>
              <a:rPr lang="en-US" sz="2400" dirty="0" err="1"/>
              <a:t>paljon</a:t>
            </a:r>
            <a:r>
              <a:rPr lang="en-US" sz="2400" dirty="0"/>
              <a:t> </a:t>
            </a:r>
            <a:r>
              <a:rPr lang="en-US" sz="2400" dirty="0" err="1"/>
              <a:t>kun</a:t>
            </a:r>
            <a:r>
              <a:rPr lang="en-US" sz="2400" dirty="0"/>
              <a:t> </a:t>
            </a:r>
            <a:r>
              <a:rPr lang="en-US" sz="2400" dirty="0" err="1"/>
              <a:t>matkustelttiin</a:t>
            </a:r>
            <a:r>
              <a:rPr lang="en-US" sz="2400" dirty="0"/>
              <a:t> ja </a:t>
            </a:r>
            <a:r>
              <a:rPr lang="en-US" sz="2400" dirty="0" err="1"/>
              <a:t>haettiin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 </a:t>
            </a:r>
            <a:r>
              <a:rPr lang="en-US" sz="2400" dirty="0" err="1"/>
              <a:t>heinää</a:t>
            </a:r>
            <a:r>
              <a:rPr lang="en-US" sz="2400" dirty="0"/>
              <a:t> </a:t>
            </a:r>
            <a:r>
              <a:rPr lang="en-US" sz="2400" dirty="0" err="1"/>
              <a:t>pellolta</a:t>
            </a:r>
            <a:endParaRPr lang="en-US" sz="2400" dirty="0"/>
          </a:p>
          <a:p>
            <a:r>
              <a:rPr lang="en-US" sz="2400" dirty="0" err="1"/>
              <a:t>Hevosvaunut</a:t>
            </a:r>
            <a:r>
              <a:rPr lang="en-US" sz="2400" dirty="0"/>
              <a:t> </a:t>
            </a:r>
            <a:r>
              <a:rPr lang="en-US" sz="2400" dirty="0" err="1"/>
              <a:t>tulivat</a:t>
            </a:r>
            <a:r>
              <a:rPr lang="en-US" sz="2400" dirty="0"/>
              <a:t> </a:t>
            </a:r>
            <a:r>
              <a:rPr lang="en-US" sz="2400" dirty="0" err="1"/>
              <a:t>suomeen</a:t>
            </a:r>
            <a:r>
              <a:rPr lang="en-US" sz="2400" dirty="0"/>
              <a:t> </a:t>
            </a:r>
            <a:r>
              <a:rPr lang="en-US" sz="2400" dirty="0" err="1"/>
              <a:t>noin</a:t>
            </a:r>
            <a:r>
              <a:rPr lang="en-US" sz="2400" dirty="0"/>
              <a:t> 1912-1920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F25946-B862-4193-B961-E5F89219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09729D2-995A-492C-AE13-0DCA6065B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CE9B3E2-22E0-4ABB-B503-A79F436C58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293ECF9-1685-40F1-BA19-35AFB0A47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6AF12C-9FFA-4FDC-8E9C-2F3625437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70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0BF269-CBCB-4309-9E1E-D625A2D6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B3D20D-55BA-41D6-B1F1-14967CAAF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20088">
            <a:off x="-41879" y="1250109"/>
            <a:ext cx="5377209" cy="41473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D2882D3-27E2-4599-93BB-1B8CBCE53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18742">
            <a:off x="704629" y="784789"/>
            <a:ext cx="3891474" cy="5115980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blipFill>
            <a:blip r:embed="rId2">
              <a:alphaModFix/>
            </a:blip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Kuva 4" descr="Kuva, joka sisältää kohteen ulko, puu, lumi, henkilö&#10;&#10;Kuvaus luotu automaattisesti">
            <a:extLst>
              <a:ext uri="{FF2B5EF4-FFF2-40B4-BE49-F238E27FC236}">
                <a16:creationId xmlns:a16="http://schemas.microsoft.com/office/drawing/2014/main" id="{1661BC53-1BE5-A13E-2EE4-DA44BAC79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17982" r="4173" b="2"/>
          <a:stretch/>
        </p:blipFill>
        <p:spPr>
          <a:xfrm>
            <a:off x="580554" y="685800"/>
            <a:ext cx="4132334" cy="5308297"/>
          </a:xfrm>
          <a:custGeom>
            <a:avLst/>
            <a:gdLst/>
            <a:ahLst/>
            <a:cxnLst/>
            <a:rect l="l" t="t" r="r" b="b"/>
            <a:pathLst>
              <a:path w="4132334" h="5308297">
                <a:moveTo>
                  <a:pt x="3821654" y="65"/>
                </a:moveTo>
                <a:cubicBezTo>
                  <a:pt x="3841037" y="-884"/>
                  <a:pt x="3857257" y="8741"/>
                  <a:pt x="3857988" y="21632"/>
                </a:cubicBezTo>
                <a:lnTo>
                  <a:pt x="3914156" y="1085917"/>
                </a:lnTo>
                <a:lnTo>
                  <a:pt x="3925866" y="1120135"/>
                </a:lnTo>
                <a:cubicBezTo>
                  <a:pt x="3926459" y="1139655"/>
                  <a:pt x="3920537" y="1144305"/>
                  <a:pt x="3917875" y="1156389"/>
                </a:cubicBezTo>
                <a:lnTo>
                  <a:pt x="3943005" y="1632560"/>
                </a:lnTo>
                <a:lnTo>
                  <a:pt x="3946340" y="1695765"/>
                </a:lnTo>
                <a:lnTo>
                  <a:pt x="3958729" y="1730512"/>
                </a:lnTo>
                <a:cubicBezTo>
                  <a:pt x="3951063" y="1745158"/>
                  <a:pt x="3968068" y="1754677"/>
                  <a:pt x="3972697" y="1765970"/>
                </a:cubicBezTo>
                <a:lnTo>
                  <a:pt x="3979734" y="1800477"/>
                </a:lnTo>
                <a:lnTo>
                  <a:pt x="3981953" y="1827211"/>
                </a:lnTo>
                <a:lnTo>
                  <a:pt x="3976314" y="1855640"/>
                </a:lnTo>
                <a:cubicBezTo>
                  <a:pt x="3976037" y="1863509"/>
                  <a:pt x="3980577" y="1865345"/>
                  <a:pt x="3980276" y="1874419"/>
                </a:cubicBezTo>
                <a:lnTo>
                  <a:pt x="3974508" y="1910091"/>
                </a:lnTo>
                <a:lnTo>
                  <a:pt x="3970205" y="1962052"/>
                </a:lnTo>
                <a:lnTo>
                  <a:pt x="3964588" y="1997963"/>
                </a:lnTo>
                <a:lnTo>
                  <a:pt x="3962656" y="2004932"/>
                </a:lnTo>
                <a:lnTo>
                  <a:pt x="3974921" y="2237321"/>
                </a:lnTo>
                <a:lnTo>
                  <a:pt x="3978389" y="2254329"/>
                </a:lnTo>
                <a:lnTo>
                  <a:pt x="3978878" y="2312300"/>
                </a:lnTo>
                <a:lnTo>
                  <a:pt x="3982814" y="2320514"/>
                </a:lnTo>
                <a:lnTo>
                  <a:pt x="3982305" y="2377241"/>
                </a:lnTo>
                <a:cubicBezTo>
                  <a:pt x="3983788" y="2395940"/>
                  <a:pt x="3984719" y="2428428"/>
                  <a:pt x="3988540" y="2439036"/>
                </a:cubicBezTo>
                <a:lnTo>
                  <a:pt x="3996755" y="2443241"/>
                </a:lnTo>
                <a:lnTo>
                  <a:pt x="3998173" y="2456791"/>
                </a:lnTo>
                <a:cubicBezTo>
                  <a:pt x="3997614" y="2457817"/>
                  <a:pt x="3999157" y="2477379"/>
                  <a:pt x="3999149" y="2478189"/>
                </a:cubicBezTo>
                <a:lnTo>
                  <a:pt x="3993311" y="2526542"/>
                </a:lnTo>
                <a:lnTo>
                  <a:pt x="4132334" y="5106769"/>
                </a:lnTo>
                <a:lnTo>
                  <a:pt x="314665" y="5308245"/>
                </a:lnTo>
                <a:cubicBezTo>
                  <a:pt x="292218" y="5309366"/>
                  <a:pt x="273093" y="5292378"/>
                  <a:pt x="271866" y="5270221"/>
                </a:cubicBezTo>
                <a:cubicBezTo>
                  <a:pt x="224854" y="4467996"/>
                  <a:pt x="94703" y="2029479"/>
                  <a:pt x="134" y="204346"/>
                </a:cubicBezTo>
                <a:lnTo>
                  <a:pt x="0" y="201752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F06879-19F7-051D-C3BB-EA6F5331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0" y="685800"/>
            <a:ext cx="7768770" cy="1252864"/>
          </a:xfrm>
        </p:spPr>
        <p:txBody>
          <a:bodyPr>
            <a:normAutofit/>
          </a:bodyPr>
          <a:lstStyle/>
          <a:p>
            <a:r>
              <a:rPr lang="fi-FI"/>
              <a:t>Entisajan työt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B882A10-CCD0-4815-9022-B3D8AAD51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76433">
            <a:off x="2362655" y="5117532"/>
            <a:ext cx="444795" cy="1675698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4BD690-C2A7-8FAD-1FA7-A14B2816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138" y="2306838"/>
            <a:ext cx="3492186" cy="36928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/>
              <a:t>Entisaikaan töinä oli esim. suutari, tukkimies, pesijä, hissi tyttö, piiska poika, huovuttaja, narri ja metsuri.</a:t>
            </a:r>
          </a:p>
          <a:p>
            <a:endParaRPr lang="fi-FI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511C98-20A9-40CF-AE8F-9353EDA0D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EB8278-E561-4C91-91B7-845BB0165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CF3C316-B3F1-4829-93C8-A48F1E4D47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71FF215-8C4B-4333-A409-B8C1E6D9F7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E642D-76E8-46FD-8F1F-1187BDAA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F4F9F8-243C-4C0F-A4DD-769DFD41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5186" y="2598510"/>
            <a:ext cx="2826814" cy="4259491"/>
          </a:xfrm>
          <a:custGeom>
            <a:avLst/>
            <a:gdLst>
              <a:gd name="connsiteX0" fmla="*/ 222652 w 2826814"/>
              <a:gd name="connsiteY0" fmla="*/ 0 h 4259491"/>
              <a:gd name="connsiteX1" fmla="*/ 2826814 w 2826814"/>
              <a:gd name="connsiteY1" fmla="*/ 134224 h 4259491"/>
              <a:gd name="connsiteX2" fmla="*/ 2826814 w 2826814"/>
              <a:gd name="connsiteY2" fmla="*/ 4259491 h 4259491"/>
              <a:gd name="connsiteX3" fmla="*/ 0 w 2826814"/>
              <a:gd name="connsiteY3" fmla="*/ 4259491 h 425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814" h="4259491">
                <a:moveTo>
                  <a:pt x="222652" y="0"/>
                </a:moveTo>
                <a:lnTo>
                  <a:pt x="2826814" y="134224"/>
                </a:lnTo>
                <a:lnTo>
                  <a:pt x="2826814" y="4259491"/>
                </a:lnTo>
                <a:lnTo>
                  <a:pt x="0" y="425949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0D0E797-2214-44F0-B1AA-4E0ACA38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6922" y="2748362"/>
            <a:ext cx="2665079" cy="4109638"/>
          </a:xfrm>
          <a:custGeom>
            <a:avLst/>
            <a:gdLst>
              <a:gd name="connsiteX0" fmla="*/ 210038 w 2665079"/>
              <a:gd name="connsiteY0" fmla="*/ 0 h 4109638"/>
              <a:gd name="connsiteX1" fmla="*/ 2665079 w 2665079"/>
              <a:gd name="connsiteY1" fmla="*/ 127431 h 4109638"/>
              <a:gd name="connsiteX2" fmla="*/ 2665079 w 2665079"/>
              <a:gd name="connsiteY2" fmla="*/ 4109638 h 4109638"/>
              <a:gd name="connsiteX3" fmla="*/ 0 w 2665079"/>
              <a:gd name="connsiteY3" fmla="*/ 4109638 h 4109638"/>
              <a:gd name="connsiteX4" fmla="*/ 1911 w 2665079"/>
              <a:gd name="connsiteY4" fmla="*/ 4079618 h 4109638"/>
              <a:gd name="connsiteX5" fmla="*/ 20024 w 2665079"/>
              <a:gd name="connsiteY5" fmla="*/ 3740361 h 4109638"/>
              <a:gd name="connsiteX6" fmla="*/ 210038 w 2665079"/>
              <a:gd name="connsiteY6" fmla="*/ 0 h 41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079" h="4109638">
                <a:moveTo>
                  <a:pt x="210038" y="0"/>
                </a:moveTo>
                <a:lnTo>
                  <a:pt x="2665079" y="127431"/>
                </a:lnTo>
                <a:lnTo>
                  <a:pt x="2665079" y="4109638"/>
                </a:lnTo>
                <a:lnTo>
                  <a:pt x="0" y="4109638"/>
                </a:lnTo>
                <a:lnTo>
                  <a:pt x="1911" y="4079618"/>
                </a:lnTo>
                <a:cubicBezTo>
                  <a:pt x="5894" y="4013318"/>
                  <a:pt x="11660" y="3906981"/>
                  <a:pt x="20024" y="3740361"/>
                </a:cubicBezTo>
                <a:cubicBezTo>
                  <a:pt x="83361" y="2493574"/>
                  <a:pt x="146700" y="1246787"/>
                  <a:pt x="210038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teksti, henkilö, mies, seisominen&#10;&#10;Kuvaus luotu automaattisesti">
            <a:extLst>
              <a:ext uri="{FF2B5EF4-FFF2-40B4-BE49-F238E27FC236}">
                <a16:creationId xmlns:a16="http://schemas.microsoft.com/office/drawing/2014/main" id="{0748220D-8CD9-D366-51BE-EDF30D519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3000"/>
          </a:blip>
          <a:srcRect l="13821" r="-1" b="-1"/>
          <a:stretch/>
        </p:blipFill>
        <p:spPr>
          <a:xfrm>
            <a:off x="9526926" y="2647721"/>
            <a:ext cx="2665079" cy="4109638"/>
          </a:xfrm>
          <a:custGeom>
            <a:avLst/>
            <a:gdLst/>
            <a:ahLst/>
            <a:cxnLst/>
            <a:rect l="l" t="t" r="r" b="b"/>
            <a:pathLst>
              <a:path w="2665079" h="4109638">
                <a:moveTo>
                  <a:pt x="210038" y="0"/>
                </a:moveTo>
                <a:lnTo>
                  <a:pt x="2665079" y="127431"/>
                </a:lnTo>
                <a:lnTo>
                  <a:pt x="2665079" y="4109638"/>
                </a:lnTo>
                <a:lnTo>
                  <a:pt x="0" y="4109638"/>
                </a:lnTo>
                <a:lnTo>
                  <a:pt x="1911" y="4079618"/>
                </a:lnTo>
                <a:cubicBezTo>
                  <a:pt x="5894" y="4013318"/>
                  <a:pt x="11660" y="3906981"/>
                  <a:pt x="20024" y="3740361"/>
                </a:cubicBezTo>
                <a:cubicBezTo>
                  <a:pt x="83361" y="2493574"/>
                  <a:pt x="146700" y="1246787"/>
                  <a:pt x="210038" y="0"/>
                </a:cubicBezTo>
                <a:close/>
              </a:path>
            </a:pathLst>
          </a:custGeom>
        </p:spPr>
      </p:pic>
      <p:pic>
        <p:nvPicPr>
          <p:cNvPr id="6" name="Kuva 6" descr="Kuva, joka sisältää kohteen rakennus, lehmä, ulko, nauta&#10;&#10;Kuvaus luotu automaattisesti">
            <a:extLst>
              <a:ext uri="{FF2B5EF4-FFF2-40B4-BE49-F238E27FC236}">
                <a16:creationId xmlns:a16="http://schemas.microsoft.com/office/drawing/2014/main" id="{2C148E05-05E1-5BA2-0F8B-7641A2630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444" y="-2875179"/>
            <a:ext cx="2714446" cy="20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E642BD-40B7-C007-54C7-561134A5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57046"/>
            <a:ext cx="4847950" cy="1473679"/>
          </a:xfrm>
        </p:spPr>
        <p:txBody>
          <a:bodyPr>
            <a:normAutofit fontScale="90000"/>
          </a:bodyPr>
          <a:lstStyle/>
          <a:p>
            <a:r>
              <a:rPr lang="fi-FI"/>
              <a:t>Entisajan koulunkäyntiä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DB65F0-3AF5-4F4F-B108-05E1FD92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761">
            <a:off x="750235" y="449056"/>
            <a:ext cx="4101370" cy="288617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E12505C-3AA6-467E-93F5-14533E0A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8761">
            <a:off x="1461728" y="-49087"/>
            <a:ext cx="2689192" cy="3854648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8C4EF4C-FAED-45CE-BDD7-7D980DD6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09856">
            <a:off x="1422415" y="3264215"/>
            <a:ext cx="4156037" cy="28656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henkilö, sisä, ikkuna&#10;&#10;Kuvaus luotu automaattisesti">
            <a:extLst>
              <a:ext uri="{FF2B5EF4-FFF2-40B4-BE49-F238E27FC236}">
                <a16:creationId xmlns:a16="http://schemas.microsoft.com/office/drawing/2014/main" id="{77D8FDF9-875C-11CD-1C4B-EFE925E47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0" r="9184" b="3"/>
          <a:stretch/>
        </p:blipFill>
        <p:spPr>
          <a:xfrm rot="21768766">
            <a:off x="1246653" y="730699"/>
            <a:ext cx="3119338" cy="2343932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2AB8E74-A0F1-4AAB-AD33-148939C08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09856">
            <a:off x="2185575" y="2733114"/>
            <a:ext cx="2644222" cy="3928226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6941" h="3420248">
                <a:moveTo>
                  <a:pt x="10083" y="3025648"/>
                </a:moveTo>
                <a:cubicBezTo>
                  <a:pt x="10331" y="3005461"/>
                  <a:pt x="7474" y="2991485"/>
                  <a:pt x="7722" y="2971298"/>
                </a:cubicBezTo>
                <a:cubicBezTo>
                  <a:pt x="8183" y="2966004"/>
                  <a:pt x="14541" y="2958395"/>
                  <a:pt x="15061" y="2952290"/>
                </a:cubicBezTo>
                <a:lnTo>
                  <a:pt x="0" y="2893589"/>
                </a:lnTo>
                <a:lnTo>
                  <a:pt x="4999" y="2869588"/>
                </a:lnTo>
                <a:lnTo>
                  <a:pt x="12739" y="2864960"/>
                </a:lnTo>
                <a:cubicBezTo>
                  <a:pt x="12079" y="2767133"/>
                  <a:pt x="5210" y="2669306"/>
                  <a:pt x="4550" y="2571479"/>
                </a:cubicBezTo>
                <a:lnTo>
                  <a:pt x="4448" y="2512336"/>
                </a:lnTo>
                <a:cubicBezTo>
                  <a:pt x="3536" y="1674891"/>
                  <a:pt x="2625" y="837445"/>
                  <a:pt x="1713" y="0"/>
                </a:cubicBezTo>
                <a:lnTo>
                  <a:pt x="2519800" y="0"/>
                </a:lnTo>
                <a:cubicBezTo>
                  <a:pt x="2534776" y="43"/>
                  <a:pt x="2546908" y="12172"/>
                  <a:pt x="2546946" y="27148"/>
                </a:cubicBezTo>
                <a:cubicBezTo>
                  <a:pt x="2552075" y="77753"/>
                  <a:pt x="2549972" y="148266"/>
                  <a:pt x="2550576" y="201466"/>
                </a:cubicBezTo>
                <a:cubicBezTo>
                  <a:pt x="2550575" y="249760"/>
                  <a:pt x="2553966" y="233348"/>
                  <a:pt x="2553965" y="281642"/>
                </a:cubicBezTo>
                <a:lnTo>
                  <a:pt x="2557601" y="339557"/>
                </a:lnTo>
                <a:cubicBezTo>
                  <a:pt x="2560216" y="365317"/>
                  <a:pt x="2561671" y="379473"/>
                  <a:pt x="2562888" y="398740"/>
                </a:cubicBezTo>
                <a:lnTo>
                  <a:pt x="2564904" y="455160"/>
                </a:lnTo>
                <a:cubicBezTo>
                  <a:pt x="2564443" y="460454"/>
                  <a:pt x="2567400" y="461853"/>
                  <a:pt x="2566880" y="467958"/>
                </a:cubicBezTo>
                <a:lnTo>
                  <a:pt x="2557101" y="526659"/>
                </a:lnTo>
                <a:lnTo>
                  <a:pt x="2552102" y="550660"/>
                </a:lnTo>
                <a:lnTo>
                  <a:pt x="2557345" y="630210"/>
                </a:lnTo>
                <a:cubicBezTo>
                  <a:pt x="2557437" y="689752"/>
                  <a:pt x="2551850" y="430419"/>
                  <a:pt x="2552653" y="907912"/>
                </a:cubicBezTo>
                <a:cubicBezTo>
                  <a:pt x="2553565" y="1745357"/>
                  <a:pt x="2554476" y="2582803"/>
                  <a:pt x="2555388" y="3420248"/>
                </a:cubicBezTo>
                <a:lnTo>
                  <a:pt x="37301" y="3420248"/>
                </a:lnTo>
                <a:cubicBezTo>
                  <a:pt x="22325" y="3420205"/>
                  <a:pt x="10193" y="3408076"/>
                  <a:pt x="10155" y="3393100"/>
                </a:cubicBezTo>
                <a:cubicBezTo>
                  <a:pt x="10142" y="3390462"/>
                  <a:pt x="10128" y="3387824"/>
                  <a:pt x="10115" y="3385186"/>
                </a:cubicBezTo>
                <a:lnTo>
                  <a:pt x="6528" y="3385176"/>
                </a:lnTo>
                <a:lnTo>
                  <a:pt x="6528" y="3073899"/>
                </a:lnTo>
                <a:lnTo>
                  <a:pt x="10083" y="30256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8132E173-BF22-C7E5-5458-3836B4B73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6" r="8897" b="2"/>
          <a:stretch/>
        </p:blipFill>
        <p:spPr>
          <a:xfrm rot="21377135">
            <a:off x="1760526" y="3515052"/>
            <a:ext cx="3490726" cy="2343435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6B510AF-F79C-4022-995C-EA3419D00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56227" y="5396473"/>
            <a:ext cx="444795" cy="1544605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4D0BEC-0E54-C7B7-D052-05BAAFA9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075" y="1931877"/>
            <a:ext cx="6234578" cy="43122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i-FI" sz="2400"/>
          </a:p>
          <a:p>
            <a:pPr>
              <a:lnSpc>
                <a:spcPct val="110000"/>
              </a:lnSpc>
            </a:pPr>
            <a:r>
              <a:rPr lang="fi-FI" sz="2400" dirty="0"/>
              <a:t>1921 Suomessa tuli oppivelvollisuuslaki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Kouluviikko kesti ma-la 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Kuri oli kovaa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Kaikilla oli kouluasut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Tytöillä mekko ja essu, pojilla sarkahousut ja takki sekä lakki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Ilmainen kouluruoka tuli vuoden 1943 jälkeen</a:t>
            </a:r>
          </a:p>
          <a:p>
            <a:pPr>
              <a:lnSpc>
                <a:spcPct val="110000"/>
              </a:lnSpc>
            </a:pPr>
            <a:endParaRPr lang="fi-FI" sz="240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CF25946-B862-4193-B961-E5F89219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09729D2-995A-492C-AE13-0DCA6065B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CE9B3E2-22E0-4ABB-B503-A79F436C58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293ECF9-1685-40F1-BA19-35AFB0A47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56AF12C-9FFA-4FDC-8E9C-2F3625437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9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5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29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uva 4" descr="Kuva, joka sisältää kohteen pöytä, ruoka, lautanen, sisä&#10;&#10;Kuvaus luotu automaattisesti">
            <a:extLst>
              <a:ext uri="{FF2B5EF4-FFF2-40B4-BE49-F238E27FC236}">
                <a16:creationId xmlns:a16="http://schemas.microsoft.com/office/drawing/2014/main" id="{66C1AC36-57D3-BEB7-BF15-8A9C49492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11498" r="23731" b="2"/>
          <a:stretch/>
        </p:blipFill>
        <p:spPr>
          <a:xfrm rot="86286">
            <a:off x="518067" y="256103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2F1AF1-1678-B7BB-BDC6-6EAE871C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393" y="685800"/>
            <a:ext cx="3820184" cy="675309"/>
          </a:xfrm>
        </p:spPr>
        <p:txBody>
          <a:bodyPr anchor="b">
            <a:normAutofit fontScale="90000"/>
          </a:bodyPr>
          <a:lstStyle/>
          <a:p>
            <a:r>
              <a:rPr lang="fi-FI"/>
              <a:t>haastattelu</a:t>
            </a:r>
          </a:p>
        </p:txBody>
      </p:sp>
      <p:sp>
        <p:nvSpPr>
          <p:cNvPr id="47" name="Freeform: Shape 31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1AD21D-9975-3F2B-3E72-CE581744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075" y="1466035"/>
            <a:ext cx="3908125" cy="4721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000" dirty="0"/>
              <a:t>Koulussa oli usein ruokana hernekeitto ja mannapuuroa.</a:t>
            </a:r>
          </a:p>
          <a:p>
            <a:pPr marL="0" indent="0">
              <a:buNone/>
            </a:pPr>
            <a:r>
              <a:rPr lang="fi-FI" sz="2000" dirty="0"/>
              <a:t>Kesällä liikuttiin kävellen ja talvella suksilla. Opettajat olivat ankaria.</a:t>
            </a:r>
          </a:p>
          <a:p>
            <a:pPr marL="0" indent="0">
              <a:buNone/>
            </a:pPr>
            <a:r>
              <a:rPr lang="fi-FI" sz="2000" dirty="0"/>
              <a:t>Entisajan töitä olivat esim. siivooja, vanhusten hoitaja ja opettaja.</a:t>
            </a:r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27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EE38A39-E95F-4C93-A484-6058EDEF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DF8C51-F42F-2134-B3B3-9C94F0C3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685800"/>
            <a:ext cx="6089904" cy="1911096"/>
          </a:xfrm>
        </p:spPr>
        <p:txBody>
          <a:bodyPr>
            <a:normAutofit/>
          </a:bodyPr>
          <a:lstStyle/>
          <a:p>
            <a:r>
              <a:rPr lang="fi-FI"/>
              <a:t>Käärmelahden koulun historia 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B63045F-C428-46FC-A589-944EE0D3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149" y="3182802"/>
            <a:ext cx="5100170" cy="3675199"/>
          </a:xfrm>
          <a:custGeom>
            <a:avLst/>
            <a:gdLst>
              <a:gd name="connsiteX0" fmla="*/ 4876052 w 5100170"/>
              <a:gd name="connsiteY0" fmla="*/ 0 h 3675199"/>
              <a:gd name="connsiteX1" fmla="*/ 5100170 w 5100170"/>
              <a:gd name="connsiteY1" fmla="*/ 3675199 h 3675199"/>
              <a:gd name="connsiteX2" fmla="*/ 205802 w 5100170"/>
              <a:gd name="connsiteY2" fmla="*/ 3675199 h 3675199"/>
              <a:gd name="connsiteX3" fmla="*/ 0 w 5100170"/>
              <a:gd name="connsiteY3" fmla="*/ 300355 h 367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0170" h="3675199">
                <a:moveTo>
                  <a:pt x="4876052" y="0"/>
                </a:moveTo>
                <a:lnTo>
                  <a:pt x="5100170" y="3675199"/>
                </a:lnTo>
                <a:lnTo>
                  <a:pt x="205802" y="3675199"/>
                </a:lnTo>
                <a:lnTo>
                  <a:pt x="0" y="30035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7971301-9F3F-4E07-8A30-8B7549EB1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388" y="3317812"/>
            <a:ext cx="4828567" cy="3540189"/>
          </a:xfrm>
          <a:custGeom>
            <a:avLst/>
            <a:gdLst>
              <a:gd name="connsiteX0" fmla="*/ 4617800 w 4828567"/>
              <a:gd name="connsiteY0" fmla="*/ 0 h 3540189"/>
              <a:gd name="connsiteX1" fmla="*/ 4712976 w 4828567"/>
              <a:gd name="connsiteY1" fmla="*/ 1550743 h 3540189"/>
              <a:gd name="connsiteX2" fmla="*/ 4828567 w 4828567"/>
              <a:gd name="connsiteY2" fmla="*/ 3540189 h 3540189"/>
              <a:gd name="connsiteX3" fmla="*/ 207772 w 4828567"/>
              <a:gd name="connsiteY3" fmla="*/ 3540189 h 3540189"/>
              <a:gd name="connsiteX4" fmla="*/ 200402 w 4828567"/>
              <a:gd name="connsiteY4" fmla="*/ 3419651 h 3540189"/>
              <a:gd name="connsiteX5" fmla="*/ 24099 w 4828567"/>
              <a:gd name="connsiteY5" fmla="*/ 575531 h 3540189"/>
              <a:gd name="connsiteX6" fmla="*/ 13796 w 4828567"/>
              <a:gd name="connsiteY6" fmla="*/ 537441 h 3540189"/>
              <a:gd name="connsiteX7" fmla="*/ 6712 w 4828567"/>
              <a:gd name="connsiteY7" fmla="*/ 466094 h 3540189"/>
              <a:gd name="connsiteX8" fmla="*/ 5806 w 4828567"/>
              <a:gd name="connsiteY8" fmla="*/ 357103 h 3540189"/>
              <a:gd name="connsiteX9" fmla="*/ 201 w 4828567"/>
              <a:gd name="connsiteY9" fmla="*/ 336983 h 3540189"/>
              <a:gd name="connsiteX10" fmla="*/ 6414 w 4828567"/>
              <a:gd name="connsiteY10" fmla="*/ 287213 h 354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8567" h="3540189">
                <a:moveTo>
                  <a:pt x="4617800" y="0"/>
                </a:moveTo>
                <a:lnTo>
                  <a:pt x="4712976" y="1550743"/>
                </a:lnTo>
                <a:lnTo>
                  <a:pt x="4828567" y="3540189"/>
                </a:lnTo>
                <a:lnTo>
                  <a:pt x="207772" y="3540189"/>
                </a:lnTo>
                <a:lnTo>
                  <a:pt x="200402" y="3419651"/>
                </a:lnTo>
                <a:cubicBezTo>
                  <a:pt x="147807" y="2560558"/>
                  <a:pt x="53212" y="1028905"/>
                  <a:pt x="24099" y="575531"/>
                </a:cubicBezTo>
                <a:lnTo>
                  <a:pt x="13796" y="537441"/>
                </a:lnTo>
                <a:cubicBezTo>
                  <a:pt x="6566" y="529837"/>
                  <a:pt x="8042" y="496151"/>
                  <a:pt x="6712" y="466094"/>
                </a:cubicBezTo>
                <a:cubicBezTo>
                  <a:pt x="5381" y="436039"/>
                  <a:pt x="5006" y="381744"/>
                  <a:pt x="5806" y="357103"/>
                </a:cubicBezTo>
                <a:lnTo>
                  <a:pt x="201" y="336983"/>
                </a:lnTo>
                <a:cubicBezTo>
                  <a:pt x="-1156" y="314840"/>
                  <a:pt x="4763" y="312708"/>
                  <a:pt x="6414" y="287213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6" descr="Kuva, joka sisältää kohteen puu, ulko, ruoho, henkilö&#10;&#10;Kuvaus luotu automaattisesti">
            <a:extLst>
              <a:ext uri="{FF2B5EF4-FFF2-40B4-BE49-F238E27FC236}">
                <a16:creationId xmlns:a16="http://schemas.microsoft.com/office/drawing/2014/main" id="{B5F20B80-C7E7-EDC9-A777-611E92F06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5130" r="4169"/>
          <a:stretch/>
        </p:blipFill>
        <p:spPr>
          <a:xfrm>
            <a:off x="528662" y="3230486"/>
            <a:ext cx="4828567" cy="3540189"/>
          </a:xfrm>
          <a:custGeom>
            <a:avLst/>
            <a:gdLst/>
            <a:ahLst/>
            <a:cxnLst/>
            <a:rect l="l" t="t" r="r" b="b"/>
            <a:pathLst>
              <a:path w="4828567" h="3540189">
                <a:moveTo>
                  <a:pt x="4617800" y="0"/>
                </a:moveTo>
                <a:lnTo>
                  <a:pt x="4712976" y="1550743"/>
                </a:lnTo>
                <a:lnTo>
                  <a:pt x="4828567" y="3540189"/>
                </a:lnTo>
                <a:lnTo>
                  <a:pt x="207772" y="3540189"/>
                </a:lnTo>
                <a:lnTo>
                  <a:pt x="200402" y="3419651"/>
                </a:lnTo>
                <a:cubicBezTo>
                  <a:pt x="147807" y="2560558"/>
                  <a:pt x="53212" y="1028905"/>
                  <a:pt x="24099" y="575531"/>
                </a:cubicBezTo>
                <a:lnTo>
                  <a:pt x="13796" y="537441"/>
                </a:lnTo>
                <a:cubicBezTo>
                  <a:pt x="6566" y="529837"/>
                  <a:pt x="8042" y="496151"/>
                  <a:pt x="6712" y="466094"/>
                </a:cubicBezTo>
                <a:cubicBezTo>
                  <a:pt x="5381" y="436039"/>
                  <a:pt x="5006" y="381744"/>
                  <a:pt x="5806" y="357103"/>
                </a:cubicBezTo>
                <a:lnTo>
                  <a:pt x="201" y="336983"/>
                </a:lnTo>
                <a:cubicBezTo>
                  <a:pt x="-1156" y="314840"/>
                  <a:pt x="4763" y="312708"/>
                  <a:pt x="6414" y="287213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D1158A7-23C0-488E-81C3-21B1F7ECB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78960">
            <a:off x="647716" y="2987038"/>
            <a:ext cx="444795" cy="183201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007882-0929-4514-8EFF-34A0C33E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7050">
            <a:off x="799171" y="-9015"/>
            <a:ext cx="4051013" cy="3803574"/>
          </a:xfrm>
          <a:custGeom>
            <a:avLst/>
            <a:gdLst>
              <a:gd name="connsiteX0" fmla="*/ 326735 w 4332965"/>
              <a:gd name="connsiteY0" fmla="*/ 0 h 4008419"/>
              <a:gd name="connsiteX1" fmla="*/ 4332965 w 4332965"/>
              <a:gd name="connsiteY1" fmla="*/ 0 h 4008419"/>
              <a:gd name="connsiteX2" fmla="*/ 3974433 w 4332965"/>
              <a:gd name="connsiteY2" fmla="*/ 4008419 h 4008419"/>
              <a:gd name="connsiteX3" fmla="*/ 0 w 4332965"/>
              <a:gd name="connsiteY3" fmla="*/ 3652927 h 4008419"/>
              <a:gd name="connsiteX0" fmla="*/ 326735 w 4332965"/>
              <a:gd name="connsiteY0" fmla="*/ 0 h 4034871"/>
              <a:gd name="connsiteX1" fmla="*/ 4332965 w 4332965"/>
              <a:gd name="connsiteY1" fmla="*/ 0 h 4034871"/>
              <a:gd name="connsiteX2" fmla="*/ 3975770 w 4332965"/>
              <a:gd name="connsiteY2" fmla="*/ 4034871 h 4034871"/>
              <a:gd name="connsiteX3" fmla="*/ 0 w 4332965"/>
              <a:gd name="connsiteY3" fmla="*/ 3652927 h 4034871"/>
              <a:gd name="connsiteX4" fmla="*/ 326735 w 4332965"/>
              <a:gd name="connsiteY4" fmla="*/ 0 h 4034871"/>
              <a:gd name="connsiteX0" fmla="*/ 332517 w 4338747"/>
              <a:gd name="connsiteY0" fmla="*/ 0 h 4034871"/>
              <a:gd name="connsiteX1" fmla="*/ 4338747 w 4338747"/>
              <a:gd name="connsiteY1" fmla="*/ 0 h 4034871"/>
              <a:gd name="connsiteX2" fmla="*/ 3981552 w 4338747"/>
              <a:gd name="connsiteY2" fmla="*/ 4034871 h 4034871"/>
              <a:gd name="connsiteX3" fmla="*/ 0 w 4338747"/>
              <a:gd name="connsiteY3" fmla="*/ 3674968 h 4034871"/>
              <a:gd name="connsiteX4" fmla="*/ 332517 w 4338747"/>
              <a:gd name="connsiteY4" fmla="*/ 0 h 4034871"/>
              <a:gd name="connsiteX0" fmla="*/ 333543 w 4339773"/>
              <a:gd name="connsiteY0" fmla="*/ 0 h 4034871"/>
              <a:gd name="connsiteX1" fmla="*/ 4339773 w 4339773"/>
              <a:gd name="connsiteY1" fmla="*/ 0 h 4034871"/>
              <a:gd name="connsiteX2" fmla="*/ 3982578 w 4339773"/>
              <a:gd name="connsiteY2" fmla="*/ 4034871 h 4034871"/>
              <a:gd name="connsiteX3" fmla="*/ 0 w 4339773"/>
              <a:gd name="connsiteY3" fmla="*/ 3686158 h 4034871"/>
              <a:gd name="connsiteX4" fmla="*/ 333543 w 4339773"/>
              <a:gd name="connsiteY4" fmla="*/ 0 h 4034871"/>
              <a:gd name="connsiteX0" fmla="*/ 310843 w 4317073"/>
              <a:gd name="connsiteY0" fmla="*/ 0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10843 w 4317073"/>
              <a:gd name="connsiteY4" fmla="*/ 0 h 4034871"/>
              <a:gd name="connsiteX0" fmla="*/ 356205 w 4317073"/>
              <a:gd name="connsiteY0" fmla="*/ 39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56205 w 4317073"/>
              <a:gd name="connsiteY4" fmla="*/ 39 h 4034871"/>
              <a:gd name="connsiteX0" fmla="*/ 367545 w 4317073"/>
              <a:gd name="connsiteY0" fmla="*/ 49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67545 w 4317073"/>
              <a:gd name="connsiteY4" fmla="*/ 49 h 4034871"/>
              <a:gd name="connsiteX0" fmla="*/ 333524 w 4283052"/>
              <a:gd name="connsiteY0" fmla="*/ 49 h 4034871"/>
              <a:gd name="connsiteX1" fmla="*/ 4283052 w 4283052"/>
              <a:gd name="connsiteY1" fmla="*/ 0 h 4034871"/>
              <a:gd name="connsiteX2" fmla="*/ 3925857 w 4283052"/>
              <a:gd name="connsiteY2" fmla="*/ 4034871 h 4034871"/>
              <a:gd name="connsiteX3" fmla="*/ 0 w 4283052"/>
              <a:gd name="connsiteY3" fmla="*/ 3663609 h 4034871"/>
              <a:gd name="connsiteX4" fmla="*/ 333524 w 4283052"/>
              <a:gd name="connsiteY4" fmla="*/ 49 h 4034871"/>
              <a:gd name="connsiteX0" fmla="*/ 333524 w 4283052"/>
              <a:gd name="connsiteY0" fmla="*/ 49 h 4006623"/>
              <a:gd name="connsiteX1" fmla="*/ 4283052 w 4283052"/>
              <a:gd name="connsiteY1" fmla="*/ 0 h 4006623"/>
              <a:gd name="connsiteX2" fmla="*/ 3925882 w 4283052"/>
              <a:gd name="connsiteY2" fmla="*/ 4006623 h 4006623"/>
              <a:gd name="connsiteX3" fmla="*/ 0 w 4283052"/>
              <a:gd name="connsiteY3" fmla="*/ 3663609 h 4006623"/>
              <a:gd name="connsiteX4" fmla="*/ 333524 w 4283052"/>
              <a:gd name="connsiteY4" fmla="*/ 49 h 400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52" h="4006623">
                <a:moveTo>
                  <a:pt x="333524" y="49"/>
                </a:moveTo>
                <a:lnTo>
                  <a:pt x="4283052" y="0"/>
                </a:lnTo>
                <a:lnTo>
                  <a:pt x="3925882" y="4006623"/>
                </a:lnTo>
                <a:lnTo>
                  <a:pt x="0" y="3663609"/>
                </a:lnTo>
                <a:lnTo>
                  <a:pt x="333524" y="4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8CFBC62-CE4B-4819-A21F-4A14D40F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7050">
            <a:off x="927976" y="-9120"/>
            <a:ext cx="3806679" cy="3684326"/>
          </a:xfrm>
          <a:custGeom>
            <a:avLst/>
            <a:gdLst>
              <a:gd name="connsiteX0" fmla="*/ 311579 w 4029182"/>
              <a:gd name="connsiteY0" fmla="*/ 0 h 3848678"/>
              <a:gd name="connsiteX1" fmla="*/ 4029182 w 4029182"/>
              <a:gd name="connsiteY1" fmla="*/ 0 h 3848678"/>
              <a:gd name="connsiteX2" fmla="*/ 3974279 w 4029182"/>
              <a:gd name="connsiteY2" fmla="*/ 619347 h 3848678"/>
              <a:gd name="connsiteX3" fmla="*/ 3677270 w 4029182"/>
              <a:gd name="connsiteY3" fmla="*/ 3848678 h 3848678"/>
              <a:gd name="connsiteX4" fmla="*/ 1068231 w 4029182"/>
              <a:gd name="connsiteY4" fmla="*/ 3621950 h 3848678"/>
              <a:gd name="connsiteX5" fmla="*/ 23810 w 4029182"/>
              <a:gd name="connsiteY5" fmla="*/ 3525502 h 3848678"/>
              <a:gd name="connsiteX6" fmla="*/ 116 w 4029182"/>
              <a:gd name="connsiteY6" fmla="*/ 3506366 h 3848678"/>
              <a:gd name="connsiteX7" fmla="*/ 2499 w 4029182"/>
              <a:gd name="connsiteY7" fmla="*/ 3479657 h 3848678"/>
              <a:gd name="connsiteX8" fmla="*/ 0 w 4029182"/>
              <a:gd name="connsiteY8" fmla="*/ 3478131 h 3848678"/>
              <a:gd name="connsiteX9" fmla="*/ 17953 w 4029182"/>
              <a:gd name="connsiteY9" fmla="*/ 3306457 h 3848678"/>
              <a:gd name="connsiteX10" fmla="*/ 19746 w 4029182"/>
              <a:gd name="connsiteY10" fmla="*/ 3267358 h 3848678"/>
              <a:gd name="connsiteX11" fmla="*/ 23195 w 4029182"/>
              <a:gd name="connsiteY11" fmla="*/ 3243455 h 3848678"/>
              <a:gd name="connsiteX12" fmla="*/ 23888 w 4029182"/>
              <a:gd name="connsiteY12" fmla="*/ 3239950 h 3848678"/>
              <a:gd name="connsiteX13" fmla="*/ 41265 w 4029182"/>
              <a:gd name="connsiteY13" fmla="*/ 3045202 h 3848678"/>
              <a:gd name="connsiteX14" fmla="*/ 39901 w 4029182"/>
              <a:gd name="connsiteY14" fmla="*/ 3041081 h 3848678"/>
              <a:gd name="connsiteX15" fmla="*/ 52381 w 4029182"/>
              <a:gd name="connsiteY15" fmla="*/ 2920637 h 3848678"/>
              <a:gd name="connsiteX16" fmla="*/ 50596 w 4029182"/>
              <a:gd name="connsiteY16" fmla="*/ 2919822 h 3848678"/>
              <a:gd name="connsiteX17" fmla="*/ 47966 w 4029182"/>
              <a:gd name="connsiteY17" fmla="*/ 2889218 h 3848678"/>
              <a:gd name="connsiteX18" fmla="*/ 54746 w 4029182"/>
              <a:gd name="connsiteY18" fmla="*/ 2806318 h 3848678"/>
              <a:gd name="connsiteX19" fmla="*/ 56377 w 4029182"/>
              <a:gd name="connsiteY19" fmla="*/ 2757195 h 3848678"/>
              <a:gd name="connsiteX20" fmla="*/ 53188 w 4029182"/>
              <a:gd name="connsiteY20" fmla="*/ 2739283 h 3848678"/>
              <a:gd name="connsiteX21" fmla="*/ 45006 w 4029182"/>
              <a:gd name="connsiteY21" fmla="*/ 2669305 h 3848678"/>
              <a:gd name="connsiteX22" fmla="*/ 44350 w 4029182"/>
              <a:gd name="connsiteY22" fmla="*/ 2626924 h 3848678"/>
              <a:gd name="connsiteX23" fmla="*/ 46004 w 4029182"/>
              <a:gd name="connsiteY23" fmla="*/ 2598608 h 3848678"/>
              <a:gd name="connsiteX24" fmla="*/ 55528 w 4029182"/>
              <a:gd name="connsiteY24" fmla="*/ 2561151 h 3848678"/>
              <a:gd name="connsiteX25" fmla="*/ 52790 w 4029182"/>
              <a:gd name="connsiteY25" fmla="*/ 2557737 h 3848678"/>
              <a:gd name="connsiteX26" fmla="*/ 50655 w 4029182"/>
              <a:gd name="connsiteY26" fmla="*/ 2546859 h 3848678"/>
              <a:gd name="connsiteX27" fmla="*/ 65254 w 4029182"/>
              <a:gd name="connsiteY27" fmla="*/ 2496018 h 3848678"/>
              <a:gd name="connsiteX28" fmla="*/ 76687 w 4029182"/>
              <a:gd name="connsiteY28" fmla="*/ 2434205 h 3848678"/>
              <a:gd name="connsiteX29" fmla="*/ 81226 w 4029182"/>
              <a:gd name="connsiteY29" fmla="*/ 2425103 h 3848678"/>
              <a:gd name="connsiteX30" fmla="*/ 95690 w 4029182"/>
              <a:gd name="connsiteY30" fmla="*/ 2364759 h 3848678"/>
              <a:gd name="connsiteX31" fmla="*/ 97460 w 4029182"/>
              <a:gd name="connsiteY31" fmla="*/ 2302226 h 3848678"/>
              <a:gd name="connsiteX32" fmla="*/ 108367 w 4029182"/>
              <a:gd name="connsiteY32" fmla="*/ 2273132 h 3848678"/>
              <a:gd name="connsiteX33" fmla="*/ 110163 w 4029182"/>
              <a:gd name="connsiteY33" fmla="*/ 2273082 h 3848678"/>
              <a:gd name="connsiteX34" fmla="*/ 121578 w 4029182"/>
              <a:gd name="connsiteY34" fmla="*/ 2145149 h 3848678"/>
              <a:gd name="connsiteX35" fmla="*/ 114651 w 4029182"/>
              <a:gd name="connsiteY35" fmla="*/ 2124550 h 3848678"/>
              <a:gd name="connsiteX36" fmla="*/ 113994 w 4029182"/>
              <a:gd name="connsiteY36" fmla="*/ 2082167 h 3848678"/>
              <a:gd name="connsiteX37" fmla="*/ 125173 w 4029182"/>
              <a:gd name="connsiteY37" fmla="*/ 2016394 h 3848678"/>
              <a:gd name="connsiteX38" fmla="*/ 122435 w 4029182"/>
              <a:gd name="connsiteY38" fmla="*/ 2012981 h 3848678"/>
              <a:gd name="connsiteX39" fmla="*/ 120300 w 4029182"/>
              <a:gd name="connsiteY39" fmla="*/ 2002102 h 3848678"/>
              <a:gd name="connsiteX40" fmla="*/ 134899 w 4029182"/>
              <a:gd name="connsiteY40" fmla="*/ 1951259 h 3848678"/>
              <a:gd name="connsiteX41" fmla="*/ 142590 w 4029182"/>
              <a:gd name="connsiteY41" fmla="*/ 1909676 h 3848678"/>
              <a:gd name="connsiteX42" fmla="*/ 311091 w 4029182"/>
              <a:gd name="connsiteY42" fmla="*/ 5555 h 384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29182" h="3848678">
                <a:moveTo>
                  <a:pt x="311579" y="0"/>
                </a:moveTo>
                <a:lnTo>
                  <a:pt x="4029182" y="0"/>
                </a:lnTo>
                <a:lnTo>
                  <a:pt x="3974279" y="619347"/>
                </a:lnTo>
                <a:lnTo>
                  <a:pt x="3677270" y="3848678"/>
                </a:lnTo>
                <a:cubicBezTo>
                  <a:pt x="3395383" y="3813509"/>
                  <a:pt x="1623082" y="3671247"/>
                  <a:pt x="1068231" y="3621950"/>
                </a:cubicBezTo>
                <a:lnTo>
                  <a:pt x="23810" y="3525502"/>
                </a:lnTo>
                <a:lnTo>
                  <a:pt x="116" y="3506366"/>
                </a:lnTo>
                <a:cubicBezTo>
                  <a:pt x="910" y="3497463"/>
                  <a:pt x="1705" y="3488560"/>
                  <a:pt x="2499" y="3479657"/>
                </a:cubicBezTo>
                <a:lnTo>
                  <a:pt x="0" y="3478131"/>
                </a:lnTo>
                <a:cubicBezTo>
                  <a:pt x="2576" y="3449264"/>
                  <a:pt x="14663" y="3341585"/>
                  <a:pt x="17953" y="3306457"/>
                </a:cubicBezTo>
                <a:cubicBezTo>
                  <a:pt x="18551" y="3293424"/>
                  <a:pt x="19148" y="3280391"/>
                  <a:pt x="19746" y="3267358"/>
                </a:cubicBezTo>
                <a:cubicBezTo>
                  <a:pt x="20111" y="3263215"/>
                  <a:pt x="21342" y="3254372"/>
                  <a:pt x="23195" y="3243455"/>
                </a:cubicBezTo>
                <a:lnTo>
                  <a:pt x="23888" y="3239950"/>
                </a:lnTo>
                <a:lnTo>
                  <a:pt x="41265" y="3045202"/>
                </a:lnTo>
                <a:lnTo>
                  <a:pt x="39901" y="3041081"/>
                </a:lnTo>
                <a:cubicBezTo>
                  <a:pt x="41754" y="3020321"/>
                  <a:pt x="50598" y="2940846"/>
                  <a:pt x="52381" y="2920637"/>
                </a:cubicBezTo>
                <a:lnTo>
                  <a:pt x="50596" y="2919822"/>
                </a:lnTo>
                <a:cubicBezTo>
                  <a:pt x="49510" y="2914425"/>
                  <a:pt x="47275" y="2908135"/>
                  <a:pt x="47966" y="2889218"/>
                </a:cubicBezTo>
                <a:cubicBezTo>
                  <a:pt x="58123" y="2866507"/>
                  <a:pt x="41301" y="2834474"/>
                  <a:pt x="54746" y="2806318"/>
                </a:cubicBezTo>
                <a:cubicBezTo>
                  <a:pt x="58319" y="2795922"/>
                  <a:pt x="60984" y="2763483"/>
                  <a:pt x="56377" y="2757195"/>
                </a:cubicBezTo>
                <a:cubicBezTo>
                  <a:pt x="55879" y="2750400"/>
                  <a:pt x="58440" y="2742567"/>
                  <a:pt x="53188" y="2739283"/>
                </a:cubicBezTo>
                <a:cubicBezTo>
                  <a:pt x="51293" y="2724634"/>
                  <a:pt x="46479" y="2688032"/>
                  <a:pt x="45006" y="2669305"/>
                </a:cubicBezTo>
                <a:lnTo>
                  <a:pt x="44350" y="2626924"/>
                </a:lnTo>
                <a:cubicBezTo>
                  <a:pt x="44901" y="2617486"/>
                  <a:pt x="45453" y="2608047"/>
                  <a:pt x="46004" y="2598608"/>
                </a:cubicBezTo>
                <a:cubicBezTo>
                  <a:pt x="47867" y="2587645"/>
                  <a:pt x="54397" y="2567963"/>
                  <a:pt x="55528" y="2561151"/>
                </a:cubicBezTo>
                <a:cubicBezTo>
                  <a:pt x="54504" y="2560268"/>
                  <a:pt x="53580" y="2559119"/>
                  <a:pt x="52790" y="2557737"/>
                </a:cubicBezTo>
                <a:lnTo>
                  <a:pt x="50655" y="2546859"/>
                </a:lnTo>
                <a:lnTo>
                  <a:pt x="65254" y="2496018"/>
                </a:lnTo>
                <a:lnTo>
                  <a:pt x="76687" y="2434205"/>
                </a:lnTo>
                <a:lnTo>
                  <a:pt x="81226" y="2425103"/>
                </a:lnTo>
                <a:cubicBezTo>
                  <a:pt x="87196" y="2403956"/>
                  <a:pt x="85277" y="2377679"/>
                  <a:pt x="95690" y="2364759"/>
                </a:cubicBezTo>
                <a:cubicBezTo>
                  <a:pt x="96279" y="2343915"/>
                  <a:pt x="96870" y="2323070"/>
                  <a:pt x="97460" y="2302226"/>
                </a:cubicBezTo>
                <a:cubicBezTo>
                  <a:pt x="110059" y="2305377"/>
                  <a:pt x="105858" y="2280676"/>
                  <a:pt x="108367" y="2273132"/>
                </a:cubicBezTo>
                <a:lnTo>
                  <a:pt x="110163" y="2273082"/>
                </a:lnTo>
                <a:lnTo>
                  <a:pt x="121578" y="2145149"/>
                </a:lnTo>
                <a:lnTo>
                  <a:pt x="114651" y="2124550"/>
                </a:lnTo>
                <a:cubicBezTo>
                  <a:pt x="114432" y="2110422"/>
                  <a:pt x="114212" y="2096295"/>
                  <a:pt x="113994" y="2082167"/>
                </a:cubicBezTo>
                <a:cubicBezTo>
                  <a:pt x="115747" y="2064141"/>
                  <a:pt x="123766" y="2027925"/>
                  <a:pt x="125173" y="2016394"/>
                </a:cubicBezTo>
                <a:cubicBezTo>
                  <a:pt x="124149" y="2015512"/>
                  <a:pt x="123225" y="2014362"/>
                  <a:pt x="122435" y="2012981"/>
                </a:cubicBezTo>
                <a:lnTo>
                  <a:pt x="120300" y="2002102"/>
                </a:lnTo>
                <a:lnTo>
                  <a:pt x="134899" y="1951259"/>
                </a:lnTo>
                <a:lnTo>
                  <a:pt x="142590" y="1909676"/>
                </a:lnTo>
                <a:cubicBezTo>
                  <a:pt x="169918" y="1604982"/>
                  <a:pt x="250865" y="690683"/>
                  <a:pt x="311091" y="5555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Kuva, joka sisältää kohteen ulko, maa, henkilö, ryhmä&#10;&#10;Kuvaus luotu automaattisesti">
            <a:extLst>
              <a:ext uri="{FF2B5EF4-FFF2-40B4-BE49-F238E27FC236}">
                <a16:creationId xmlns:a16="http://schemas.microsoft.com/office/drawing/2014/main" id="{5B64057B-9314-28A7-800F-90AAB061C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</a:blip>
          <a:srcRect t="14749" r="-1" b="6065"/>
          <a:stretch/>
        </p:blipFill>
        <p:spPr>
          <a:xfrm rot="311449">
            <a:off x="1052045" y="-217792"/>
            <a:ext cx="3525838" cy="3708274"/>
          </a:xfrm>
          <a:custGeom>
            <a:avLst/>
            <a:gdLst/>
            <a:ahLst/>
            <a:cxnLst/>
            <a:rect l="l" t="t" r="r" b="b"/>
            <a:pathLst>
              <a:path w="3348559" h="3521822">
                <a:moveTo>
                  <a:pt x="3343439" y="0"/>
                </a:moveTo>
                <a:lnTo>
                  <a:pt x="3345807" y="565234"/>
                </a:lnTo>
                <a:lnTo>
                  <a:pt x="3348559" y="3513293"/>
                </a:lnTo>
                <a:cubicBezTo>
                  <a:pt x="3093766" y="3504552"/>
                  <a:pt x="1498361" y="3520986"/>
                  <a:pt x="998495" y="3521822"/>
                </a:cubicBezTo>
                <a:lnTo>
                  <a:pt x="57271" y="3520087"/>
                </a:lnTo>
                <a:lnTo>
                  <a:pt x="34511" y="3504703"/>
                </a:lnTo>
                <a:cubicBezTo>
                  <a:pt x="34482" y="3496578"/>
                  <a:pt x="34453" y="3488452"/>
                  <a:pt x="34423" y="3480327"/>
                </a:cubicBezTo>
                <a:lnTo>
                  <a:pt x="32063" y="3479150"/>
                </a:lnTo>
                <a:cubicBezTo>
                  <a:pt x="31968" y="3452804"/>
                  <a:pt x="33827" y="3354325"/>
                  <a:pt x="33850" y="3322251"/>
                </a:cubicBezTo>
                <a:cubicBezTo>
                  <a:pt x="33303" y="3310403"/>
                  <a:pt x="32754" y="3298554"/>
                  <a:pt x="32206" y="3286705"/>
                </a:cubicBezTo>
                <a:cubicBezTo>
                  <a:pt x="32188" y="3282925"/>
                  <a:pt x="32554" y="3274818"/>
                  <a:pt x="33303" y="3264782"/>
                </a:cubicBezTo>
                <a:lnTo>
                  <a:pt x="33631" y="3261552"/>
                </a:lnTo>
                <a:lnTo>
                  <a:pt x="32988" y="3083810"/>
                </a:lnTo>
                <a:lnTo>
                  <a:pt x="31427" y="3080191"/>
                </a:lnTo>
                <a:cubicBezTo>
                  <a:pt x="31359" y="3061244"/>
                  <a:pt x="32662" y="2988565"/>
                  <a:pt x="32577" y="2970123"/>
                </a:cubicBezTo>
                <a:lnTo>
                  <a:pt x="30915" y="2969531"/>
                </a:lnTo>
                <a:cubicBezTo>
                  <a:pt x="29496" y="2964734"/>
                  <a:pt x="26977" y="2959222"/>
                  <a:pt x="26024" y="2942039"/>
                </a:cubicBezTo>
                <a:cubicBezTo>
                  <a:pt x="33213" y="2920644"/>
                  <a:pt x="15523" y="2893022"/>
                  <a:pt x="25198" y="2866428"/>
                </a:cubicBezTo>
                <a:cubicBezTo>
                  <a:pt x="27528" y="2856723"/>
                  <a:pt x="27216" y="2827136"/>
                  <a:pt x="22577" y="2821820"/>
                </a:cubicBezTo>
                <a:cubicBezTo>
                  <a:pt x="21568" y="2815709"/>
                  <a:pt x="23206" y="2808408"/>
                  <a:pt x="18240" y="2805865"/>
                </a:cubicBezTo>
                <a:cubicBezTo>
                  <a:pt x="15331" y="2792757"/>
                  <a:pt x="7990" y="2760014"/>
                  <a:pt x="5119" y="2743180"/>
                </a:cubicBezTo>
                <a:lnTo>
                  <a:pt x="1014" y="2704863"/>
                </a:lnTo>
                <a:cubicBezTo>
                  <a:pt x="723" y="2696273"/>
                  <a:pt x="432" y="2687682"/>
                  <a:pt x="141" y="2679091"/>
                </a:cubicBezTo>
                <a:cubicBezTo>
                  <a:pt x="895" y="2669013"/>
                  <a:pt x="5096" y="2650659"/>
                  <a:pt x="5541" y="2644399"/>
                </a:cubicBezTo>
                <a:cubicBezTo>
                  <a:pt x="4552" y="2643683"/>
                  <a:pt x="3631" y="2642719"/>
                  <a:pt x="2811" y="2641532"/>
                </a:cubicBezTo>
                <a:lnTo>
                  <a:pt x="0" y="2631859"/>
                </a:lnTo>
                <a:lnTo>
                  <a:pt x="8823" y="2584633"/>
                </a:lnTo>
                <a:lnTo>
                  <a:pt x="13906" y="2527732"/>
                </a:lnTo>
                <a:lnTo>
                  <a:pt x="17206" y="2519120"/>
                </a:lnTo>
                <a:cubicBezTo>
                  <a:pt x="20784" y="2499485"/>
                  <a:pt x="16888" y="2475852"/>
                  <a:pt x="25119" y="2463301"/>
                </a:cubicBezTo>
                <a:cubicBezTo>
                  <a:pt x="23915" y="2444382"/>
                  <a:pt x="22712" y="2425461"/>
                  <a:pt x="21509" y="2406541"/>
                </a:cubicBezTo>
                <a:cubicBezTo>
                  <a:pt x="33028" y="2408362"/>
                  <a:pt x="27223" y="2386342"/>
                  <a:pt x="28839" y="2379307"/>
                </a:cubicBezTo>
                <a:lnTo>
                  <a:pt x="30439" y="2379114"/>
                </a:lnTo>
                <a:lnTo>
                  <a:pt x="30016" y="2262353"/>
                </a:lnTo>
                <a:lnTo>
                  <a:pt x="22117" y="2244271"/>
                </a:lnTo>
                <a:cubicBezTo>
                  <a:pt x="20748" y="2231498"/>
                  <a:pt x="19378" y="2218726"/>
                  <a:pt x="18010" y="2205953"/>
                </a:cubicBezTo>
                <a:cubicBezTo>
                  <a:pt x="18080" y="2189489"/>
                  <a:pt x="22238" y="2156043"/>
                  <a:pt x="22538" y="2145488"/>
                </a:cubicBezTo>
                <a:cubicBezTo>
                  <a:pt x="21550" y="2144774"/>
                  <a:pt x="20629" y="2143808"/>
                  <a:pt x="19808" y="2142623"/>
                </a:cubicBezTo>
                <a:lnTo>
                  <a:pt x="16997" y="2132948"/>
                </a:lnTo>
                <a:lnTo>
                  <a:pt x="25820" y="2085720"/>
                </a:lnTo>
                <a:lnTo>
                  <a:pt x="29239" y="2047442"/>
                </a:lnTo>
                <a:cubicBezTo>
                  <a:pt x="28358" y="1769344"/>
                  <a:pt x="24771" y="934937"/>
                  <a:pt x="21697" y="309711"/>
                </a:cubicBezTo>
                <a:lnTo>
                  <a:pt x="21672" y="30464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56C6AB-FBF4-D013-8B23-5BCE3B53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37" y="2908943"/>
            <a:ext cx="5489218" cy="32632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fi-FI" sz="1800" dirty="0"/>
              <a:t>Käärmelahden koulu alkoi 1902</a:t>
            </a:r>
          </a:p>
          <a:p>
            <a:pPr marL="342900" indent="-342900"/>
            <a:r>
              <a:rPr lang="fi-FI" sz="1800" dirty="0"/>
              <a:t>Käärmelahden koulu valmistui 1903</a:t>
            </a:r>
          </a:p>
          <a:p>
            <a:pPr marL="342900" indent="-342900"/>
            <a:r>
              <a:rPr lang="fi-FI" sz="1800" dirty="0"/>
              <a:t>Päätös koulun perustamisesta Käärmelahteen tehtiin 2.9.1901</a:t>
            </a:r>
          </a:p>
          <a:p>
            <a:pPr marL="342900" indent="-342900"/>
            <a:r>
              <a:rPr lang="fi-FI" sz="1800" dirty="0"/>
              <a:t>koulu päätettiin avattavaksi 18.8</a:t>
            </a:r>
          </a:p>
          <a:p>
            <a:pPr marL="342900" indent="-342900"/>
            <a:r>
              <a:rPr lang="fi-FI" sz="1800" dirty="0"/>
              <a:t>Käärmelahden koulun varsinainen koulutyö alkoi 29.9.1902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A4742A-C5E7-4BB1-8C9C-597FC543F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21676F-521C-4131-92A1-F4F3E87A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D19A4C-344C-4DBE-8B49-9FF1556D6A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47A05BF-ACC4-4A1B-87CC-7EA3F5096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2191A1A-84DF-4E98-81CB-6D86B64FC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F0056F24-DB1C-6973-5449-1897890CC050}"/>
                  </a:ext>
                </a:extLst>
              </p14:cNvPr>
              <p14:cNvContentPartPr/>
              <p14:nvPr/>
            </p14:nvContentPartPr>
            <p14:xfrm>
              <a:off x="1524000" y="1351471"/>
              <a:ext cx="19050" cy="1905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F0056F24-DB1C-6973-5449-1897890CC0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333500" y="-4363529"/>
                <a:ext cx="5715000" cy="114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9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treetscap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12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StreetscapeVTI</vt:lpstr>
      <vt:lpstr>Elettiin sitä ennenkin</vt:lpstr>
      <vt:lpstr>Entisajan ruuat</vt:lpstr>
      <vt:lpstr>PowerPoint-esitys</vt:lpstr>
      <vt:lpstr>Entisajan kulkuvälineet</vt:lpstr>
      <vt:lpstr>Hevoset olivat suosittuja  kulkuvälineitä</vt:lpstr>
      <vt:lpstr>Entisajan työt</vt:lpstr>
      <vt:lpstr>Entisajan koulunkäyntiä</vt:lpstr>
      <vt:lpstr>haastattelu</vt:lpstr>
      <vt:lpstr>Käärmelahden koulun historia </vt:lpstr>
      <vt:lpstr>Käärmelahden alueen historiaa</vt:lpstr>
      <vt:lpstr>Korkeakoski</vt:lpstr>
      <vt:lpstr>Loppu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104</cp:revision>
  <dcterms:created xsi:type="dcterms:W3CDTF">2022-05-16T07:37:54Z</dcterms:created>
  <dcterms:modified xsi:type="dcterms:W3CDTF">2022-06-02T14:42:11Z</dcterms:modified>
</cp:coreProperties>
</file>