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7" r:id="rId1"/>
  </p:sldMasterIdLst>
  <p:notesMasterIdLst>
    <p:notesMasterId r:id="rId19"/>
  </p:notesMasterIdLst>
  <p:handoutMasterIdLst>
    <p:handoutMasterId r:id="rId20"/>
  </p:handoutMasterIdLst>
  <p:sldIdLst>
    <p:sldId id="256" r:id="rId2"/>
    <p:sldId id="264" r:id="rId3"/>
    <p:sldId id="263" r:id="rId4"/>
    <p:sldId id="270" r:id="rId5"/>
    <p:sldId id="271" r:id="rId6"/>
    <p:sldId id="268" r:id="rId7"/>
    <p:sldId id="269" r:id="rId8"/>
    <p:sldId id="272" r:id="rId9"/>
    <p:sldId id="283" r:id="rId10"/>
    <p:sldId id="279" r:id="rId11"/>
    <p:sldId id="280" r:id="rId12"/>
    <p:sldId id="281" r:id="rId13"/>
    <p:sldId id="282" r:id="rId14"/>
    <p:sldId id="285" r:id="rId15"/>
    <p:sldId id="284" r:id="rId16"/>
    <p:sldId id="260" r:id="rId17"/>
    <p:sldId id="278" r:id="rId18"/>
  </p:sldIdLst>
  <p:sldSz cx="12192000" cy="6858000"/>
  <p:notesSz cx="6858000" cy="9144000"/>
  <p:defaultTextStyle>
    <a:defPPr rtl="0">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2A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149B46-C9F6-429E-947C-F9D6889CD8E8}" v="89" dt="2022-05-16T06:18:53.641"/>
    <p1510:client id="{06719DE6-477A-423A-9C1A-3EAC462EE29B}" v="1" dt="2022-05-17T05:52:37.232"/>
    <p1510:client id="{114DBAD2-8992-CE56-A306-AA9EBE30E6E1}" v="8" dt="2022-05-17T10:07:44.162"/>
    <p1510:client id="{1A105F9F-69D4-2506-EB21-46C6BE0640AD}" v="273" dt="2022-05-18T08:35:18.485"/>
    <p1510:client id="{1F030624-B86A-433D-98E6-4660C764B606}" v="270" dt="2022-05-18T06:16:53.110"/>
    <p1510:client id="{1F3FF626-DABA-4E21-A197-634ECBF5994F}" v="15" dt="2022-05-17T05:55:15.649"/>
    <p1510:client id="{20792591-49C2-4666-A8C6-DCAF2618B748}" v="60" dt="2022-06-01T06:16:49.435"/>
    <p1510:client id="{243FA753-A5F1-4A6D-B846-B28C7C95FB3F}" v="1" dt="2022-05-18T07:38:43.649"/>
    <p1510:client id="{28344BE5-B0CA-4A9F-A398-E7E53ABC303E}" v="41" dt="2022-05-20T09:10:25.738"/>
    <p1510:client id="{32E7E280-CCAB-2818-A224-A7E2EDA8AB81}" v="96" dt="2022-05-16T09:15:00.881"/>
    <p1510:client id="{33F8229F-5DE5-AEA4-E816-49D32580EB22}" v="591" dt="2022-05-17T08:07:20.717"/>
    <p1510:client id="{5A8DE4CA-9952-F987-A321-7A38ADEF2F64}" v="9" dt="2022-05-16T09:26:01.394"/>
    <p1510:client id="{5BC4424F-E129-E9A0-5375-BCFD9FF9B569}" v="4" dt="2022-05-17T10:08:21.450"/>
    <p1510:client id="{6FC47F42-3850-7972-D851-4D998AD46F84}" v="32" dt="2022-05-23T17:21:39.653"/>
    <p1510:client id="{7014ACA5-D24C-5835-4860-8669CCFBEE68}" v="16" dt="2022-05-23T17:28:21.526"/>
    <p1510:client id="{73DD0847-8D9E-49F1-ADA0-62DE11E777E7}" v="316" dt="2022-05-17T07:51:42.037"/>
    <p1510:client id="{73E17E9B-6160-6582-67F4-ACD50EF2D36D}" v="96" dt="2022-05-17T10:03:12.993"/>
    <p1510:client id="{79AD4380-62C2-F85E-73BE-B8C40726080F}" v="5" dt="2022-05-24T05:41:11.139"/>
    <p1510:client id="{7A2C975D-2452-C6CA-EAE5-7BA00FDBAA81}" v="210" dt="2022-05-17T08:07:19.394"/>
    <p1510:client id="{890A8797-4272-4021-A8ED-201F761802ED}" v="38" dt="2022-05-18T06:05:48.877"/>
    <p1510:client id="{896A09DC-3419-4DC6-BB49-3A1D3C9FA3CF}" v="269" dt="2022-05-20T09:11:34.184"/>
    <p1510:client id="{99DB4D03-9196-1219-65A8-C527984D5019}" v="379" dt="2022-05-17T06:11:26.808"/>
    <p1510:client id="{9D69C406-BD5D-355B-B9BF-F700635A4B2B}" v="257" dt="2022-05-17T09:29:29.029"/>
    <p1510:client id="{A419CEDF-680D-2830-53E3-0B0FFD30D003}" v="227" dt="2022-05-18T08:27:41.151"/>
    <p1510:client id="{A4B195C3-AB70-8598-E6BF-CCE1A7890BB4}" v="11" dt="2022-05-20T09:03:37.952"/>
    <p1510:client id="{AB1F6D3B-47DA-46AF-B57C-1EE2FFC4E097}" v="10" dt="2022-05-20T08:02:37.527"/>
    <p1510:client id="{AFD6F4BE-8771-4F2A-9DC9-4C887F43169A}" v="174" dt="2022-05-18T08:51:24.272"/>
    <p1510:client id="{B5DC7FCF-9D8D-4490-B619-277B550AC450}" v="94" dt="2022-05-18T09:10:32.853"/>
    <p1510:client id="{B6F76F64-4B71-F423-D670-F47B37B4940C}" v="2" dt="2022-05-17T09:54:30.399"/>
    <p1510:client id="{C81CBC61-4BB5-9CF1-227A-727F17F2D02B}" v="62" dt="2022-05-18T09:17:27.424"/>
    <p1510:client id="{D259FE5F-0C76-3BA8-AE37-9B9DD25C06C2}" v="10" dt="2022-05-17T09:30:41.588"/>
    <p1510:client id="{D7BF5D07-2799-CEA9-1A25-927C8A34AE37}" v="45" dt="2022-05-17T10:08:33.491"/>
    <p1510:client id="{E8EAEED7-6531-4DFF-971B-296E0327267D}" v="1" dt="2022-05-20T09:06:16.918"/>
    <p1510:client id="{ED092936-BA26-F3FE-2A39-D9AAB808E2A3}" v="881" dt="2022-05-17T09:26:09.416"/>
    <p1510:client id="{F1643972-0BDB-40E3-97A2-7968ACCA4D41}" v="124" dt="2022-05-17T09:22:14.367"/>
    <p1510:client id="{F3D903C3-4EB7-AA74-BEF5-72A0BF9F4BD9}" v="34" dt="2022-05-18T09:14:38.775"/>
    <p1510:client id="{F8FBAD69-43BE-42A8-B9F7-7773F031A31F}" v="135" dt="2022-05-18T06:16:40.309"/>
    <p1510:client id="{FBCDC439-7365-BC57-0D86-943AD9D95A48}" v="5" dt="2022-05-17T10:04:33.055"/>
    <p1510:client id="{FE279830-CE27-1DD6-8BD1-F6190B3BC289}" v="97" dt="2022-05-16T10:23:23.4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lamo Eelis Alarik" userId="S::eelis.tolamo@edu.kuopio.fi::58fa20b2-a190-4ebf-8897-a96470413625" providerId="AD" clId="Web-{73E17E9B-6160-6582-67F4-ACD50EF2D36D}"/>
    <pc:docChg chg="addSld delSld modSld sldOrd">
      <pc:chgData name="Tolamo Eelis Alarik" userId="S::eelis.tolamo@edu.kuopio.fi::58fa20b2-a190-4ebf-8897-a96470413625" providerId="AD" clId="Web-{73E17E9B-6160-6582-67F4-ACD50EF2D36D}" dt="2022-05-17T10:03:12.993" v="86" actId="20577"/>
      <pc:docMkLst>
        <pc:docMk/>
      </pc:docMkLst>
      <pc:sldChg chg="modSp">
        <pc:chgData name="Tolamo Eelis Alarik" userId="S::eelis.tolamo@edu.kuopio.fi::58fa20b2-a190-4ebf-8897-a96470413625" providerId="AD" clId="Web-{73E17E9B-6160-6582-67F4-ACD50EF2D36D}" dt="2022-05-17T10:03:12.993" v="86" actId="20577"/>
        <pc:sldMkLst>
          <pc:docMk/>
          <pc:sldMk cId="3622625124" sldId="256"/>
        </pc:sldMkLst>
        <pc:spChg chg="mod">
          <ac:chgData name="Tolamo Eelis Alarik" userId="S::eelis.tolamo@edu.kuopio.fi::58fa20b2-a190-4ebf-8897-a96470413625" providerId="AD" clId="Web-{73E17E9B-6160-6582-67F4-ACD50EF2D36D}" dt="2022-05-17T10:03:12.993" v="86" actId="20577"/>
          <ac:spMkLst>
            <pc:docMk/>
            <pc:sldMk cId="3622625124" sldId="256"/>
            <ac:spMk id="2" creationId="{00000000-0000-0000-0000-000000000000}"/>
          </ac:spMkLst>
        </pc:spChg>
        <pc:picChg chg="mod">
          <ac:chgData name="Tolamo Eelis Alarik" userId="S::eelis.tolamo@edu.kuopio.fi::58fa20b2-a190-4ebf-8897-a96470413625" providerId="AD" clId="Web-{73E17E9B-6160-6582-67F4-ACD50EF2D36D}" dt="2022-05-17T09:06:33.809" v="61" actId="1076"/>
          <ac:picMkLst>
            <pc:docMk/>
            <pc:sldMk cId="3622625124" sldId="256"/>
            <ac:picMk id="14" creationId="{5A04FB62-B881-1372-4685-D5412DE994AD}"/>
          </ac:picMkLst>
        </pc:picChg>
      </pc:sldChg>
      <pc:sldChg chg="modSp">
        <pc:chgData name="Tolamo Eelis Alarik" userId="S::eelis.tolamo@edu.kuopio.fi::58fa20b2-a190-4ebf-8897-a96470413625" providerId="AD" clId="Web-{73E17E9B-6160-6582-67F4-ACD50EF2D36D}" dt="2022-05-17T06:03:26.022" v="1" actId="20577"/>
        <pc:sldMkLst>
          <pc:docMk/>
          <pc:sldMk cId="3364717730" sldId="258"/>
        </pc:sldMkLst>
        <pc:spChg chg="mod">
          <ac:chgData name="Tolamo Eelis Alarik" userId="S::eelis.tolamo@edu.kuopio.fi::58fa20b2-a190-4ebf-8897-a96470413625" providerId="AD" clId="Web-{73E17E9B-6160-6582-67F4-ACD50EF2D36D}" dt="2022-05-17T06:03:26.022" v="1" actId="20577"/>
          <ac:spMkLst>
            <pc:docMk/>
            <pc:sldMk cId="3364717730" sldId="258"/>
            <ac:spMk id="3" creationId="{6A06A3F0-FC1A-3F7B-980F-843567BC5194}"/>
          </ac:spMkLst>
        </pc:spChg>
      </pc:sldChg>
      <pc:sldChg chg="modSp ord">
        <pc:chgData name="Tolamo Eelis Alarik" userId="S::eelis.tolamo@edu.kuopio.fi::58fa20b2-a190-4ebf-8897-a96470413625" providerId="AD" clId="Web-{73E17E9B-6160-6582-67F4-ACD50EF2D36D}" dt="2022-05-17T08:07:48.658" v="58" actId="20577"/>
        <pc:sldMkLst>
          <pc:docMk/>
          <pc:sldMk cId="2891289419" sldId="260"/>
        </pc:sldMkLst>
        <pc:spChg chg="mod">
          <ac:chgData name="Tolamo Eelis Alarik" userId="S::eelis.tolamo@edu.kuopio.fi::58fa20b2-a190-4ebf-8897-a96470413625" providerId="AD" clId="Web-{73E17E9B-6160-6582-67F4-ACD50EF2D36D}" dt="2022-05-17T08:07:48.658" v="58" actId="20577"/>
          <ac:spMkLst>
            <pc:docMk/>
            <pc:sldMk cId="2891289419" sldId="260"/>
            <ac:spMk id="3" creationId="{FCEA741E-1BE7-45D0-F41D-C9131BCDD60C}"/>
          </ac:spMkLst>
        </pc:spChg>
      </pc:sldChg>
      <pc:sldChg chg="modSp">
        <pc:chgData name="Tolamo Eelis Alarik" userId="S::eelis.tolamo@edu.kuopio.fi::58fa20b2-a190-4ebf-8897-a96470413625" providerId="AD" clId="Web-{73E17E9B-6160-6582-67F4-ACD50EF2D36D}" dt="2022-05-17T06:41:38.899" v="32" actId="20577"/>
        <pc:sldMkLst>
          <pc:docMk/>
          <pc:sldMk cId="1171988435" sldId="269"/>
        </pc:sldMkLst>
        <pc:spChg chg="mod">
          <ac:chgData name="Tolamo Eelis Alarik" userId="S::eelis.tolamo@edu.kuopio.fi::58fa20b2-a190-4ebf-8897-a96470413625" providerId="AD" clId="Web-{73E17E9B-6160-6582-67F4-ACD50EF2D36D}" dt="2022-05-17T06:41:38.899" v="32" actId="20577"/>
          <ac:spMkLst>
            <pc:docMk/>
            <pc:sldMk cId="1171988435" sldId="269"/>
            <ac:spMk id="3" creationId="{7114F5CF-805A-4D7D-BD1F-0653BF158901}"/>
          </ac:spMkLst>
        </pc:spChg>
      </pc:sldChg>
      <pc:sldChg chg="modSp">
        <pc:chgData name="Tolamo Eelis Alarik" userId="S::eelis.tolamo@edu.kuopio.fi::58fa20b2-a190-4ebf-8897-a96470413625" providerId="AD" clId="Web-{73E17E9B-6160-6582-67F4-ACD50EF2D36D}" dt="2022-05-17T08:30:16.975" v="60" actId="20577"/>
        <pc:sldMkLst>
          <pc:docMk/>
          <pc:sldMk cId="3315118659" sldId="272"/>
        </pc:sldMkLst>
        <pc:spChg chg="mod">
          <ac:chgData name="Tolamo Eelis Alarik" userId="S::eelis.tolamo@edu.kuopio.fi::58fa20b2-a190-4ebf-8897-a96470413625" providerId="AD" clId="Web-{73E17E9B-6160-6582-67F4-ACD50EF2D36D}" dt="2022-05-17T08:30:16.975" v="60" actId="20577"/>
          <ac:spMkLst>
            <pc:docMk/>
            <pc:sldMk cId="3315118659" sldId="272"/>
            <ac:spMk id="3" creationId="{8EF4D998-153D-6F3A-F1D4-E5AA9B9D3261}"/>
          </ac:spMkLst>
        </pc:spChg>
      </pc:sldChg>
      <pc:sldChg chg="add del">
        <pc:chgData name="Tolamo Eelis Alarik" userId="S::eelis.tolamo@edu.kuopio.fi::58fa20b2-a190-4ebf-8897-a96470413625" providerId="AD" clId="Web-{73E17E9B-6160-6582-67F4-ACD50EF2D36D}" dt="2022-05-17T09:17:35.918" v="80"/>
        <pc:sldMkLst>
          <pc:docMk/>
          <pc:sldMk cId="693213508" sldId="273"/>
        </pc:sldMkLst>
      </pc:sldChg>
      <pc:sldChg chg="del">
        <pc:chgData name="Tolamo Eelis Alarik" userId="S::eelis.tolamo@edu.kuopio.fi::58fa20b2-a190-4ebf-8897-a96470413625" providerId="AD" clId="Web-{73E17E9B-6160-6582-67F4-ACD50EF2D36D}" dt="2022-05-17T09:09:23.375" v="62"/>
        <pc:sldMkLst>
          <pc:docMk/>
          <pc:sldMk cId="4069561320" sldId="273"/>
        </pc:sldMkLst>
      </pc:sldChg>
      <pc:sldChg chg="del">
        <pc:chgData name="Tolamo Eelis Alarik" userId="S::eelis.tolamo@edu.kuopio.fi::58fa20b2-a190-4ebf-8897-a96470413625" providerId="AD" clId="Web-{73E17E9B-6160-6582-67F4-ACD50EF2D36D}" dt="2022-05-17T09:13:11.724" v="76"/>
        <pc:sldMkLst>
          <pc:docMk/>
          <pc:sldMk cId="102127470" sldId="276"/>
        </pc:sldMkLst>
      </pc:sldChg>
      <pc:sldChg chg="del">
        <pc:chgData name="Tolamo Eelis Alarik" userId="S::eelis.tolamo@edu.kuopio.fi::58fa20b2-a190-4ebf-8897-a96470413625" providerId="AD" clId="Web-{73E17E9B-6160-6582-67F4-ACD50EF2D36D}" dt="2022-05-17T09:13:15.771" v="77"/>
        <pc:sldMkLst>
          <pc:docMk/>
          <pc:sldMk cId="3649857296" sldId="277"/>
        </pc:sldMkLst>
      </pc:sldChg>
      <pc:sldChg chg="del">
        <pc:chgData name="Tolamo Eelis Alarik" userId="S::eelis.tolamo@edu.kuopio.fi::58fa20b2-a190-4ebf-8897-a96470413625" providerId="AD" clId="Web-{73E17E9B-6160-6582-67F4-ACD50EF2D36D}" dt="2022-05-17T09:13:04.818" v="74"/>
        <pc:sldMkLst>
          <pc:docMk/>
          <pc:sldMk cId="2507054938" sldId="280"/>
        </pc:sldMkLst>
      </pc:sldChg>
      <pc:sldChg chg="del">
        <pc:chgData name="Tolamo Eelis Alarik" userId="S::eelis.tolamo@edu.kuopio.fi::58fa20b2-a190-4ebf-8897-a96470413625" providerId="AD" clId="Web-{73E17E9B-6160-6582-67F4-ACD50EF2D36D}" dt="2022-05-17T09:13:07.552" v="75"/>
        <pc:sldMkLst>
          <pc:docMk/>
          <pc:sldMk cId="2952417414" sldId="281"/>
        </pc:sldMkLst>
      </pc:sldChg>
      <pc:sldChg chg="del">
        <pc:chgData name="Tolamo Eelis Alarik" userId="S::eelis.tolamo@edu.kuopio.fi::58fa20b2-a190-4ebf-8897-a96470413625" providerId="AD" clId="Web-{73E17E9B-6160-6582-67F4-ACD50EF2D36D}" dt="2022-05-17T09:13:02.677" v="73"/>
        <pc:sldMkLst>
          <pc:docMk/>
          <pc:sldMk cId="101412671" sldId="282"/>
        </pc:sldMkLst>
      </pc:sldChg>
      <pc:sldChg chg="del">
        <pc:chgData name="Tolamo Eelis Alarik" userId="S::eelis.tolamo@edu.kuopio.fi::58fa20b2-a190-4ebf-8897-a96470413625" providerId="AD" clId="Web-{73E17E9B-6160-6582-67F4-ACD50EF2D36D}" dt="2022-05-17T09:12:58.427" v="72"/>
        <pc:sldMkLst>
          <pc:docMk/>
          <pc:sldMk cId="1353823199" sldId="283"/>
        </pc:sldMkLst>
      </pc:sldChg>
      <pc:sldChg chg="del">
        <pc:chgData name="Tolamo Eelis Alarik" userId="S::eelis.tolamo@edu.kuopio.fi::58fa20b2-a190-4ebf-8897-a96470413625" providerId="AD" clId="Web-{73E17E9B-6160-6582-67F4-ACD50EF2D36D}" dt="2022-05-17T09:12:54.583" v="71"/>
        <pc:sldMkLst>
          <pc:docMk/>
          <pc:sldMk cId="2881088368" sldId="284"/>
        </pc:sldMkLst>
      </pc:sldChg>
      <pc:sldChg chg="del">
        <pc:chgData name="Tolamo Eelis Alarik" userId="S::eelis.tolamo@edu.kuopio.fi::58fa20b2-a190-4ebf-8897-a96470413625" providerId="AD" clId="Web-{73E17E9B-6160-6582-67F4-ACD50EF2D36D}" dt="2022-05-17T09:12:50.661" v="70"/>
        <pc:sldMkLst>
          <pc:docMk/>
          <pc:sldMk cId="4208576470" sldId="285"/>
        </pc:sldMkLst>
      </pc:sldChg>
      <pc:sldChg chg="del">
        <pc:chgData name="Tolamo Eelis Alarik" userId="S::eelis.tolamo@edu.kuopio.fi::58fa20b2-a190-4ebf-8897-a96470413625" providerId="AD" clId="Web-{73E17E9B-6160-6582-67F4-ACD50EF2D36D}" dt="2022-05-17T09:12:47.989" v="69"/>
        <pc:sldMkLst>
          <pc:docMk/>
          <pc:sldMk cId="2465541771" sldId="286"/>
        </pc:sldMkLst>
      </pc:sldChg>
      <pc:sldChg chg="del">
        <pc:chgData name="Tolamo Eelis Alarik" userId="S::eelis.tolamo@edu.kuopio.fi::58fa20b2-a190-4ebf-8897-a96470413625" providerId="AD" clId="Web-{73E17E9B-6160-6582-67F4-ACD50EF2D36D}" dt="2022-05-17T09:12:45.099" v="68"/>
        <pc:sldMkLst>
          <pc:docMk/>
          <pc:sldMk cId="2786366022" sldId="287"/>
        </pc:sldMkLst>
      </pc:sldChg>
      <pc:sldChg chg="del">
        <pc:chgData name="Tolamo Eelis Alarik" userId="S::eelis.tolamo@edu.kuopio.fi::58fa20b2-a190-4ebf-8897-a96470413625" providerId="AD" clId="Web-{73E17E9B-6160-6582-67F4-ACD50EF2D36D}" dt="2022-05-17T09:12:41.864" v="67"/>
        <pc:sldMkLst>
          <pc:docMk/>
          <pc:sldMk cId="286084586" sldId="288"/>
        </pc:sldMkLst>
      </pc:sldChg>
      <pc:sldChg chg="del">
        <pc:chgData name="Tolamo Eelis Alarik" userId="S::eelis.tolamo@edu.kuopio.fi::58fa20b2-a190-4ebf-8897-a96470413625" providerId="AD" clId="Web-{73E17E9B-6160-6582-67F4-ACD50EF2D36D}" dt="2022-05-17T09:12:36.177" v="65"/>
        <pc:sldMkLst>
          <pc:docMk/>
          <pc:sldMk cId="3867076566" sldId="289"/>
        </pc:sldMkLst>
      </pc:sldChg>
      <pc:sldChg chg="del">
        <pc:chgData name="Tolamo Eelis Alarik" userId="S::eelis.tolamo@edu.kuopio.fi::58fa20b2-a190-4ebf-8897-a96470413625" providerId="AD" clId="Web-{73E17E9B-6160-6582-67F4-ACD50EF2D36D}" dt="2022-05-17T09:12:39.020" v="66"/>
        <pc:sldMkLst>
          <pc:docMk/>
          <pc:sldMk cId="3796367635" sldId="290"/>
        </pc:sldMkLst>
      </pc:sldChg>
      <pc:sldChg chg="del">
        <pc:chgData name="Tolamo Eelis Alarik" userId="S::eelis.tolamo@edu.kuopio.fi::58fa20b2-a190-4ebf-8897-a96470413625" providerId="AD" clId="Web-{73E17E9B-6160-6582-67F4-ACD50EF2D36D}" dt="2022-05-17T09:12:33.239" v="64"/>
        <pc:sldMkLst>
          <pc:docMk/>
          <pc:sldMk cId="2937755363" sldId="291"/>
        </pc:sldMkLst>
      </pc:sldChg>
      <pc:sldChg chg="del">
        <pc:chgData name="Tolamo Eelis Alarik" userId="S::eelis.tolamo@edu.kuopio.fi::58fa20b2-a190-4ebf-8897-a96470413625" providerId="AD" clId="Web-{73E17E9B-6160-6582-67F4-ACD50EF2D36D}" dt="2022-05-17T09:12:29.645" v="63"/>
        <pc:sldMkLst>
          <pc:docMk/>
          <pc:sldMk cId="3263854934" sldId="292"/>
        </pc:sldMkLst>
      </pc:sldChg>
    </pc:docChg>
  </pc:docChgLst>
  <pc:docChgLst>
    <pc:chgData name="Pajarinen Aatu Martti Joninpoika" userId="S::aatu.pajarinen@edu.kuopio.fi::115275ab-2ac3-463f-97a8-9eec5583a21c" providerId="AD" clId="Web-{F8FBAD69-43BE-42A8-B9F7-7773F031A31F}"/>
    <pc:docChg chg="addSld delSld modSld sldOrd">
      <pc:chgData name="Pajarinen Aatu Martti Joninpoika" userId="S::aatu.pajarinen@edu.kuopio.fi::115275ab-2ac3-463f-97a8-9eec5583a21c" providerId="AD" clId="Web-{F8FBAD69-43BE-42A8-B9F7-7773F031A31F}" dt="2022-05-18T06:16:40.309" v="144" actId="20577"/>
      <pc:docMkLst>
        <pc:docMk/>
      </pc:docMkLst>
      <pc:sldChg chg="modSp">
        <pc:chgData name="Pajarinen Aatu Martti Joninpoika" userId="S::aatu.pajarinen@edu.kuopio.fi::115275ab-2ac3-463f-97a8-9eec5583a21c" providerId="AD" clId="Web-{F8FBAD69-43BE-42A8-B9F7-7773F031A31F}" dt="2022-05-18T06:14:52.256" v="139" actId="20577"/>
        <pc:sldMkLst>
          <pc:docMk/>
          <pc:sldMk cId="2891289419" sldId="260"/>
        </pc:sldMkLst>
        <pc:spChg chg="mod">
          <ac:chgData name="Pajarinen Aatu Martti Joninpoika" userId="S::aatu.pajarinen@edu.kuopio.fi::115275ab-2ac3-463f-97a8-9eec5583a21c" providerId="AD" clId="Web-{F8FBAD69-43BE-42A8-B9F7-7773F031A31F}" dt="2022-05-18T06:14:52.256" v="139" actId="20577"/>
          <ac:spMkLst>
            <pc:docMk/>
            <pc:sldMk cId="2891289419" sldId="260"/>
            <ac:spMk id="3" creationId="{FCEA741E-1BE7-45D0-F41D-C9131BCDD60C}"/>
          </ac:spMkLst>
        </pc:spChg>
      </pc:sldChg>
      <pc:sldChg chg="modSp">
        <pc:chgData name="Pajarinen Aatu Martti Joninpoika" userId="S::aatu.pajarinen@edu.kuopio.fi::115275ab-2ac3-463f-97a8-9eec5583a21c" providerId="AD" clId="Web-{F8FBAD69-43BE-42A8-B9F7-7773F031A31F}" dt="2022-05-18T06:08:22.841" v="81" actId="20577"/>
        <pc:sldMkLst>
          <pc:docMk/>
          <pc:sldMk cId="1171988435" sldId="269"/>
        </pc:sldMkLst>
        <pc:spChg chg="mod">
          <ac:chgData name="Pajarinen Aatu Martti Joninpoika" userId="S::aatu.pajarinen@edu.kuopio.fi::115275ab-2ac3-463f-97a8-9eec5583a21c" providerId="AD" clId="Web-{F8FBAD69-43BE-42A8-B9F7-7773F031A31F}" dt="2022-05-18T06:08:22.841" v="81" actId="20577"/>
          <ac:spMkLst>
            <pc:docMk/>
            <pc:sldMk cId="1171988435" sldId="269"/>
            <ac:spMk id="2" creationId="{88DD32C1-FE85-86EE-BF99-747BE0FBBD3C}"/>
          </ac:spMkLst>
        </pc:spChg>
      </pc:sldChg>
      <pc:sldChg chg="modSp">
        <pc:chgData name="Pajarinen Aatu Martti Joninpoika" userId="S::aatu.pajarinen@edu.kuopio.fi::115275ab-2ac3-463f-97a8-9eec5583a21c" providerId="AD" clId="Web-{F8FBAD69-43BE-42A8-B9F7-7773F031A31F}" dt="2022-05-18T06:10:21.646" v="90" actId="20577"/>
        <pc:sldMkLst>
          <pc:docMk/>
          <pc:sldMk cId="3315118659" sldId="272"/>
        </pc:sldMkLst>
        <pc:spChg chg="mod">
          <ac:chgData name="Pajarinen Aatu Martti Joninpoika" userId="S::aatu.pajarinen@edu.kuopio.fi::115275ab-2ac3-463f-97a8-9eec5583a21c" providerId="AD" clId="Web-{F8FBAD69-43BE-42A8-B9F7-7773F031A31F}" dt="2022-05-18T06:10:21.646" v="90" actId="20577"/>
          <ac:spMkLst>
            <pc:docMk/>
            <pc:sldMk cId="3315118659" sldId="272"/>
            <ac:spMk id="3" creationId="{8EF4D998-153D-6F3A-F1D4-E5AA9B9D3261}"/>
          </ac:spMkLst>
        </pc:spChg>
      </pc:sldChg>
      <pc:sldChg chg="modSp">
        <pc:chgData name="Pajarinen Aatu Martti Joninpoika" userId="S::aatu.pajarinen@edu.kuopio.fi::115275ab-2ac3-463f-97a8-9eec5583a21c" providerId="AD" clId="Web-{F8FBAD69-43BE-42A8-B9F7-7773F031A31F}" dt="2022-05-18T05:51:36.749" v="7" actId="1076"/>
        <pc:sldMkLst>
          <pc:docMk/>
          <pc:sldMk cId="2238078608" sldId="278"/>
        </pc:sldMkLst>
        <pc:picChg chg="mod">
          <ac:chgData name="Pajarinen Aatu Martti Joninpoika" userId="S::aatu.pajarinen@edu.kuopio.fi::115275ab-2ac3-463f-97a8-9eec5583a21c" providerId="AD" clId="Web-{F8FBAD69-43BE-42A8-B9F7-7773F031A31F}" dt="2022-05-18T05:51:36.749" v="7" actId="1076"/>
          <ac:picMkLst>
            <pc:docMk/>
            <pc:sldMk cId="2238078608" sldId="278"/>
            <ac:picMk id="4" creationId="{4F743F1E-AE85-D3BF-C2DF-F967C55E95F1}"/>
          </ac:picMkLst>
        </pc:picChg>
      </pc:sldChg>
      <pc:sldChg chg="addSp delSp modSp mod ord setBg addAnim modAnim">
        <pc:chgData name="Pajarinen Aatu Martti Joninpoika" userId="S::aatu.pajarinen@edu.kuopio.fi::115275ab-2ac3-463f-97a8-9eec5583a21c" providerId="AD" clId="Web-{F8FBAD69-43BE-42A8-B9F7-7773F031A31F}" dt="2022-05-18T06:10:10.926" v="89" actId="20577"/>
        <pc:sldMkLst>
          <pc:docMk/>
          <pc:sldMk cId="2557894295" sldId="279"/>
        </pc:sldMkLst>
        <pc:spChg chg="mod">
          <ac:chgData name="Pajarinen Aatu Martti Joninpoika" userId="S::aatu.pajarinen@edu.kuopio.fi::115275ab-2ac3-463f-97a8-9eec5583a21c" providerId="AD" clId="Web-{F8FBAD69-43BE-42A8-B9F7-7773F031A31F}" dt="2022-05-18T05:57:00.284" v="19" actId="20577"/>
          <ac:spMkLst>
            <pc:docMk/>
            <pc:sldMk cId="2557894295" sldId="279"/>
            <ac:spMk id="2" creationId="{4C04AA05-320E-931B-D1E4-3707B9A128F1}"/>
          </ac:spMkLst>
        </pc:spChg>
        <pc:spChg chg="del">
          <ac:chgData name="Pajarinen Aatu Martti Joninpoika" userId="S::aatu.pajarinen@edu.kuopio.fi::115275ab-2ac3-463f-97a8-9eec5583a21c" providerId="AD" clId="Web-{F8FBAD69-43BE-42A8-B9F7-7773F031A31F}" dt="2022-05-18T05:55:45.530" v="8"/>
          <ac:spMkLst>
            <pc:docMk/>
            <pc:sldMk cId="2557894295" sldId="279"/>
            <ac:spMk id="7" creationId="{2BAB95DD-815E-C398-D273-99C7EB21FE7A}"/>
          </ac:spMkLst>
        </pc:spChg>
        <pc:spChg chg="add">
          <ac:chgData name="Pajarinen Aatu Martti Joninpoika" userId="S::aatu.pajarinen@edu.kuopio.fi::115275ab-2ac3-463f-97a8-9eec5583a21c" providerId="AD" clId="Web-{F8FBAD69-43BE-42A8-B9F7-7773F031A31F}" dt="2022-05-18T05:55:52.562" v="9"/>
          <ac:spMkLst>
            <pc:docMk/>
            <pc:sldMk cId="2557894295" sldId="279"/>
            <ac:spMk id="12" creationId="{3F4C104D-5F30-4811-9376-566B26E4719A}"/>
          </ac:spMkLst>
        </pc:spChg>
        <pc:spChg chg="mod">
          <ac:chgData name="Pajarinen Aatu Martti Joninpoika" userId="S::aatu.pajarinen@edu.kuopio.fi::115275ab-2ac3-463f-97a8-9eec5583a21c" providerId="AD" clId="Web-{F8FBAD69-43BE-42A8-B9F7-7773F031A31F}" dt="2022-05-18T05:49:46.492" v="2" actId="1076"/>
          <ac:spMkLst>
            <pc:docMk/>
            <pc:sldMk cId="2557894295" sldId="279"/>
            <ac:spMk id="13" creationId="{7D15F7A7-C4DC-401F-E632-D93756D77CD8}"/>
          </ac:spMkLst>
        </pc:spChg>
        <pc:spChg chg="add">
          <ac:chgData name="Pajarinen Aatu Martti Joninpoika" userId="S::aatu.pajarinen@edu.kuopio.fi::115275ab-2ac3-463f-97a8-9eec5583a21c" providerId="AD" clId="Web-{F8FBAD69-43BE-42A8-B9F7-7773F031A31F}" dt="2022-05-18T05:55:52.562" v="9"/>
          <ac:spMkLst>
            <pc:docMk/>
            <pc:sldMk cId="2557894295" sldId="279"/>
            <ac:spMk id="14" creationId="{0815E34B-5D02-4E01-A936-E8E1C0AB6F12}"/>
          </ac:spMkLst>
        </pc:spChg>
        <pc:spChg chg="add mod">
          <ac:chgData name="Pajarinen Aatu Martti Joninpoika" userId="S::aatu.pajarinen@edu.kuopio.fi::115275ab-2ac3-463f-97a8-9eec5583a21c" providerId="AD" clId="Web-{F8FBAD69-43BE-42A8-B9F7-7773F031A31F}" dt="2022-05-18T06:10:10.926" v="89" actId="20577"/>
          <ac:spMkLst>
            <pc:docMk/>
            <pc:sldMk cId="2557894295" sldId="279"/>
            <ac:spMk id="15" creationId="{4479B8E2-BD15-3892-A2D6-4392104D143D}"/>
          </ac:spMkLst>
        </pc:spChg>
        <pc:spChg chg="add">
          <ac:chgData name="Pajarinen Aatu Martti Joninpoika" userId="S::aatu.pajarinen@edu.kuopio.fi::115275ab-2ac3-463f-97a8-9eec5583a21c" providerId="AD" clId="Web-{F8FBAD69-43BE-42A8-B9F7-7773F031A31F}" dt="2022-05-18T05:55:52.562" v="9"/>
          <ac:spMkLst>
            <pc:docMk/>
            <pc:sldMk cId="2557894295" sldId="279"/>
            <ac:spMk id="16" creationId="{7DE3414B-B032-4710-A468-D3285E38C5FF}"/>
          </ac:spMkLst>
        </pc:spChg>
        <pc:picChg chg="add mod ord">
          <ac:chgData name="Pajarinen Aatu Martti Joninpoika" userId="S::aatu.pajarinen@edu.kuopio.fi::115275ab-2ac3-463f-97a8-9eec5583a21c" providerId="AD" clId="Web-{F8FBAD69-43BE-42A8-B9F7-7773F031A31F}" dt="2022-05-18T05:55:52.562" v="9"/>
          <ac:picMkLst>
            <pc:docMk/>
            <pc:sldMk cId="2557894295" sldId="279"/>
            <ac:picMk id="5" creationId="{4E2D10C4-652D-3886-E011-677F54D78592}"/>
          </ac:picMkLst>
        </pc:picChg>
        <pc:picChg chg="del">
          <ac:chgData name="Pajarinen Aatu Martti Joninpoika" userId="S::aatu.pajarinen@edu.kuopio.fi::115275ab-2ac3-463f-97a8-9eec5583a21c" providerId="AD" clId="Web-{F8FBAD69-43BE-42A8-B9F7-7773F031A31F}" dt="2022-05-18T05:49:33.194" v="1"/>
          <ac:picMkLst>
            <pc:docMk/>
            <pc:sldMk cId="2557894295" sldId="279"/>
            <ac:picMk id="6" creationId="{DCDC763F-A20D-BFDF-FA66-9D5976914C18}"/>
          </ac:picMkLst>
        </pc:picChg>
      </pc:sldChg>
      <pc:sldChg chg="addSp delSp modSp new mod setBg setClrOvrMap">
        <pc:chgData name="Pajarinen Aatu Martti Joninpoika" userId="S::aatu.pajarinen@edu.kuopio.fi::115275ab-2ac3-463f-97a8-9eec5583a21c" providerId="AD" clId="Web-{F8FBAD69-43BE-42A8-B9F7-7773F031A31F}" dt="2022-05-18T06:16:40.309" v="144" actId="20577"/>
        <pc:sldMkLst>
          <pc:docMk/>
          <pc:sldMk cId="1368031828" sldId="280"/>
        </pc:sldMkLst>
        <pc:spChg chg="mod ord">
          <ac:chgData name="Pajarinen Aatu Martti Joninpoika" userId="S::aatu.pajarinen@edu.kuopio.fi::115275ab-2ac3-463f-97a8-9eec5583a21c" providerId="AD" clId="Web-{F8FBAD69-43BE-42A8-B9F7-7773F031A31F}" dt="2022-05-18T06:12:55.139" v="94"/>
          <ac:spMkLst>
            <pc:docMk/>
            <pc:sldMk cId="1368031828" sldId="280"/>
            <ac:spMk id="2" creationId="{351BDBEB-FDE0-E02E-0DBD-FA0B6D969AF9}"/>
          </ac:spMkLst>
        </pc:spChg>
        <pc:spChg chg="del">
          <ac:chgData name="Pajarinen Aatu Martti Joninpoika" userId="S::aatu.pajarinen@edu.kuopio.fi::115275ab-2ac3-463f-97a8-9eec5583a21c" providerId="AD" clId="Web-{F8FBAD69-43BE-42A8-B9F7-7773F031A31F}" dt="2022-05-18T06:12:49.686" v="91"/>
          <ac:spMkLst>
            <pc:docMk/>
            <pc:sldMk cId="1368031828" sldId="280"/>
            <ac:spMk id="3" creationId="{5FAEBC2C-7B0D-64F9-9246-2EC6046692CD}"/>
          </ac:spMkLst>
        </pc:spChg>
        <pc:spChg chg="add del">
          <ac:chgData name="Pajarinen Aatu Martti Joninpoika" userId="S::aatu.pajarinen@edu.kuopio.fi::115275ab-2ac3-463f-97a8-9eec5583a21c" providerId="AD" clId="Web-{F8FBAD69-43BE-42A8-B9F7-7773F031A31F}" dt="2022-05-18T06:12:55.139" v="93"/>
          <ac:spMkLst>
            <pc:docMk/>
            <pc:sldMk cId="1368031828" sldId="280"/>
            <ac:spMk id="27" creationId="{A2B54768-9C8E-8FF2-A82A-CFF066BF4F9C}"/>
          </ac:spMkLst>
        </pc:spChg>
        <pc:spChg chg="add del">
          <ac:chgData name="Pajarinen Aatu Martti Joninpoika" userId="S::aatu.pajarinen@edu.kuopio.fi::115275ab-2ac3-463f-97a8-9eec5583a21c" providerId="AD" clId="Web-{F8FBAD69-43BE-42A8-B9F7-7773F031A31F}" dt="2022-05-18T06:12:55.139" v="93"/>
          <ac:spMkLst>
            <pc:docMk/>
            <pc:sldMk cId="1368031828" sldId="280"/>
            <ac:spMk id="30" creationId="{3F4C104D-5F30-4811-9376-566B26E4719A}"/>
          </ac:spMkLst>
        </pc:spChg>
        <pc:spChg chg="add del">
          <ac:chgData name="Pajarinen Aatu Martti Joninpoika" userId="S::aatu.pajarinen@edu.kuopio.fi::115275ab-2ac3-463f-97a8-9eec5583a21c" providerId="AD" clId="Web-{F8FBAD69-43BE-42A8-B9F7-7773F031A31F}" dt="2022-05-18T06:12:55.139" v="93"/>
          <ac:spMkLst>
            <pc:docMk/>
            <pc:sldMk cId="1368031828" sldId="280"/>
            <ac:spMk id="32" creationId="{0815E34B-5D02-4E01-A936-E8E1C0AB6F12}"/>
          </ac:spMkLst>
        </pc:spChg>
        <pc:spChg chg="add del">
          <ac:chgData name="Pajarinen Aatu Martti Joninpoika" userId="S::aatu.pajarinen@edu.kuopio.fi::115275ab-2ac3-463f-97a8-9eec5583a21c" providerId="AD" clId="Web-{F8FBAD69-43BE-42A8-B9F7-7773F031A31F}" dt="2022-05-18T06:12:55.139" v="93"/>
          <ac:spMkLst>
            <pc:docMk/>
            <pc:sldMk cId="1368031828" sldId="280"/>
            <ac:spMk id="34" creationId="{7DE3414B-B032-4710-A468-D3285E38C5FF}"/>
          </ac:spMkLst>
        </pc:spChg>
        <pc:spChg chg="add">
          <ac:chgData name="Pajarinen Aatu Martti Joninpoika" userId="S::aatu.pajarinen@edu.kuopio.fi::115275ab-2ac3-463f-97a8-9eec5583a21c" providerId="AD" clId="Web-{F8FBAD69-43BE-42A8-B9F7-7773F031A31F}" dt="2022-05-18T06:12:55.139" v="94"/>
          <ac:spMkLst>
            <pc:docMk/>
            <pc:sldMk cId="1368031828" sldId="280"/>
            <ac:spMk id="36" creationId="{39EE869B-085D-43B3-AED8-9B065561249F}"/>
          </ac:spMkLst>
        </pc:spChg>
        <pc:spChg chg="add">
          <ac:chgData name="Pajarinen Aatu Martti Joninpoika" userId="S::aatu.pajarinen@edu.kuopio.fi::115275ab-2ac3-463f-97a8-9eec5583a21c" providerId="AD" clId="Web-{F8FBAD69-43BE-42A8-B9F7-7773F031A31F}" dt="2022-05-18T06:12:55.139" v="94"/>
          <ac:spMkLst>
            <pc:docMk/>
            <pc:sldMk cId="1368031828" sldId="280"/>
            <ac:spMk id="37" creationId="{C54E744A-A072-47AF-981A-37186176C2CC}"/>
          </ac:spMkLst>
        </pc:spChg>
        <pc:spChg chg="add">
          <ac:chgData name="Pajarinen Aatu Martti Joninpoika" userId="S::aatu.pajarinen@edu.kuopio.fi::115275ab-2ac3-463f-97a8-9eec5583a21c" providerId="AD" clId="Web-{F8FBAD69-43BE-42A8-B9F7-7773F031A31F}" dt="2022-05-18T06:12:55.139" v="94"/>
          <ac:spMkLst>
            <pc:docMk/>
            <pc:sldMk cId="1368031828" sldId="280"/>
            <ac:spMk id="38" creationId="{F0254341-1068-4FB7-8AEF-220C6EB4101F}"/>
          </ac:spMkLst>
        </pc:spChg>
        <pc:spChg chg="add mod">
          <ac:chgData name="Pajarinen Aatu Martti Joninpoika" userId="S::aatu.pajarinen@edu.kuopio.fi::115275ab-2ac3-463f-97a8-9eec5583a21c" providerId="AD" clId="Web-{F8FBAD69-43BE-42A8-B9F7-7773F031A31F}" dt="2022-05-18T06:16:40.309" v="144" actId="20577"/>
          <ac:spMkLst>
            <pc:docMk/>
            <pc:sldMk cId="1368031828" sldId="280"/>
            <ac:spMk id="39" creationId="{58D05E43-34C4-BEF0-E0DA-6AF0F48AD03F}"/>
          </ac:spMkLst>
        </pc:spChg>
        <pc:picChg chg="add mod ord">
          <ac:chgData name="Pajarinen Aatu Martti Joninpoika" userId="S::aatu.pajarinen@edu.kuopio.fi::115275ab-2ac3-463f-97a8-9eec5583a21c" providerId="AD" clId="Web-{F8FBAD69-43BE-42A8-B9F7-7773F031A31F}" dt="2022-05-18T06:12:55.139" v="94"/>
          <ac:picMkLst>
            <pc:docMk/>
            <pc:sldMk cId="1368031828" sldId="280"/>
            <ac:picMk id="23" creationId="{F79AB212-3B9D-E33F-9D7C-03D4C2041928}"/>
          </ac:picMkLst>
        </pc:picChg>
      </pc:sldChg>
      <pc:sldChg chg="modSp new">
        <pc:chgData name="Pajarinen Aatu Martti Joninpoika" userId="S::aatu.pajarinen@edu.kuopio.fi::115275ab-2ac3-463f-97a8-9eec5583a21c" providerId="AD" clId="Web-{F8FBAD69-43BE-42A8-B9F7-7773F031A31F}" dt="2022-05-18T06:05:42.894" v="49" actId="20577"/>
        <pc:sldMkLst>
          <pc:docMk/>
          <pc:sldMk cId="2591973914" sldId="282"/>
        </pc:sldMkLst>
        <pc:spChg chg="mod">
          <ac:chgData name="Pajarinen Aatu Martti Joninpoika" userId="S::aatu.pajarinen@edu.kuopio.fi::115275ab-2ac3-463f-97a8-9eec5583a21c" providerId="AD" clId="Web-{F8FBAD69-43BE-42A8-B9F7-7773F031A31F}" dt="2022-05-18T06:05:42.894" v="49" actId="20577"/>
          <ac:spMkLst>
            <pc:docMk/>
            <pc:sldMk cId="2591973914" sldId="282"/>
            <ac:spMk id="2" creationId="{8796FA5B-D318-6C28-C8E9-94C6CBB8CE08}"/>
          </ac:spMkLst>
        </pc:spChg>
      </pc:sldChg>
      <pc:sldChg chg="addSp delSp modSp new mod setBg setClrOvrMap">
        <pc:chgData name="Pajarinen Aatu Martti Joninpoika" userId="S::aatu.pajarinen@edu.kuopio.fi::115275ab-2ac3-463f-97a8-9eec5583a21c" providerId="AD" clId="Web-{F8FBAD69-43BE-42A8-B9F7-7773F031A31F}" dt="2022-05-18T06:08:04.356" v="74"/>
        <pc:sldMkLst>
          <pc:docMk/>
          <pc:sldMk cId="1807327134" sldId="283"/>
        </pc:sldMkLst>
        <pc:spChg chg="mod">
          <ac:chgData name="Pajarinen Aatu Martti Joninpoika" userId="S::aatu.pajarinen@edu.kuopio.fi::115275ab-2ac3-463f-97a8-9eec5583a21c" providerId="AD" clId="Web-{F8FBAD69-43BE-42A8-B9F7-7773F031A31F}" dt="2022-05-18T06:08:04.356" v="74"/>
          <ac:spMkLst>
            <pc:docMk/>
            <pc:sldMk cId="1807327134" sldId="283"/>
            <ac:spMk id="2" creationId="{B74A22F3-9129-8936-7589-B6BBE80053BA}"/>
          </ac:spMkLst>
        </pc:spChg>
        <pc:spChg chg="add del">
          <ac:chgData name="Pajarinen Aatu Martti Joninpoika" userId="S::aatu.pajarinen@edu.kuopio.fi::115275ab-2ac3-463f-97a8-9eec5583a21c" providerId="AD" clId="Web-{F8FBAD69-43BE-42A8-B9F7-7773F031A31F}" dt="2022-05-18T06:08:04.340" v="73"/>
          <ac:spMkLst>
            <pc:docMk/>
            <pc:sldMk cId="1807327134" sldId="283"/>
            <ac:spMk id="35" creationId="{CE6C63DC-BAE4-42B6-8FDF-F6467C2D23AC}"/>
          </ac:spMkLst>
        </pc:spChg>
        <pc:spChg chg="add del">
          <ac:chgData name="Pajarinen Aatu Martti Joninpoika" userId="S::aatu.pajarinen@edu.kuopio.fi::115275ab-2ac3-463f-97a8-9eec5583a21c" providerId="AD" clId="Web-{F8FBAD69-43BE-42A8-B9F7-7773F031A31F}" dt="2022-05-18T06:08:04.340" v="73"/>
          <ac:spMkLst>
            <pc:docMk/>
            <pc:sldMk cId="1807327134" sldId="283"/>
            <ac:spMk id="37" creationId="{5BD23F8E-2E78-4C84-8EFB-FE6C8ACB7F1F}"/>
          </ac:spMkLst>
        </pc:spChg>
        <pc:spChg chg="add del">
          <ac:chgData name="Pajarinen Aatu Martti Joninpoika" userId="S::aatu.pajarinen@edu.kuopio.fi::115275ab-2ac3-463f-97a8-9eec5583a21c" providerId="AD" clId="Web-{F8FBAD69-43BE-42A8-B9F7-7773F031A31F}" dt="2022-05-18T06:08:04.340" v="73"/>
          <ac:spMkLst>
            <pc:docMk/>
            <pc:sldMk cId="1807327134" sldId="283"/>
            <ac:spMk id="39" creationId="{57ABABA7-0420-4200-9B65-1C1967CE9373}"/>
          </ac:spMkLst>
        </pc:spChg>
        <pc:spChg chg="add del">
          <ac:chgData name="Pajarinen Aatu Martti Joninpoika" userId="S::aatu.pajarinen@edu.kuopio.fi::115275ab-2ac3-463f-97a8-9eec5583a21c" providerId="AD" clId="Web-{F8FBAD69-43BE-42A8-B9F7-7773F031A31F}" dt="2022-05-18T06:08:04.340" v="73"/>
          <ac:spMkLst>
            <pc:docMk/>
            <pc:sldMk cId="1807327134" sldId="283"/>
            <ac:spMk id="55" creationId="{8576F020-8157-45CE-B1D9-6FA47AFEB4FA}"/>
          </ac:spMkLst>
        </pc:spChg>
        <pc:spChg chg="add">
          <ac:chgData name="Pajarinen Aatu Martti Joninpoika" userId="S::aatu.pajarinen@edu.kuopio.fi::115275ab-2ac3-463f-97a8-9eec5583a21c" providerId="AD" clId="Web-{F8FBAD69-43BE-42A8-B9F7-7773F031A31F}" dt="2022-05-18T06:08:04.356" v="74"/>
          <ac:spMkLst>
            <pc:docMk/>
            <pc:sldMk cId="1807327134" sldId="283"/>
            <ac:spMk id="59" creationId="{CE6C63DC-BAE4-42B6-8FDF-F6467C2D23AC}"/>
          </ac:spMkLst>
        </pc:spChg>
        <pc:spChg chg="add">
          <ac:chgData name="Pajarinen Aatu Martti Joninpoika" userId="S::aatu.pajarinen@edu.kuopio.fi::115275ab-2ac3-463f-97a8-9eec5583a21c" providerId="AD" clId="Web-{F8FBAD69-43BE-42A8-B9F7-7773F031A31F}" dt="2022-05-18T06:08:04.356" v="74"/>
          <ac:spMkLst>
            <pc:docMk/>
            <pc:sldMk cId="1807327134" sldId="283"/>
            <ac:spMk id="60" creationId="{5BD23F8E-2E78-4C84-8EFB-FE6C8ACB7F1F}"/>
          </ac:spMkLst>
        </pc:spChg>
        <pc:spChg chg="add">
          <ac:chgData name="Pajarinen Aatu Martti Joninpoika" userId="S::aatu.pajarinen@edu.kuopio.fi::115275ab-2ac3-463f-97a8-9eec5583a21c" providerId="AD" clId="Web-{F8FBAD69-43BE-42A8-B9F7-7773F031A31F}" dt="2022-05-18T06:08:04.356" v="74"/>
          <ac:spMkLst>
            <pc:docMk/>
            <pc:sldMk cId="1807327134" sldId="283"/>
            <ac:spMk id="61" creationId="{57ABABA7-0420-4200-9B65-1C1967CE9373}"/>
          </ac:spMkLst>
        </pc:spChg>
        <pc:spChg chg="add">
          <ac:chgData name="Pajarinen Aatu Martti Joninpoika" userId="S::aatu.pajarinen@edu.kuopio.fi::115275ab-2ac3-463f-97a8-9eec5583a21c" providerId="AD" clId="Web-{F8FBAD69-43BE-42A8-B9F7-7773F031A31F}" dt="2022-05-18T06:08:04.356" v="74"/>
          <ac:spMkLst>
            <pc:docMk/>
            <pc:sldMk cId="1807327134" sldId="283"/>
            <ac:spMk id="63" creationId="{8576F020-8157-45CE-B1D9-6FA47AFEB4FA}"/>
          </ac:spMkLst>
        </pc:spChg>
        <pc:grpChg chg="add del">
          <ac:chgData name="Pajarinen Aatu Martti Joninpoika" userId="S::aatu.pajarinen@edu.kuopio.fi::115275ab-2ac3-463f-97a8-9eec5583a21c" providerId="AD" clId="Web-{F8FBAD69-43BE-42A8-B9F7-7773F031A31F}" dt="2022-05-18T06:08:04.340" v="73"/>
          <ac:grpSpMkLst>
            <pc:docMk/>
            <pc:sldMk cId="1807327134" sldId="283"/>
            <ac:grpSpMk id="7" creationId="{8CD25866-F15D-40A4-AEC5-47C044637AB7}"/>
          </ac:grpSpMkLst>
        </pc:grpChg>
        <pc:grpChg chg="add del">
          <ac:chgData name="Pajarinen Aatu Martti Joninpoika" userId="S::aatu.pajarinen@edu.kuopio.fi::115275ab-2ac3-463f-97a8-9eec5583a21c" providerId="AD" clId="Web-{F8FBAD69-43BE-42A8-B9F7-7773F031A31F}" dt="2022-05-18T06:08:04.340" v="73"/>
          <ac:grpSpMkLst>
            <pc:docMk/>
            <pc:sldMk cId="1807327134" sldId="283"/>
            <ac:grpSpMk id="21" creationId="{0C4A17ED-96AA-44A6-A050-E1A7A1CDD9E7}"/>
          </ac:grpSpMkLst>
        </pc:grpChg>
        <pc:grpChg chg="add del">
          <ac:chgData name="Pajarinen Aatu Martti Joninpoika" userId="S::aatu.pajarinen@edu.kuopio.fi::115275ab-2ac3-463f-97a8-9eec5583a21c" providerId="AD" clId="Web-{F8FBAD69-43BE-42A8-B9F7-7773F031A31F}" dt="2022-05-18T06:08:04.340" v="73"/>
          <ac:grpSpMkLst>
            <pc:docMk/>
            <pc:sldMk cId="1807327134" sldId="283"/>
            <ac:grpSpMk id="41" creationId="{7A03E380-9CD1-4ABA-A763-9F9D252B8908}"/>
          </ac:grpSpMkLst>
        </pc:grpChg>
        <pc:grpChg chg="add">
          <ac:chgData name="Pajarinen Aatu Martti Joninpoika" userId="S::aatu.pajarinen@edu.kuopio.fi::115275ab-2ac3-463f-97a8-9eec5583a21c" providerId="AD" clId="Web-{F8FBAD69-43BE-42A8-B9F7-7773F031A31F}" dt="2022-05-18T06:08:04.356" v="74"/>
          <ac:grpSpMkLst>
            <pc:docMk/>
            <pc:sldMk cId="1807327134" sldId="283"/>
            <ac:grpSpMk id="57" creationId="{8CD25866-F15D-40A4-AEC5-47C044637AB7}"/>
          </ac:grpSpMkLst>
        </pc:grpChg>
        <pc:grpChg chg="add">
          <ac:chgData name="Pajarinen Aatu Martti Joninpoika" userId="S::aatu.pajarinen@edu.kuopio.fi::115275ab-2ac3-463f-97a8-9eec5583a21c" providerId="AD" clId="Web-{F8FBAD69-43BE-42A8-B9F7-7773F031A31F}" dt="2022-05-18T06:08:04.356" v="74"/>
          <ac:grpSpMkLst>
            <pc:docMk/>
            <pc:sldMk cId="1807327134" sldId="283"/>
            <ac:grpSpMk id="58" creationId="{0C4A17ED-96AA-44A6-A050-E1A7A1CDD9E7}"/>
          </ac:grpSpMkLst>
        </pc:grpChg>
        <pc:grpChg chg="add">
          <ac:chgData name="Pajarinen Aatu Martti Joninpoika" userId="S::aatu.pajarinen@edu.kuopio.fi::115275ab-2ac3-463f-97a8-9eec5583a21c" providerId="AD" clId="Web-{F8FBAD69-43BE-42A8-B9F7-7773F031A31F}" dt="2022-05-18T06:08:04.356" v="74"/>
          <ac:grpSpMkLst>
            <pc:docMk/>
            <pc:sldMk cId="1807327134" sldId="283"/>
            <ac:grpSpMk id="62" creationId="{7A03E380-9CD1-4ABA-A763-9F9D252B8908}"/>
          </ac:grpSpMkLst>
        </pc:grpChg>
      </pc:sldChg>
      <pc:sldChg chg="new del">
        <pc:chgData name="Pajarinen Aatu Martti Joninpoika" userId="S::aatu.pajarinen@edu.kuopio.fi::115275ab-2ac3-463f-97a8-9eec5583a21c" providerId="AD" clId="Web-{F8FBAD69-43BE-42A8-B9F7-7773F031A31F}" dt="2022-05-18T06:07:36.917" v="56"/>
        <pc:sldMkLst>
          <pc:docMk/>
          <pc:sldMk cId="2711810192" sldId="283"/>
        </pc:sldMkLst>
      </pc:sldChg>
    </pc:docChg>
  </pc:docChgLst>
  <pc:docChgLst>
    <pc:chgData name="Härkönen Kalle Arttu Ilmari" userId="S::o_kalle.harkonen@edu.kuopio.fi::a1d47a5e-649b-41ca-80fe-6d25183ed38f" providerId="AD" clId="Web-{5BC4424F-E129-E9A0-5375-BCFD9FF9B569}"/>
    <pc:docChg chg="addSld delSld modSld">
      <pc:chgData name="Härkönen Kalle Arttu Ilmari" userId="S::o_kalle.harkonen@edu.kuopio.fi::a1d47a5e-649b-41ca-80fe-6d25183ed38f" providerId="AD" clId="Web-{5BC4424F-E129-E9A0-5375-BCFD9FF9B569}" dt="2022-05-17T10:08:21.450" v="3" actId="1076"/>
      <pc:docMkLst>
        <pc:docMk/>
      </pc:docMkLst>
      <pc:sldChg chg="modSp add del">
        <pc:chgData name="Härkönen Kalle Arttu Ilmari" userId="S::o_kalle.harkonen@edu.kuopio.fi::a1d47a5e-649b-41ca-80fe-6d25183ed38f" providerId="AD" clId="Web-{5BC4424F-E129-E9A0-5375-BCFD9FF9B569}" dt="2022-05-17T10:08:21.450" v="3" actId="1076"/>
        <pc:sldMkLst>
          <pc:docMk/>
          <pc:sldMk cId="2238078608" sldId="278"/>
        </pc:sldMkLst>
        <pc:picChg chg="mod">
          <ac:chgData name="Härkönen Kalle Arttu Ilmari" userId="S::o_kalle.harkonen@edu.kuopio.fi::a1d47a5e-649b-41ca-80fe-6d25183ed38f" providerId="AD" clId="Web-{5BC4424F-E129-E9A0-5375-BCFD9FF9B569}" dt="2022-05-17T10:08:21.450" v="3" actId="1076"/>
          <ac:picMkLst>
            <pc:docMk/>
            <pc:sldMk cId="2238078608" sldId="278"/>
            <ac:picMk id="4" creationId="{4F743F1E-AE85-D3BF-C2DF-F967C55E95F1}"/>
          </ac:picMkLst>
        </pc:picChg>
      </pc:sldChg>
    </pc:docChg>
  </pc:docChgLst>
  <pc:docChgLst>
    <pc:chgData name="Härkönen Kalle Arttu Ilmari" userId="S::o_kalle.harkonen@edu.kuopio.fi::a1d47a5e-649b-41ca-80fe-6d25183ed38f" providerId="AD" clId="Web-{F3D903C3-4EB7-AA74-BEF5-72A0BF9F4BD9}"/>
    <pc:docChg chg="addSld delSld modSld">
      <pc:chgData name="Härkönen Kalle Arttu Ilmari" userId="S::o_kalle.harkonen@edu.kuopio.fi::a1d47a5e-649b-41ca-80fe-6d25183ed38f" providerId="AD" clId="Web-{F3D903C3-4EB7-AA74-BEF5-72A0BF9F4BD9}" dt="2022-05-18T09:14:38.775" v="28"/>
      <pc:docMkLst>
        <pc:docMk/>
      </pc:docMkLst>
      <pc:sldChg chg="modSp">
        <pc:chgData name="Härkönen Kalle Arttu Ilmari" userId="S::o_kalle.harkonen@edu.kuopio.fi::a1d47a5e-649b-41ca-80fe-6d25183ed38f" providerId="AD" clId="Web-{F3D903C3-4EB7-AA74-BEF5-72A0BF9F4BD9}" dt="2022-05-18T06:28:24.256" v="15" actId="1076"/>
        <pc:sldMkLst>
          <pc:docMk/>
          <pc:sldMk cId="3622625124" sldId="256"/>
        </pc:sldMkLst>
        <pc:spChg chg="mod">
          <ac:chgData name="Härkönen Kalle Arttu Ilmari" userId="S::o_kalle.harkonen@edu.kuopio.fi::a1d47a5e-649b-41ca-80fe-6d25183ed38f" providerId="AD" clId="Web-{F3D903C3-4EB7-AA74-BEF5-72A0BF9F4BD9}" dt="2022-05-18T06:28:17.896" v="12" actId="1076"/>
          <ac:spMkLst>
            <pc:docMk/>
            <pc:sldMk cId="3622625124" sldId="256"/>
            <ac:spMk id="2" creationId="{00000000-0000-0000-0000-000000000000}"/>
          </ac:spMkLst>
        </pc:spChg>
        <pc:picChg chg="mod">
          <ac:chgData name="Härkönen Kalle Arttu Ilmari" userId="S::o_kalle.harkonen@edu.kuopio.fi::a1d47a5e-649b-41ca-80fe-6d25183ed38f" providerId="AD" clId="Web-{F3D903C3-4EB7-AA74-BEF5-72A0BF9F4BD9}" dt="2022-05-18T06:28:24.256" v="15" actId="1076"/>
          <ac:picMkLst>
            <pc:docMk/>
            <pc:sldMk cId="3622625124" sldId="256"/>
            <ac:picMk id="14" creationId="{5A04FB62-B881-1372-4685-D5412DE994AD}"/>
          </ac:picMkLst>
        </pc:picChg>
      </pc:sldChg>
      <pc:sldChg chg="add del">
        <pc:chgData name="Härkönen Kalle Arttu Ilmari" userId="S::o_kalle.harkonen@edu.kuopio.fi::a1d47a5e-649b-41ca-80fe-6d25183ed38f" providerId="AD" clId="Web-{F3D903C3-4EB7-AA74-BEF5-72A0BF9F4BD9}" dt="2022-05-18T08:00:35.609" v="22"/>
        <pc:sldMkLst>
          <pc:docMk/>
          <pc:sldMk cId="2891289419" sldId="260"/>
        </pc:sldMkLst>
      </pc:sldChg>
      <pc:sldChg chg="modSp addAnim delAnim">
        <pc:chgData name="Härkönen Kalle Arttu Ilmari" userId="S::o_kalle.harkonen@edu.kuopio.fi::a1d47a5e-649b-41ca-80fe-6d25183ed38f" providerId="AD" clId="Web-{F3D903C3-4EB7-AA74-BEF5-72A0BF9F4BD9}" dt="2022-05-18T06:28:16.037" v="11" actId="20577"/>
        <pc:sldMkLst>
          <pc:docMk/>
          <pc:sldMk cId="3407179292" sldId="263"/>
        </pc:sldMkLst>
        <pc:spChg chg="mod">
          <ac:chgData name="Härkönen Kalle Arttu Ilmari" userId="S::o_kalle.harkonen@edu.kuopio.fi::a1d47a5e-649b-41ca-80fe-6d25183ed38f" providerId="AD" clId="Web-{F3D903C3-4EB7-AA74-BEF5-72A0BF9F4BD9}" dt="2022-05-18T06:28:16.037" v="11" actId="20577"/>
          <ac:spMkLst>
            <pc:docMk/>
            <pc:sldMk cId="3407179292" sldId="263"/>
            <ac:spMk id="51" creationId="{2510779D-1B16-DE1B-3DBA-95064BD3BAE1}"/>
          </ac:spMkLst>
        </pc:spChg>
      </pc:sldChg>
      <pc:sldChg chg="modSp add del">
        <pc:chgData name="Härkönen Kalle Arttu Ilmari" userId="S::o_kalle.harkonen@edu.kuopio.fi::a1d47a5e-649b-41ca-80fe-6d25183ed38f" providerId="AD" clId="Web-{F3D903C3-4EB7-AA74-BEF5-72A0BF9F4BD9}" dt="2022-05-18T08:00:33.499" v="21"/>
        <pc:sldMkLst>
          <pc:docMk/>
          <pc:sldMk cId="2238078608" sldId="278"/>
        </pc:sldMkLst>
        <pc:picChg chg="mod">
          <ac:chgData name="Härkönen Kalle Arttu Ilmari" userId="S::o_kalle.harkonen@edu.kuopio.fi::a1d47a5e-649b-41ca-80fe-6d25183ed38f" providerId="AD" clId="Web-{F3D903C3-4EB7-AA74-BEF5-72A0BF9F4BD9}" dt="2022-05-18T06:28:09.021" v="9" actId="1076"/>
          <ac:picMkLst>
            <pc:docMk/>
            <pc:sldMk cId="2238078608" sldId="278"/>
            <ac:picMk id="4" creationId="{4F743F1E-AE85-D3BF-C2DF-F967C55E95F1}"/>
          </ac:picMkLst>
        </pc:picChg>
      </pc:sldChg>
      <pc:sldChg chg="modSp add del modMedia">
        <pc:chgData name="Härkönen Kalle Arttu Ilmari" userId="S::o_kalle.harkonen@edu.kuopio.fi::a1d47a5e-649b-41ca-80fe-6d25183ed38f" providerId="AD" clId="Web-{F3D903C3-4EB7-AA74-BEF5-72A0BF9F4BD9}" dt="2022-05-18T08:29:00.186" v="26"/>
        <pc:sldMkLst>
          <pc:docMk/>
          <pc:sldMk cId="2700029385" sldId="284"/>
        </pc:sldMkLst>
        <pc:picChg chg="mod">
          <ac:chgData name="Härkönen Kalle Arttu Ilmari" userId="S::o_kalle.harkonen@edu.kuopio.fi::a1d47a5e-649b-41ca-80fe-6d25183ed38f" providerId="AD" clId="Web-{F3D903C3-4EB7-AA74-BEF5-72A0BF9F4BD9}" dt="2022-05-18T08:29:00.186" v="26"/>
          <ac:picMkLst>
            <pc:docMk/>
            <pc:sldMk cId="2700029385" sldId="284"/>
            <ac:picMk id="4" creationId="{172E35AF-42CD-9C6C-48DE-6B28E93D380F}"/>
          </ac:picMkLst>
        </pc:picChg>
      </pc:sldChg>
      <pc:sldChg chg="del">
        <pc:chgData name="Härkönen Kalle Arttu Ilmari" userId="S::o_kalle.harkonen@edu.kuopio.fi::a1d47a5e-649b-41ca-80fe-6d25183ed38f" providerId="AD" clId="Web-{F3D903C3-4EB7-AA74-BEF5-72A0BF9F4BD9}" dt="2022-05-18T09:13:39.945" v="27"/>
        <pc:sldMkLst>
          <pc:docMk/>
          <pc:sldMk cId="347747534" sldId="285"/>
        </pc:sldMkLst>
      </pc:sldChg>
      <pc:sldChg chg="modSp">
        <pc:chgData name="Härkönen Kalle Arttu Ilmari" userId="S::o_kalle.harkonen@edu.kuopio.fi::a1d47a5e-649b-41ca-80fe-6d25183ed38f" providerId="AD" clId="Web-{F3D903C3-4EB7-AA74-BEF5-72A0BF9F4BD9}" dt="2022-05-18T08:14:28.084" v="25" actId="20577"/>
        <pc:sldMkLst>
          <pc:docMk/>
          <pc:sldMk cId="2125771288" sldId="285"/>
        </pc:sldMkLst>
        <pc:spChg chg="mod">
          <ac:chgData name="Härkönen Kalle Arttu Ilmari" userId="S::o_kalle.harkonen@edu.kuopio.fi::a1d47a5e-649b-41ca-80fe-6d25183ed38f" providerId="AD" clId="Web-{F3D903C3-4EB7-AA74-BEF5-72A0BF9F4BD9}" dt="2022-05-18T08:14:28.084" v="25" actId="20577"/>
          <ac:spMkLst>
            <pc:docMk/>
            <pc:sldMk cId="2125771288" sldId="285"/>
            <ac:spMk id="2" creationId="{68E988C8-DA14-CB63-050F-DFA244ADA08C}"/>
          </ac:spMkLst>
        </pc:spChg>
      </pc:sldChg>
      <pc:sldChg chg="del">
        <pc:chgData name="Härkönen Kalle Arttu Ilmari" userId="S::o_kalle.harkonen@edu.kuopio.fi::a1d47a5e-649b-41ca-80fe-6d25183ed38f" providerId="AD" clId="Web-{F3D903C3-4EB7-AA74-BEF5-72A0BF9F4BD9}" dt="2022-05-18T09:14:38.775" v="28"/>
        <pc:sldMkLst>
          <pc:docMk/>
          <pc:sldMk cId="3038428778" sldId="285"/>
        </pc:sldMkLst>
      </pc:sldChg>
    </pc:docChg>
  </pc:docChgLst>
  <pc:docChgLst>
    <pc:chgData name="Härkönen Kalle Arttu Ilmari" userId="S::o_kalle.harkonen@edu.kuopio.fi::a1d47a5e-649b-41ca-80fe-6d25183ed38f" providerId="AD" clId="Web-{B6F76F64-4B71-F423-D670-F47B37B4940C}"/>
    <pc:docChg chg="modSld">
      <pc:chgData name="Härkönen Kalle Arttu Ilmari" userId="S::o_kalle.harkonen@edu.kuopio.fi::a1d47a5e-649b-41ca-80fe-6d25183ed38f" providerId="AD" clId="Web-{B6F76F64-4B71-F423-D670-F47B37B4940C}" dt="2022-05-17T09:54:30.399" v="1" actId="1076"/>
      <pc:docMkLst>
        <pc:docMk/>
      </pc:docMkLst>
      <pc:sldChg chg="modSp">
        <pc:chgData name="Härkönen Kalle Arttu Ilmari" userId="S::o_kalle.harkonen@edu.kuopio.fi::a1d47a5e-649b-41ca-80fe-6d25183ed38f" providerId="AD" clId="Web-{B6F76F64-4B71-F423-D670-F47B37B4940C}" dt="2022-05-17T09:54:30.399" v="1" actId="1076"/>
        <pc:sldMkLst>
          <pc:docMk/>
          <pc:sldMk cId="2238078608" sldId="278"/>
        </pc:sldMkLst>
        <pc:picChg chg="mod">
          <ac:chgData name="Härkönen Kalle Arttu Ilmari" userId="S::o_kalle.harkonen@edu.kuopio.fi::a1d47a5e-649b-41ca-80fe-6d25183ed38f" providerId="AD" clId="Web-{B6F76F64-4B71-F423-D670-F47B37B4940C}" dt="2022-05-17T09:54:30.399" v="1" actId="1076"/>
          <ac:picMkLst>
            <pc:docMk/>
            <pc:sldMk cId="2238078608" sldId="278"/>
            <ac:picMk id="4" creationId="{4F743F1E-AE85-D3BF-C2DF-F967C55E95F1}"/>
          </ac:picMkLst>
        </pc:picChg>
      </pc:sldChg>
    </pc:docChg>
  </pc:docChgLst>
  <pc:docChgLst>
    <pc:chgData name="Möttönen Atso Eemil" userId="S::atso.mottonen@edu.kuopio.fi::b494b878-96fa-4ef1-91d6-78c49359a586" providerId="AD" clId="Web-{28344BE5-B0CA-4A9F-A398-E7E53ABC303E}"/>
    <pc:docChg chg="addSld delSld modSld">
      <pc:chgData name="Möttönen Atso Eemil" userId="S::atso.mottonen@edu.kuopio.fi::b494b878-96fa-4ef1-91d6-78c49359a586" providerId="AD" clId="Web-{28344BE5-B0CA-4A9F-A398-E7E53ABC303E}" dt="2022-05-20T09:10:25.738" v="40" actId="1076"/>
      <pc:docMkLst>
        <pc:docMk/>
      </pc:docMkLst>
      <pc:sldChg chg="addSp delSp modSp">
        <pc:chgData name="Möttönen Atso Eemil" userId="S::atso.mottonen@edu.kuopio.fi::b494b878-96fa-4ef1-91d6-78c49359a586" providerId="AD" clId="Web-{28344BE5-B0CA-4A9F-A398-E7E53ABC303E}" dt="2022-05-20T08:59:50.783" v="35" actId="1076"/>
        <pc:sldMkLst>
          <pc:docMk/>
          <pc:sldMk cId="3622625124" sldId="256"/>
        </pc:sldMkLst>
        <pc:picChg chg="mod">
          <ac:chgData name="Möttönen Atso Eemil" userId="S::atso.mottonen@edu.kuopio.fi::b494b878-96fa-4ef1-91d6-78c49359a586" providerId="AD" clId="Web-{28344BE5-B0CA-4A9F-A398-E7E53ABC303E}" dt="2022-05-20T08:59:50.783" v="35" actId="1076"/>
          <ac:picMkLst>
            <pc:docMk/>
            <pc:sldMk cId="3622625124" sldId="256"/>
            <ac:picMk id="14" creationId="{5A04FB62-B881-1372-4685-D5412DE994AD}"/>
          </ac:picMkLst>
        </pc:picChg>
        <pc:inkChg chg="del">
          <ac:chgData name="Möttönen Atso Eemil" userId="S::atso.mottonen@edu.kuopio.fi::b494b878-96fa-4ef1-91d6-78c49359a586" providerId="AD" clId="Web-{28344BE5-B0CA-4A9F-A398-E7E53ABC303E}" dt="2022-05-20T08:59:35.595" v="34"/>
          <ac:inkMkLst>
            <pc:docMk/>
            <pc:sldMk cId="3622625124" sldId="256"/>
            <ac:inkMk id="3" creationId="{EB284955-B380-B081-E7A3-A1298795EF8B}"/>
          </ac:inkMkLst>
        </pc:inkChg>
        <pc:inkChg chg="add del">
          <ac:chgData name="Möttönen Atso Eemil" userId="S::atso.mottonen@edu.kuopio.fi::b494b878-96fa-4ef1-91d6-78c49359a586" providerId="AD" clId="Web-{28344BE5-B0CA-4A9F-A398-E7E53ABC303E}" dt="2022-05-20T05:59:19.757" v="3"/>
          <ac:inkMkLst>
            <pc:docMk/>
            <pc:sldMk cId="3622625124" sldId="256"/>
            <ac:inkMk id="4" creationId="{08C100A3-9CDA-14DE-0E73-517EC5C1AF94}"/>
          </ac:inkMkLst>
        </pc:inkChg>
        <pc:inkChg chg="add del">
          <ac:chgData name="Möttönen Atso Eemil" userId="S::atso.mottonen@edu.kuopio.fi::b494b878-96fa-4ef1-91d6-78c49359a586" providerId="AD" clId="Web-{28344BE5-B0CA-4A9F-A398-E7E53ABC303E}" dt="2022-05-20T08:59:05.063" v="32"/>
          <ac:inkMkLst>
            <pc:docMk/>
            <pc:sldMk cId="3622625124" sldId="256"/>
            <ac:inkMk id="4" creationId="{11ACC1D9-CE3D-CDC2-7862-BB40AF489B74}"/>
          </ac:inkMkLst>
        </pc:inkChg>
        <pc:inkChg chg="add del">
          <ac:chgData name="Möttönen Atso Eemil" userId="S::atso.mottonen@edu.kuopio.fi::b494b878-96fa-4ef1-91d6-78c49359a586" providerId="AD" clId="Web-{28344BE5-B0CA-4A9F-A398-E7E53ABC303E}" dt="2022-05-20T08:59:03.422" v="31"/>
          <ac:inkMkLst>
            <pc:docMk/>
            <pc:sldMk cId="3622625124" sldId="256"/>
            <ac:inkMk id="5" creationId="{E0BA532D-87C3-A4B9-12FF-ADA7872C1840}"/>
          </ac:inkMkLst>
        </pc:inkChg>
        <pc:inkChg chg="add del">
          <ac:chgData name="Möttönen Atso Eemil" userId="S::atso.mottonen@edu.kuopio.fi::b494b878-96fa-4ef1-91d6-78c49359a586" providerId="AD" clId="Web-{28344BE5-B0CA-4A9F-A398-E7E53ABC303E}" dt="2022-05-20T08:59:01.688" v="30"/>
          <ac:inkMkLst>
            <pc:docMk/>
            <pc:sldMk cId="3622625124" sldId="256"/>
            <ac:inkMk id="6" creationId="{962E0EC5-FD93-46C9-5119-3198AB17DC67}"/>
          </ac:inkMkLst>
        </pc:inkChg>
        <pc:inkChg chg="add del">
          <ac:chgData name="Möttönen Atso Eemil" userId="S::atso.mottonen@edu.kuopio.fi::b494b878-96fa-4ef1-91d6-78c49359a586" providerId="AD" clId="Web-{28344BE5-B0CA-4A9F-A398-E7E53ABC303E}" dt="2022-05-20T08:59:01.688" v="29"/>
          <ac:inkMkLst>
            <pc:docMk/>
            <pc:sldMk cId="3622625124" sldId="256"/>
            <ac:inkMk id="7" creationId="{06372CF2-4ED4-CF11-A9C3-4438E44AF7C3}"/>
          </ac:inkMkLst>
        </pc:inkChg>
      </pc:sldChg>
      <pc:sldChg chg="addSp delSp">
        <pc:chgData name="Möttönen Atso Eemil" userId="S::atso.mottonen@edu.kuopio.fi::b494b878-96fa-4ef1-91d6-78c49359a586" providerId="AD" clId="Web-{28344BE5-B0CA-4A9F-A398-E7E53ABC303E}" dt="2022-05-20T06:06:46.688" v="12"/>
        <pc:sldMkLst>
          <pc:docMk/>
          <pc:sldMk cId="3407179292" sldId="263"/>
        </pc:sldMkLst>
        <pc:inkChg chg="add del">
          <ac:chgData name="Möttönen Atso Eemil" userId="S::atso.mottonen@edu.kuopio.fi::b494b878-96fa-4ef1-91d6-78c49359a586" providerId="AD" clId="Web-{28344BE5-B0CA-4A9F-A398-E7E53ABC303E}" dt="2022-05-20T06:05:00.494" v="11"/>
          <ac:inkMkLst>
            <pc:docMk/>
            <pc:sldMk cId="3407179292" sldId="263"/>
            <ac:inkMk id="5" creationId="{36331F92-CFC2-5C78-BEF9-9E1926670FF6}"/>
          </ac:inkMkLst>
        </pc:inkChg>
        <pc:inkChg chg="add del">
          <ac:chgData name="Möttönen Atso Eemil" userId="S::atso.mottonen@edu.kuopio.fi::b494b878-96fa-4ef1-91d6-78c49359a586" providerId="AD" clId="Web-{28344BE5-B0CA-4A9F-A398-E7E53ABC303E}" dt="2022-05-20T06:05:00.479" v="10"/>
          <ac:inkMkLst>
            <pc:docMk/>
            <pc:sldMk cId="3407179292" sldId="263"/>
            <ac:inkMk id="6" creationId="{E340088D-6DFF-5E95-7659-732DC7328531}"/>
          </ac:inkMkLst>
        </pc:inkChg>
        <pc:inkChg chg="add del">
          <ac:chgData name="Möttönen Atso Eemil" userId="S::atso.mottonen@edu.kuopio.fi::b494b878-96fa-4ef1-91d6-78c49359a586" providerId="AD" clId="Web-{28344BE5-B0CA-4A9F-A398-E7E53ABC303E}" dt="2022-05-20T06:05:00.479" v="9"/>
          <ac:inkMkLst>
            <pc:docMk/>
            <pc:sldMk cId="3407179292" sldId="263"/>
            <ac:inkMk id="7" creationId="{507BE112-AF8C-1434-D22A-5829A3D34C5C}"/>
          </ac:inkMkLst>
        </pc:inkChg>
        <pc:inkChg chg="add del">
          <ac:chgData name="Möttönen Atso Eemil" userId="S::atso.mottonen@edu.kuopio.fi::b494b878-96fa-4ef1-91d6-78c49359a586" providerId="AD" clId="Web-{28344BE5-B0CA-4A9F-A398-E7E53ABC303E}" dt="2022-05-20T06:05:00.479" v="8"/>
          <ac:inkMkLst>
            <pc:docMk/>
            <pc:sldMk cId="3407179292" sldId="263"/>
            <ac:inkMk id="8" creationId="{7478616C-9D3B-6350-A36C-B23AC5AC4B84}"/>
          </ac:inkMkLst>
        </pc:inkChg>
        <pc:inkChg chg="add">
          <ac:chgData name="Möttönen Atso Eemil" userId="S::atso.mottonen@edu.kuopio.fi::b494b878-96fa-4ef1-91d6-78c49359a586" providerId="AD" clId="Web-{28344BE5-B0CA-4A9F-A398-E7E53ABC303E}" dt="2022-05-20T06:06:46.688" v="12"/>
          <ac:inkMkLst>
            <pc:docMk/>
            <pc:sldMk cId="3407179292" sldId="263"/>
            <ac:inkMk id="9" creationId="{9C399990-0E74-9394-9966-934CB282A7C0}"/>
          </ac:inkMkLst>
        </pc:inkChg>
      </pc:sldChg>
      <pc:sldChg chg="delSp modSp">
        <pc:chgData name="Möttönen Atso Eemil" userId="S::atso.mottonen@edu.kuopio.fi::b494b878-96fa-4ef1-91d6-78c49359a586" providerId="AD" clId="Web-{28344BE5-B0CA-4A9F-A398-E7E53ABC303E}" dt="2022-05-20T09:10:25.738" v="40" actId="1076"/>
        <pc:sldMkLst>
          <pc:docMk/>
          <pc:sldMk cId="2238078608" sldId="278"/>
        </pc:sldMkLst>
        <pc:picChg chg="mod">
          <ac:chgData name="Möttönen Atso Eemil" userId="S::atso.mottonen@edu.kuopio.fi::b494b878-96fa-4ef1-91d6-78c49359a586" providerId="AD" clId="Web-{28344BE5-B0CA-4A9F-A398-E7E53ABC303E}" dt="2022-05-20T09:10:25.738" v="40" actId="1076"/>
          <ac:picMkLst>
            <pc:docMk/>
            <pc:sldMk cId="2238078608" sldId="278"/>
            <ac:picMk id="4" creationId="{4F743F1E-AE85-D3BF-C2DF-F967C55E95F1}"/>
          </ac:picMkLst>
        </pc:picChg>
        <pc:inkChg chg="del">
          <ac:chgData name="Möttönen Atso Eemil" userId="S::atso.mottonen@edu.kuopio.fi::b494b878-96fa-4ef1-91d6-78c49359a586" providerId="AD" clId="Web-{28344BE5-B0CA-4A9F-A398-E7E53ABC303E}" dt="2022-05-20T09:06:15.809" v="39"/>
          <ac:inkMkLst>
            <pc:docMk/>
            <pc:sldMk cId="2238078608" sldId="278"/>
            <ac:inkMk id="43" creationId="{82582F15-FEA8-E216-8AB4-6BD97C4400FB}"/>
          </ac:inkMkLst>
        </pc:inkChg>
      </pc:sldChg>
      <pc:sldChg chg="addSp">
        <pc:chgData name="Möttönen Atso Eemil" userId="S::atso.mottonen@edu.kuopio.fi::b494b878-96fa-4ef1-91d6-78c49359a586" providerId="AD" clId="Web-{28344BE5-B0CA-4A9F-A398-E7E53ABC303E}" dt="2022-05-20T05:59:00.678" v="1"/>
        <pc:sldMkLst>
          <pc:docMk/>
          <pc:sldMk cId="3188069033" sldId="281"/>
        </pc:sldMkLst>
        <pc:inkChg chg="add">
          <ac:chgData name="Möttönen Atso Eemil" userId="S::atso.mottonen@edu.kuopio.fi::b494b878-96fa-4ef1-91d6-78c49359a586" providerId="AD" clId="Web-{28344BE5-B0CA-4A9F-A398-E7E53ABC303E}" dt="2022-05-20T05:59:00.147" v="0"/>
          <ac:inkMkLst>
            <pc:docMk/>
            <pc:sldMk cId="3188069033" sldId="281"/>
            <ac:inkMk id="4" creationId="{9EB1F7B9-3C99-9B8A-49F1-E55D38852F54}"/>
          </ac:inkMkLst>
        </pc:inkChg>
        <pc:inkChg chg="add">
          <ac:chgData name="Möttönen Atso Eemil" userId="S::atso.mottonen@edu.kuopio.fi::b494b878-96fa-4ef1-91d6-78c49359a586" providerId="AD" clId="Web-{28344BE5-B0CA-4A9F-A398-E7E53ABC303E}" dt="2022-05-20T05:59:00.678" v="1"/>
          <ac:inkMkLst>
            <pc:docMk/>
            <pc:sldMk cId="3188069033" sldId="281"/>
            <ac:inkMk id="5" creationId="{B01CCE32-DAB4-0EE5-4DF6-914674098B56}"/>
          </ac:inkMkLst>
        </pc:inkChg>
      </pc:sldChg>
      <pc:sldChg chg="addSp">
        <pc:chgData name="Möttönen Atso Eemil" userId="S::atso.mottonen@edu.kuopio.fi::b494b878-96fa-4ef1-91d6-78c49359a586" providerId="AD" clId="Web-{28344BE5-B0CA-4A9F-A398-E7E53ABC303E}" dt="2022-05-20T06:17:11.347" v="16"/>
        <pc:sldMkLst>
          <pc:docMk/>
          <pc:sldMk cId="1850219797" sldId="285"/>
        </pc:sldMkLst>
        <pc:inkChg chg="add">
          <ac:chgData name="Möttönen Atso Eemil" userId="S::atso.mottonen@edu.kuopio.fi::b494b878-96fa-4ef1-91d6-78c49359a586" providerId="AD" clId="Web-{28344BE5-B0CA-4A9F-A398-E7E53ABC303E}" dt="2022-05-20T06:17:11.347" v="16"/>
          <ac:inkMkLst>
            <pc:docMk/>
            <pc:sldMk cId="1850219797" sldId="285"/>
            <ac:inkMk id="4" creationId="{309C1A1E-1EFE-87F7-C2C7-4908BC2CDFFF}"/>
          </ac:inkMkLst>
        </pc:inkChg>
        <pc:inkChg chg="add">
          <ac:chgData name="Möttönen Atso Eemil" userId="S::atso.mottonen@edu.kuopio.fi::b494b878-96fa-4ef1-91d6-78c49359a586" providerId="AD" clId="Web-{28344BE5-B0CA-4A9F-A398-E7E53ABC303E}" dt="2022-05-20T06:14:48.308" v="13"/>
          <ac:inkMkLst>
            <pc:docMk/>
            <pc:sldMk cId="1850219797" sldId="285"/>
            <ac:inkMk id="6" creationId="{DF1C8B31-D2EB-8B02-C2FF-A406BEA3B133}"/>
          </ac:inkMkLst>
        </pc:inkChg>
        <pc:inkChg chg="add">
          <ac:chgData name="Möttönen Atso Eemil" userId="S::atso.mottonen@edu.kuopio.fi::b494b878-96fa-4ef1-91d6-78c49359a586" providerId="AD" clId="Web-{28344BE5-B0CA-4A9F-A398-E7E53ABC303E}" dt="2022-05-20T06:15:53.858" v="14"/>
          <ac:inkMkLst>
            <pc:docMk/>
            <pc:sldMk cId="1850219797" sldId="285"/>
            <ac:inkMk id="7" creationId="{45239DB9-77CC-3494-C1C0-8F53C800DBB8}"/>
          </ac:inkMkLst>
        </pc:inkChg>
        <pc:inkChg chg="add">
          <ac:chgData name="Möttönen Atso Eemil" userId="S::atso.mottonen@edu.kuopio.fi::b494b878-96fa-4ef1-91d6-78c49359a586" providerId="AD" clId="Web-{28344BE5-B0CA-4A9F-A398-E7E53ABC303E}" dt="2022-05-20T06:16:05.453" v="15"/>
          <ac:inkMkLst>
            <pc:docMk/>
            <pc:sldMk cId="1850219797" sldId="285"/>
            <ac:inkMk id="8" creationId="{622A9146-FF56-55D1-9356-406E2DB0F75B}"/>
          </ac:inkMkLst>
        </pc:inkChg>
      </pc:sldChg>
      <pc:sldChg chg="add del">
        <pc:chgData name="Möttönen Atso Eemil" userId="S::atso.mottonen@edu.kuopio.fi::b494b878-96fa-4ef1-91d6-78c49359a586" providerId="AD" clId="Web-{28344BE5-B0CA-4A9F-A398-E7E53ABC303E}" dt="2022-05-20T09:03:12.914" v="38"/>
        <pc:sldMkLst>
          <pc:docMk/>
          <pc:sldMk cId="1713089072" sldId="286"/>
        </pc:sldMkLst>
      </pc:sldChg>
    </pc:docChg>
  </pc:docChgLst>
  <pc:docChgLst>
    <pc:chgData name="Pajarinen Aatu Martti Joninpoika" userId="S::aatu.pajarinen@edu.kuopio.fi::115275ab-2ac3-463f-97a8-9eec5583a21c" providerId="AD" clId="Web-{1A105F9F-69D4-2506-EB21-46C6BE0640AD}"/>
    <pc:docChg chg="addSld modSld sldOrd">
      <pc:chgData name="Pajarinen Aatu Martti Joninpoika" userId="S::aatu.pajarinen@edu.kuopio.fi::115275ab-2ac3-463f-97a8-9eec5583a21c" providerId="AD" clId="Web-{1A105F9F-69D4-2506-EB21-46C6BE0640AD}" dt="2022-05-18T08:35:18.485" v="249" actId="20577"/>
      <pc:docMkLst>
        <pc:docMk/>
      </pc:docMkLst>
      <pc:sldChg chg="modSp">
        <pc:chgData name="Pajarinen Aatu Martti Joninpoika" userId="S::aatu.pajarinen@edu.kuopio.fi::115275ab-2ac3-463f-97a8-9eec5583a21c" providerId="AD" clId="Web-{1A105F9F-69D4-2506-EB21-46C6BE0640AD}" dt="2022-05-18T06:22:03.201" v="8" actId="1076"/>
        <pc:sldMkLst>
          <pc:docMk/>
          <pc:sldMk cId="3622625124" sldId="256"/>
        </pc:sldMkLst>
        <pc:spChg chg="mod">
          <ac:chgData name="Pajarinen Aatu Martti Joninpoika" userId="S::aatu.pajarinen@edu.kuopio.fi::115275ab-2ac3-463f-97a8-9eec5583a21c" providerId="AD" clId="Web-{1A105F9F-69D4-2506-EB21-46C6BE0640AD}" dt="2022-05-18T06:22:03.201" v="8" actId="1076"/>
          <ac:spMkLst>
            <pc:docMk/>
            <pc:sldMk cId="3622625124" sldId="256"/>
            <ac:spMk id="2" creationId="{00000000-0000-0000-0000-000000000000}"/>
          </ac:spMkLst>
        </pc:spChg>
        <pc:picChg chg="mod">
          <ac:chgData name="Pajarinen Aatu Martti Joninpoika" userId="S::aatu.pajarinen@edu.kuopio.fi::115275ab-2ac3-463f-97a8-9eec5583a21c" providerId="AD" clId="Web-{1A105F9F-69D4-2506-EB21-46C6BE0640AD}" dt="2022-05-18T06:21:49.076" v="7" actId="14100"/>
          <ac:picMkLst>
            <pc:docMk/>
            <pc:sldMk cId="3622625124" sldId="256"/>
            <ac:picMk id="14" creationId="{5A04FB62-B881-1372-4685-D5412DE994AD}"/>
          </ac:picMkLst>
        </pc:picChg>
      </pc:sldChg>
      <pc:sldChg chg="modSp">
        <pc:chgData name="Pajarinen Aatu Martti Joninpoika" userId="S::aatu.pajarinen@edu.kuopio.fi::115275ab-2ac3-463f-97a8-9eec5583a21c" providerId="AD" clId="Web-{1A105F9F-69D4-2506-EB21-46C6BE0640AD}" dt="2022-05-18T08:32:37.574" v="243" actId="20577"/>
        <pc:sldMkLst>
          <pc:docMk/>
          <pc:sldMk cId="2557894295" sldId="279"/>
        </pc:sldMkLst>
        <pc:spChg chg="mod">
          <ac:chgData name="Pajarinen Aatu Martti Joninpoika" userId="S::aatu.pajarinen@edu.kuopio.fi::115275ab-2ac3-463f-97a8-9eec5583a21c" providerId="AD" clId="Web-{1A105F9F-69D4-2506-EB21-46C6BE0640AD}" dt="2022-05-18T08:32:37.574" v="243" actId="20577"/>
          <ac:spMkLst>
            <pc:docMk/>
            <pc:sldMk cId="2557894295" sldId="279"/>
            <ac:spMk id="15" creationId="{4479B8E2-BD15-3892-A2D6-4392104D143D}"/>
          </ac:spMkLst>
        </pc:spChg>
      </pc:sldChg>
      <pc:sldChg chg="addSp delSp modSp">
        <pc:chgData name="Pajarinen Aatu Martti Joninpoika" userId="S::aatu.pajarinen@edu.kuopio.fi::115275ab-2ac3-463f-97a8-9eec5583a21c" providerId="AD" clId="Web-{1A105F9F-69D4-2506-EB21-46C6BE0640AD}" dt="2022-05-18T06:26:58.581" v="43" actId="14100"/>
        <pc:sldMkLst>
          <pc:docMk/>
          <pc:sldMk cId="1368031828" sldId="280"/>
        </pc:sldMkLst>
        <pc:spChg chg="add del mod">
          <ac:chgData name="Pajarinen Aatu Martti Joninpoika" userId="S::aatu.pajarinen@edu.kuopio.fi::115275ab-2ac3-463f-97a8-9eec5583a21c" providerId="AD" clId="Web-{1A105F9F-69D4-2506-EB21-46C6BE0640AD}" dt="2022-05-18T06:23:30.062" v="15"/>
          <ac:spMkLst>
            <pc:docMk/>
            <pc:sldMk cId="1368031828" sldId="280"/>
            <ac:spMk id="3" creationId="{5EC25022-45CA-BA7B-716C-AECB4EF50AA3}"/>
          </ac:spMkLst>
        </pc:spChg>
        <pc:spChg chg="add mod">
          <ac:chgData name="Pajarinen Aatu Martti Joninpoika" userId="S::aatu.pajarinen@edu.kuopio.fi::115275ab-2ac3-463f-97a8-9eec5583a21c" providerId="AD" clId="Web-{1A105F9F-69D4-2506-EB21-46C6BE0640AD}" dt="2022-05-18T06:26:58.581" v="43" actId="14100"/>
          <ac:spMkLst>
            <pc:docMk/>
            <pc:sldMk cId="1368031828" sldId="280"/>
            <ac:spMk id="5" creationId="{1B41E550-CA96-993B-FA43-23C82B00332B}"/>
          </ac:spMkLst>
        </pc:spChg>
        <pc:spChg chg="del">
          <ac:chgData name="Pajarinen Aatu Martti Joninpoika" userId="S::aatu.pajarinen@edu.kuopio.fi::115275ab-2ac3-463f-97a8-9eec5583a21c" providerId="AD" clId="Web-{1A105F9F-69D4-2506-EB21-46C6BE0640AD}" dt="2022-05-18T06:23:21.624" v="14"/>
          <ac:spMkLst>
            <pc:docMk/>
            <pc:sldMk cId="1368031828" sldId="280"/>
            <ac:spMk id="36" creationId="{39EE869B-085D-43B3-AED8-9B065561249F}"/>
          </ac:spMkLst>
        </pc:spChg>
        <pc:spChg chg="del">
          <ac:chgData name="Pajarinen Aatu Martti Joninpoika" userId="S::aatu.pajarinen@edu.kuopio.fi::115275ab-2ac3-463f-97a8-9eec5583a21c" providerId="AD" clId="Web-{1A105F9F-69D4-2506-EB21-46C6BE0640AD}" dt="2022-05-18T06:23:21.624" v="14"/>
          <ac:spMkLst>
            <pc:docMk/>
            <pc:sldMk cId="1368031828" sldId="280"/>
            <ac:spMk id="37" creationId="{C54E744A-A072-47AF-981A-37186176C2CC}"/>
          </ac:spMkLst>
        </pc:spChg>
        <pc:spChg chg="del">
          <ac:chgData name="Pajarinen Aatu Martti Joninpoika" userId="S::aatu.pajarinen@edu.kuopio.fi::115275ab-2ac3-463f-97a8-9eec5583a21c" providerId="AD" clId="Web-{1A105F9F-69D4-2506-EB21-46C6BE0640AD}" dt="2022-05-18T06:23:21.624" v="14"/>
          <ac:spMkLst>
            <pc:docMk/>
            <pc:sldMk cId="1368031828" sldId="280"/>
            <ac:spMk id="38" creationId="{F0254341-1068-4FB7-8AEF-220C6EB4101F}"/>
          </ac:spMkLst>
        </pc:spChg>
        <pc:spChg chg="del mod">
          <ac:chgData name="Pajarinen Aatu Martti Joninpoika" userId="S::aatu.pajarinen@edu.kuopio.fi::115275ab-2ac3-463f-97a8-9eec5583a21c" providerId="AD" clId="Web-{1A105F9F-69D4-2506-EB21-46C6BE0640AD}" dt="2022-05-18T06:23:44.969" v="16"/>
          <ac:spMkLst>
            <pc:docMk/>
            <pc:sldMk cId="1368031828" sldId="280"/>
            <ac:spMk id="39" creationId="{58D05E43-34C4-BEF0-E0DA-6AF0F48AD03F}"/>
          </ac:spMkLst>
        </pc:spChg>
        <pc:spChg chg="add">
          <ac:chgData name="Pajarinen Aatu Martti Joninpoika" userId="S::aatu.pajarinen@edu.kuopio.fi::115275ab-2ac3-463f-97a8-9eec5583a21c" providerId="AD" clId="Web-{1A105F9F-69D4-2506-EB21-46C6BE0640AD}" dt="2022-05-18T06:23:21.624" v="14"/>
          <ac:spMkLst>
            <pc:docMk/>
            <pc:sldMk cId="1368031828" sldId="280"/>
            <ac:spMk id="44" creationId="{39EE869B-085D-43B3-AED8-9B065561249F}"/>
          </ac:spMkLst>
        </pc:spChg>
        <pc:spChg chg="add">
          <ac:chgData name="Pajarinen Aatu Martti Joninpoika" userId="S::aatu.pajarinen@edu.kuopio.fi::115275ab-2ac3-463f-97a8-9eec5583a21c" providerId="AD" clId="Web-{1A105F9F-69D4-2506-EB21-46C6BE0640AD}" dt="2022-05-18T06:23:21.624" v="14"/>
          <ac:spMkLst>
            <pc:docMk/>
            <pc:sldMk cId="1368031828" sldId="280"/>
            <ac:spMk id="46" creationId="{C54E744A-A072-47AF-981A-37186176C2CC}"/>
          </ac:spMkLst>
        </pc:spChg>
        <pc:spChg chg="add">
          <ac:chgData name="Pajarinen Aatu Martti Joninpoika" userId="S::aatu.pajarinen@edu.kuopio.fi::115275ab-2ac3-463f-97a8-9eec5583a21c" providerId="AD" clId="Web-{1A105F9F-69D4-2506-EB21-46C6BE0640AD}" dt="2022-05-18T06:23:21.624" v="14"/>
          <ac:spMkLst>
            <pc:docMk/>
            <pc:sldMk cId="1368031828" sldId="280"/>
            <ac:spMk id="48" creationId="{F0254341-1068-4FB7-8AEF-220C6EB4101F}"/>
          </ac:spMkLst>
        </pc:spChg>
        <pc:picChg chg="mod">
          <ac:chgData name="Pajarinen Aatu Martti Joninpoika" userId="S::aatu.pajarinen@edu.kuopio.fi::115275ab-2ac3-463f-97a8-9eec5583a21c" providerId="AD" clId="Web-{1A105F9F-69D4-2506-EB21-46C6BE0640AD}" dt="2022-05-18T06:26:51.237" v="42" actId="14100"/>
          <ac:picMkLst>
            <pc:docMk/>
            <pc:sldMk cId="1368031828" sldId="280"/>
            <ac:picMk id="23" creationId="{F79AB212-3B9D-E33F-9D7C-03D4C2041928}"/>
          </ac:picMkLst>
        </pc:picChg>
      </pc:sldChg>
      <pc:sldChg chg="delSp modSp ord">
        <pc:chgData name="Pajarinen Aatu Martti Joninpoika" userId="S::aatu.pajarinen@edu.kuopio.fi::115275ab-2ac3-463f-97a8-9eec5583a21c" providerId="AD" clId="Web-{1A105F9F-69D4-2506-EB21-46C6BE0640AD}" dt="2022-05-18T08:35:18.485" v="249" actId="20577"/>
        <pc:sldMkLst>
          <pc:docMk/>
          <pc:sldMk cId="2591973914" sldId="282"/>
        </pc:sldMkLst>
        <pc:spChg chg="mod">
          <ac:chgData name="Pajarinen Aatu Martti Joninpoika" userId="S::aatu.pajarinen@edu.kuopio.fi::115275ab-2ac3-463f-97a8-9eec5583a21c" providerId="AD" clId="Web-{1A105F9F-69D4-2506-EB21-46C6BE0640AD}" dt="2022-05-18T08:35:18.485" v="249" actId="20577"/>
          <ac:spMkLst>
            <pc:docMk/>
            <pc:sldMk cId="2591973914" sldId="282"/>
            <ac:spMk id="3" creationId="{B9AB31B4-7515-B659-04A0-867EEE9183B6}"/>
          </ac:spMkLst>
        </pc:spChg>
        <pc:spChg chg="del">
          <ac:chgData name="Pajarinen Aatu Martti Joninpoika" userId="S::aatu.pajarinen@edu.kuopio.fi::115275ab-2ac3-463f-97a8-9eec5583a21c" providerId="AD" clId="Web-{1A105F9F-69D4-2506-EB21-46C6BE0640AD}" dt="2022-05-18T07:45:36.519" v="65"/>
          <ac:spMkLst>
            <pc:docMk/>
            <pc:sldMk cId="2591973914" sldId="282"/>
            <ac:spMk id="4" creationId="{6B68526D-6D00-C2BD-0EE5-123603DD82E9}"/>
          </ac:spMkLst>
        </pc:spChg>
      </pc:sldChg>
      <pc:sldChg chg="modSp new ord">
        <pc:chgData name="Pajarinen Aatu Martti Joninpoika" userId="S::aatu.pajarinen@edu.kuopio.fi::115275ab-2ac3-463f-97a8-9eec5583a21c" providerId="AD" clId="Web-{1A105F9F-69D4-2506-EB21-46C6BE0640AD}" dt="2022-05-18T08:28:49.379" v="240" actId="1076"/>
        <pc:sldMkLst>
          <pc:docMk/>
          <pc:sldMk cId="2700029385" sldId="284"/>
        </pc:sldMkLst>
        <pc:spChg chg="mod">
          <ac:chgData name="Pajarinen Aatu Martti Joninpoika" userId="S::aatu.pajarinen@edu.kuopio.fi::115275ab-2ac3-463f-97a8-9eec5583a21c" providerId="AD" clId="Web-{1A105F9F-69D4-2506-EB21-46C6BE0640AD}" dt="2022-05-18T06:31:31.055" v="64" actId="20577"/>
          <ac:spMkLst>
            <pc:docMk/>
            <pc:sldMk cId="2700029385" sldId="284"/>
            <ac:spMk id="2" creationId="{8B625197-C6A8-3B87-70DB-36553DB0E1AA}"/>
          </ac:spMkLst>
        </pc:spChg>
        <pc:spChg chg="mod">
          <ac:chgData name="Pajarinen Aatu Martti Joninpoika" userId="S::aatu.pajarinen@edu.kuopio.fi::115275ab-2ac3-463f-97a8-9eec5583a21c" providerId="AD" clId="Web-{1A105F9F-69D4-2506-EB21-46C6BE0640AD}" dt="2022-05-18T08:28:49.379" v="240" actId="1076"/>
          <ac:spMkLst>
            <pc:docMk/>
            <pc:sldMk cId="2700029385" sldId="284"/>
            <ac:spMk id="6" creationId="{2280A4A9-51FB-DF07-00AA-56166C53C5D7}"/>
          </ac:spMkLst>
        </pc:spChg>
        <pc:picChg chg="mod">
          <ac:chgData name="Pajarinen Aatu Martti Joninpoika" userId="S::aatu.pajarinen@edu.kuopio.fi::115275ab-2ac3-463f-97a8-9eec5583a21c" providerId="AD" clId="Web-{1A105F9F-69D4-2506-EB21-46C6BE0640AD}" dt="2022-05-18T08:23:54.120" v="209" actId="14100"/>
          <ac:picMkLst>
            <pc:docMk/>
            <pc:sldMk cId="2700029385" sldId="284"/>
            <ac:picMk id="4" creationId="{172E35AF-42CD-9C6C-48DE-6B28E93D380F}"/>
          </ac:picMkLst>
        </pc:picChg>
      </pc:sldChg>
    </pc:docChg>
  </pc:docChgLst>
  <pc:docChgLst>
    <pc:chgData name="Härkönen Kalle Arttu Ilmari" userId="S::o_kalle.harkonen@edu.kuopio.fi::a1d47a5e-649b-41ca-80fe-6d25183ed38f" providerId="AD" clId="Web-{AB1F6D3B-47DA-46AF-B57C-1EE2FFC4E097}"/>
    <pc:docChg chg="modSld">
      <pc:chgData name="Härkönen Kalle Arttu Ilmari" userId="S::o_kalle.harkonen@edu.kuopio.fi::a1d47a5e-649b-41ca-80fe-6d25183ed38f" providerId="AD" clId="Web-{AB1F6D3B-47DA-46AF-B57C-1EE2FFC4E097}" dt="2022-05-20T08:02:37.527" v="9" actId="1076"/>
      <pc:docMkLst>
        <pc:docMk/>
      </pc:docMkLst>
      <pc:sldChg chg="modSp">
        <pc:chgData name="Härkönen Kalle Arttu Ilmari" userId="S::o_kalle.harkonen@edu.kuopio.fi::a1d47a5e-649b-41ca-80fe-6d25183ed38f" providerId="AD" clId="Web-{AB1F6D3B-47DA-46AF-B57C-1EE2FFC4E097}" dt="2022-05-20T06:01:30.750" v="4" actId="20577"/>
        <pc:sldMkLst>
          <pc:docMk/>
          <pc:sldMk cId="3188069033" sldId="281"/>
        </pc:sldMkLst>
        <pc:spChg chg="mod">
          <ac:chgData name="Härkönen Kalle Arttu Ilmari" userId="S::o_kalle.harkonen@edu.kuopio.fi::a1d47a5e-649b-41ca-80fe-6d25183ed38f" providerId="AD" clId="Web-{AB1F6D3B-47DA-46AF-B57C-1EE2FFC4E097}" dt="2022-05-20T06:01:30.750" v="4" actId="20577"/>
          <ac:spMkLst>
            <pc:docMk/>
            <pc:sldMk cId="3188069033" sldId="281"/>
            <ac:spMk id="2" creationId="{19CCD501-E53A-9364-88D4-E48C93D134E0}"/>
          </ac:spMkLst>
        </pc:spChg>
      </pc:sldChg>
      <pc:sldChg chg="modSp">
        <pc:chgData name="Härkönen Kalle Arttu Ilmari" userId="S::o_kalle.harkonen@edu.kuopio.fi::a1d47a5e-649b-41ca-80fe-6d25183ed38f" providerId="AD" clId="Web-{AB1F6D3B-47DA-46AF-B57C-1EE2FFC4E097}" dt="2022-05-20T08:02:37.527" v="9" actId="1076"/>
        <pc:sldMkLst>
          <pc:docMk/>
          <pc:sldMk cId="1850219797" sldId="285"/>
        </pc:sldMkLst>
        <pc:picChg chg="mod">
          <ac:chgData name="Härkönen Kalle Arttu Ilmari" userId="S::o_kalle.harkonen@edu.kuopio.fi::a1d47a5e-649b-41ca-80fe-6d25183ed38f" providerId="AD" clId="Web-{AB1F6D3B-47DA-46AF-B57C-1EE2FFC4E097}" dt="2022-05-20T08:02:37.527" v="9" actId="1076"/>
          <ac:picMkLst>
            <pc:docMk/>
            <pc:sldMk cId="1850219797" sldId="285"/>
            <ac:picMk id="3" creationId="{82608660-38A4-262F-7802-B2193F0F7C02}"/>
          </ac:picMkLst>
        </pc:picChg>
      </pc:sldChg>
    </pc:docChg>
  </pc:docChgLst>
  <pc:docChgLst>
    <pc:chgData name="Möttönen Atso Eemil" userId="S::atso.mottonen@edu.kuopio.fi::b494b878-96fa-4ef1-91d6-78c49359a586" providerId="AD" clId="Web-{99DB4D03-9196-1219-65A8-C527984D5019}"/>
    <pc:docChg chg="delSld modSld">
      <pc:chgData name="Möttönen Atso Eemil" userId="S::atso.mottonen@edu.kuopio.fi::b494b878-96fa-4ef1-91d6-78c49359a586" providerId="AD" clId="Web-{99DB4D03-9196-1219-65A8-C527984D5019}" dt="2022-05-17T06:11:26.808" v="376"/>
      <pc:docMkLst>
        <pc:docMk/>
      </pc:docMkLst>
      <pc:sldChg chg="modSp">
        <pc:chgData name="Möttönen Atso Eemil" userId="S::atso.mottonen@edu.kuopio.fi::b494b878-96fa-4ef1-91d6-78c49359a586" providerId="AD" clId="Web-{99DB4D03-9196-1219-65A8-C527984D5019}" dt="2022-05-17T05:55:56.674" v="2" actId="1076"/>
        <pc:sldMkLst>
          <pc:docMk/>
          <pc:sldMk cId="3622625124" sldId="256"/>
        </pc:sldMkLst>
        <pc:picChg chg="mod">
          <ac:chgData name="Möttönen Atso Eemil" userId="S::atso.mottonen@edu.kuopio.fi::b494b878-96fa-4ef1-91d6-78c49359a586" providerId="AD" clId="Web-{99DB4D03-9196-1219-65A8-C527984D5019}" dt="2022-05-17T05:55:56.674" v="2" actId="1076"/>
          <ac:picMkLst>
            <pc:docMk/>
            <pc:sldMk cId="3622625124" sldId="256"/>
            <ac:picMk id="14" creationId="{5A04FB62-B881-1372-4685-D5412DE994AD}"/>
          </ac:picMkLst>
        </pc:picChg>
      </pc:sldChg>
      <pc:sldChg chg="modSp del">
        <pc:chgData name="Möttönen Atso Eemil" userId="S::atso.mottonen@edu.kuopio.fi::b494b878-96fa-4ef1-91d6-78c49359a586" providerId="AD" clId="Web-{99DB4D03-9196-1219-65A8-C527984D5019}" dt="2022-05-17T06:11:26.808" v="376"/>
        <pc:sldMkLst>
          <pc:docMk/>
          <pc:sldMk cId="3364717730" sldId="258"/>
        </pc:sldMkLst>
        <pc:spChg chg="mod">
          <ac:chgData name="Möttönen Atso Eemil" userId="S::atso.mottonen@edu.kuopio.fi::b494b878-96fa-4ef1-91d6-78c49359a586" providerId="AD" clId="Web-{99DB4D03-9196-1219-65A8-C527984D5019}" dt="2022-05-17T06:09:16.226" v="375" actId="20577"/>
          <ac:spMkLst>
            <pc:docMk/>
            <pc:sldMk cId="3364717730" sldId="258"/>
            <ac:spMk id="3" creationId="{6A06A3F0-FC1A-3F7B-980F-843567BC5194}"/>
          </ac:spMkLst>
        </pc:spChg>
      </pc:sldChg>
    </pc:docChg>
  </pc:docChgLst>
  <pc:docChgLst>
    <pc:chgData name="Härkönen Kalle Arttu Ilmari" userId="S::o_kalle.harkonen@edu.kuopio.fi::a1d47a5e-649b-41ca-80fe-6d25183ed38f" providerId="AD" clId="Web-{FBCDC439-7365-BC57-0D86-943AD9D95A48}"/>
    <pc:docChg chg="addSld delSld">
      <pc:chgData name="Härkönen Kalle Arttu Ilmari" userId="S::o_kalle.harkonen@edu.kuopio.fi::a1d47a5e-649b-41ca-80fe-6d25183ed38f" providerId="AD" clId="Web-{FBCDC439-7365-BC57-0D86-943AD9D95A48}" dt="2022-05-17T10:04:33.039" v="3"/>
      <pc:docMkLst>
        <pc:docMk/>
      </pc:docMkLst>
      <pc:sldChg chg="add del">
        <pc:chgData name="Härkönen Kalle Arttu Ilmari" userId="S::o_kalle.harkonen@edu.kuopio.fi::a1d47a5e-649b-41ca-80fe-6d25183ed38f" providerId="AD" clId="Web-{FBCDC439-7365-BC57-0D86-943AD9D95A48}" dt="2022-05-17T10:04:33.039" v="3"/>
        <pc:sldMkLst>
          <pc:docMk/>
          <pc:sldMk cId="2557894295" sldId="279"/>
        </pc:sldMkLst>
      </pc:sldChg>
    </pc:docChg>
  </pc:docChgLst>
  <pc:docChgLst>
    <pc:chgData name="Rytkönen Aatu Matti Viljami" userId="S::aatu.rytkonen@edu.kuopio.fi::994c02e2-690a-4a66-b758-81a68b54752c" providerId="AD" clId="Web-{79AD4380-62C2-F85E-73BE-B8C40726080F}"/>
    <pc:docChg chg="addSld modSld">
      <pc:chgData name="Rytkönen Aatu Matti Viljami" userId="S::aatu.rytkonen@edu.kuopio.fi::994c02e2-690a-4a66-b758-81a68b54752c" providerId="AD" clId="Web-{79AD4380-62C2-F85E-73BE-B8C40726080F}" dt="2022-05-24T05:41:11.139" v="4"/>
      <pc:docMkLst>
        <pc:docMk/>
      </pc:docMkLst>
      <pc:sldChg chg="delAnim modAnim">
        <pc:chgData name="Rytkönen Aatu Matti Viljami" userId="S::aatu.rytkonen@edu.kuopio.fi::994c02e2-690a-4a66-b758-81a68b54752c" providerId="AD" clId="Web-{79AD4380-62C2-F85E-73BE-B8C40726080F}" dt="2022-05-24T05:39:27.262" v="1"/>
        <pc:sldMkLst>
          <pc:docMk/>
          <pc:sldMk cId="2891289419" sldId="260"/>
        </pc:sldMkLst>
      </pc:sldChg>
      <pc:sldChg chg="delAnim modAnim">
        <pc:chgData name="Rytkönen Aatu Matti Viljami" userId="S::aatu.rytkonen@edu.kuopio.fi::994c02e2-690a-4a66-b758-81a68b54752c" providerId="AD" clId="Web-{79AD4380-62C2-F85E-73BE-B8C40726080F}" dt="2022-05-24T05:40:01.356" v="3"/>
        <pc:sldMkLst>
          <pc:docMk/>
          <pc:sldMk cId="1368031828" sldId="280"/>
        </pc:sldMkLst>
      </pc:sldChg>
      <pc:sldChg chg="new">
        <pc:chgData name="Rytkönen Aatu Matti Viljami" userId="S::aatu.rytkonen@edu.kuopio.fi::994c02e2-690a-4a66-b758-81a68b54752c" providerId="AD" clId="Web-{79AD4380-62C2-F85E-73BE-B8C40726080F}" dt="2022-05-24T05:41:11.139" v="4"/>
        <pc:sldMkLst>
          <pc:docMk/>
          <pc:sldMk cId="657800781" sldId="286"/>
        </pc:sldMkLst>
      </pc:sldChg>
    </pc:docChg>
  </pc:docChgLst>
  <pc:docChgLst>
    <pc:chgData name="Pajarinen Aatu Martti Joninpoika" userId="S::aatu.pajarinen@edu.kuopio.fi::115275ab-2ac3-463f-97a8-9eec5583a21c" providerId="AD" clId="Web-{5A8DE4CA-9952-F987-A321-7A38ADEF2F64}"/>
    <pc:docChg chg="addSld modSld">
      <pc:chgData name="Pajarinen Aatu Martti Joninpoika" userId="S::aatu.pajarinen@edu.kuopio.fi::115275ab-2ac3-463f-97a8-9eec5583a21c" providerId="AD" clId="Web-{5A8DE4CA-9952-F987-A321-7A38ADEF2F64}" dt="2022-05-16T09:26:00.035" v="7" actId="20577"/>
      <pc:docMkLst>
        <pc:docMk/>
      </pc:docMkLst>
      <pc:sldChg chg="modSp new">
        <pc:chgData name="Pajarinen Aatu Martti Joninpoika" userId="S::aatu.pajarinen@edu.kuopio.fi::115275ab-2ac3-463f-97a8-9eec5583a21c" providerId="AD" clId="Web-{5A8DE4CA-9952-F987-A321-7A38ADEF2F64}" dt="2022-05-16T09:26:00.035" v="7" actId="20577"/>
        <pc:sldMkLst>
          <pc:docMk/>
          <pc:sldMk cId="2891289419" sldId="260"/>
        </pc:sldMkLst>
        <pc:spChg chg="mod">
          <ac:chgData name="Pajarinen Aatu Martti Joninpoika" userId="S::aatu.pajarinen@edu.kuopio.fi::115275ab-2ac3-463f-97a8-9eec5583a21c" providerId="AD" clId="Web-{5A8DE4CA-9952-F987-A321-7A38ADEF2F64}" dt="2022-05-16T09:26:00.035" v="7" actId="20577"/>
          <ac:spMkLst>
            <pc:docMk/>
            <pc:sldMk cId="2891289419" sldId="260"/>
            <ac:spMk id="2" creationId="{84386C82-9DC5-8DE5-6D6A-610C46DAA389}"/>
          </ac:spMkLst>
        </pc:spChg>
      </pc:sldChg>
    </pc:docChg>
  </pc:docChgLst>
  <pc:docChgLst>
    <pc:chgData name="Härkönen Kalle Arttu Ilmari" userId="S::o_kalle.harkonen@edu.kuopio.fi::a1d47a5e-649b-41ca-80fe-6d25183ed38f" providerId="AD" clId="Web-{1F030624-B86A-433D-98E6-4660C764B606}"/>
    <pc:docChg chg="addSld delSld modSld">
      <pc:chgData name="Härkönen Kalle Arttu Ilmari" userId="S::o_kalle.harkonen@edu.kuopio.fi::a1d47a5e-649b-41ca-80fe-6d25183ed38f" providerId="AD" clId="Web-{1F030624-B86A-433D-98E6-4660C764B606}" dt="2022-05-18T06:16:53.110" v="272"/>
      <pc:docMkLst>
        <pc:docMk/>
      </pc:docMkLst>
      <pc:sldChg chg="addSp delSp modSp mod setBg">
        <pc:chgData name="Härkönen Kalle Arttu Ilmari" userId="S::o_kalle.harkonen@edu.kuopio.fi::a1d47a5e-649b-41ca-80fe-6d25183ed38f" providerId="AD" clId="Web-{1F030624-B86A-433D-98E6-4660C764B606}" dt="2022-05-18T05:52:33.143" v="26" actId="20577"/>
        <pc:sldMkLst>
          <pc:docMk/>
          <pc:sldMk cId="2891289419" sldId="260"/>
        </pc:sldMkLst>
        <pc:spChg chg="mod">
          <ac:chgData name="Härkönen Kalle Arttu Ilmari" userId="S::o_kalle.harkonen@edu.kuopio.fi::a1d47a5e-649b-41ca-80fe-6d25183ed38f" providerId="AD" clId="Web-{1F030624-B86A-433D-98E6-4660C764B606}" dt="2022-05-18T05:52:00.220" v="14"/>
          <ac:spMkLst>
            <pc:docMk/>
            <pc:sldMk cId="2891289419" sldId="260"/>
            <ac:spMk id="2" creationId="{84386C82-9DC5-8DE5-6D6A-610C46DAA389}"/>
          </ac:spMkLst>
        </pc:spChg>
        <pc:spChg chg="mod">
          <ac:chgData name="Härkönen Kalle Arttu Ilmari" userId="S::o_kalle.harkonen@edu.kuopio.fi::a1d47a5e-649b-41ca-80fe-6d25183ed38f" providerId="AD" clId="Web-{1F030624-B86A-433D-98E6-4660C764B606}" dt="2022-05-18T05:52:33.143" v="26" actId="20577"/>
          <ac:spMkLst>
            <pc:docMk/>
            <pc:sldMk cId="2891289419" sldId="260"/>
            <ac:spMk id="3" creationId="{FCEA741E-1BE7-45D0-F41D-C9131BCDD60C}"/>
          </ac:spMkLst>
        </pc:spChg>
        <pc:spChg chg="add del mod">
          <ac:chgData name="Härkönen Kalle Arttu Ilmari" userId="S::o_kalle.harkonen@edu.kuopio.fi::a1d47a5e-649b-41ca-80fe-6d25183ed38f" providerId="AD" clId="Web-{1F030624-B86A-433D-98E6-4660C764B606}" dt="2022-05-18T05:51:45.657" v="11"/>
          <ac:spMkLst>
            <pc:docMk/>
            <pc:sldMk cId="2891289419" sldId="260"/>
            <ac:spMk id="5" creationId="{B8112075-6E52-5390-4FD3-087CF0FA1CB8}"/>
          </ac:spMkLst>
        </pc:spChg>
        <pc:spChg chg="add">
          <ac:chgData name="Härkönen Kalle Arttu Ilmari" userId="S::o_kalle.harkonen@edu.kuopio.fi::a1d47a5e-649b-41ca-80fe-6d25183ed38f" providerId="AD" clId="Web-{1F030624-B86A-433D-98E6-4660C764B606}" dt="2022-05-18T05:52:00.220" v="14"/>
          <ac:spMkLst>
            <pc:docMk/>
            <pc:sldMk cId="2891289419" sldId="260"/>
            <ac:spMk id="11" creationId="{2F21E579-4785-4A4E-8D09-42E5246D8E58}"/>
          </ac:spMkLst>
        </pc:spChg>
        <pc:spChg chg="add">
          <ac:chgData name="Härkönen Kalle Arttu Ilmari" userId="S::o_kalle.harkonen@edu.kuopio.fi::a1d47a5e-649b-41ca-80fe-6d25183ed38f" providerId="AD" clId="Web-{1F030624-B86A-433D-98E6-4660C764B606}" dt="2022-05-18T05:52:00.220" v="14"/>
          <ac:spMkLst>
            <pc:docMk/>
            <pc:sldMk cId="2891289419" sldId="260"/>
            <ac:spMk id="13" creationId="{3BE96D34-9D7C-4984-961D-7165FA21612E}"/>
          </ac:spMkLst>
        </pc:spChg>
        <pc:spChg chg="add">
          <ac:chgData name="Härkönen Kalle Arttu Ilmari" userId="S::o_kalle.harkonen@edu.kuopio.fi::a1d47a5e-649b-41ca-80fe-6d25183ed38f" providerId="AD" clId="Web-{1F030624-B86A-433D-98E6-4660C764B606}" dt="2022-05-18T05:52:00.220" v="14"/>
          <ac:spMkLst>
            <pc:docMk/>
            <pc:sldMk cId="2891289419" sldId="260"/>
            <ac:spMk id="15" creationId="{C8DE1BEC-DAE3-43F4-8D9F-384C3D694130}"/>
          </ac:spMkLst>
        </pc:spChg>
        <pc:picChg chg="add del mod">
          <ac:chgData name="Härkönen Kalle Arttu Ilmari" userId="S::o_kalle.harkonen@edu.kuopio.fi::a1d47a5e-649b-41ca-80fe-6d25183ed38f" providerId="AD" clId="Web-{1F030624-B86A-433D-98E6-4660C764B606}" dt="2022-05-18T05:51:45.657" v="12"/>
          <ac:picMkLst>
            <pc:docMk/>
            <pc:sldMk cId="2891289419" sldId="260"/>
            <ac:picMk id="4" creationId="{2C6E86E9-67C4-97CD-2C90-3CA185035B6A}"/>
          </ac:picMkLst>
        </pc:picChg>
        <pc:picChg chg="add mod">
          <ac:chgData name="Härkönen Kalle Arttu Ilmari" userId="S::o_kalle.harkonen@edu.kuopio.fi::a1d47a5e-649b-41ca-80fe-6d25183ed38f" providerId="AD" clId="Web-{1F030624-B86A-433D-98E6-4660C764B606}" dt="2022-05-18T05:52:00.220" v="14"/>
          <ac:picMkLst>
            <pc:docMk/>
            <pc:sldMk cId="2891289419" sldId="260"/>
            <ac:picMk id="6" creationId="{3E8DAE85-C729-B66B-FE55-E62268FA0964}"/>
          </ac:picMkLst>
        </pc:picChg>
      </pc:sldChg>
      <pc:sldChg chg="addSp modSp mod setBg">
        <pc:chgData name="Härkönen Kalle Arttu Ilmari" userId="S::o_kalle.harkonen@edu.kuopio.fi::a1d47a5e-649b-41ca-80fe-6d25183ed38f" providerId="AD" clId="Web-{1F030624-B86A-433D-98E6-4660C764B606}" dt="2022-05-18T05:53:01.596" v="30"/>
        <pc:sldMkLst>
          <pc:docMk/>
          <pc:sldMk cId="3315118659" sldId="272"/>
        </pc:sldMkLst>
        <pc:spChg chg="mod">
          <ac:chgData name="Härkönen Kalle Arttu Ilmari" userId="S::o_kalle.harkonen@edu.kuopio.fi::a1d47a5e-649b-41ca-80fe-6d25183ed38f" providerId="AD" clId="Web-{1F030624-B86A-433D-98E6-4660C764B606}" dt="2022-05-18T05:53:01.596" v="30"/>
          <ac:spMkLst>
            <pc:docMk/>
            <pc:sldMk cId="3315118659" sldId="272"/>
            <ac:spMk id="2" creationId="{0569D513-B87D-50AC-8E4B-0786022A8E43}"/>
          </ac:spMkLst>
        </pc:spChg>
        <pc:spChg chg="mod">
          <ac:chgData name="Härkönen Kalle Arttu Ilmari" userId="S::o_kalle.harkonen@edu.kuopio.fi::a1d47a5e-649b-41ca-80fe-6d25183ed38f" providerId="AD" clId="Web-{1F030624-B86A-433D-98E6-4660C764B606}" dt="2022-05-18T05:53:01.596" v="30"/>
          <ac:spMkLst>
            <pc:docMk/>
            <pc:sldMk cId="3315118659" sldId="272"/>
            <ac:spMk id="3" creationId="{8EF4D998-153D-6F3A-F1D4-E5AA9B9D3261}"/>
          </ac:spMkLst>
        </pc:spChg>
        <pc:spChg chg="add mod">
          <ac:chgData name="Härkönen Kalle Arttu Ilmari" userId="S::o_kalle.harkonen@edu.kuopio.fi::a1d47a5e-649b-41ca-80fe-6d25183ed38f" providerId="AD" clId="Web-{1F030624-B86A-433D-98E6-4660C764B606}" dt="2022-05-18T05:52:57.456" v="29"/>
          <ac:spMkLst>
            <pc:docMk/>
            <pc:sldMk cId="3315118659" sldId="272"/>
            <ac:spMk id="5" creationId="{1FFD90C5-6E16-257F-A505-4325E2A5E617}"/>
          </ac:spMkLst>
        </pc:spChg>
        <pc:spChg chg="add">
          <ac:chgData name="Härkönen Kalle Arttu Ilmari" userId="S::o_kalle.harkonen@edu.kuopio.fi::a1d47a5e-649b-41ca-80fe-6d25183ed38f" providerId="AD" clId="Web-{1F030624-B86A-433D-98E6-4660C764B606}" dt="2022-05-18T05:53:01.596" v="30"/>
          <ac:spMkLst>
            <pc:docMk/>
            <pc:sldMk cId="3315118659" sldId="272"/>
            <ac:spMk id="10" creationId="{3F4C104D-5F30-4811-9376-566B26E4719A}"/>
          </ac:spMkLst>
        </pc:spChg>
        <pc:spChg chg="add">
          <ac:chgData name="Härkönen Kalle Arttu Ilmari" userId="S::o_kalle.harkonen@edu.kuopio.fi::a1d47a5e-649b-41ca-80fe-6d25183ed38f" providerId="AD" clId="Web-{1F030624-B86A-433D-98E6-4660C764B606}" dt="2022-05-18T05:53:01.596" v="30"/>
          <ac:spMkLst>
            <pc:docMk/>
            <pc:sldMk cId="3315118659" sldId="272"/>
            <ac:spMk id="12" creationId="{0815E34B-5D02-4E01-A936-E8E1C0AB6F12}"/>
          </ac:spMkLst>
        </pc:spChg>
        <pc:spChg chg="add">
          <ac:chgData name="Härkönen Kalle Arttu Ilmari" userId="S::o_kalle.harkonen@edu.kuopio.fi::a1d47a5e-649b-41ca-80fe-6d25183ed38f" providerId="AD" clId="Web-{1F030624-B86A-433D-98E6-4660C764B606}" dt="2022-05-18T05:53:01.596" v="30"/>
          <ac:spMkLst>
            <pc:docMk/>
            <pc:sldMk cId="3315118659" sldId="272"/>
            <ac:spMk id="14" creationId="{7DE3414B-B032-4710-A468-D3285E38C5FF}"/>
          </ac:spMkLst>
        </pc:spChg>
        <pc:picChg chg="add mod">
          <ac:chgData name="Härkönen Kalle Arttu Ilmari" userId="S::o_kalle.harkonen@edu.kuopio.fi::a1d47a5e-649b-41ca-80fe-6d25183ed38f" providerId="AD" clId="Web-{1F030624-B86A-433D-98E6-4660C764B606}" dt="2022-05-18T05:53:01.596" v="30"/>
          <ac:picMkLst>
            <pc:docMk/>
            <pc:sldMk cId="3315118659" sldId="272"/>
            <ac:picMk id="4" creationId="{749BDE6A-38E3-2080-70F7-554E96A6610E}"/>
          </ac:picMkLst>
        </pc:picChg>
      </pc:sldChg>
      <pc:sldChg chg="addSp delSp modSp">
        <pc:chgData name="Härkönen Kalle Arttu Ilmari" userId="S::o_kalle.harkonen@edu.kuopio.fi::a1d47a5e-649b-41ca-80fe-6d25183ed38f" providerId="AD" clId="Web-{1F030624-B86A-433D-98E6-4660C764B606}" dt="2022-05-18T05:54:49.942" v="35"/>
        <pc:sldMkLst>
          <pc:docMk/>
          <pc:sldMk cId="2557894295" sldId="279"/>
        </pc:sldMkLst>
        <pc:spChg chg="add del mod">
          <ac:chgData name="Härkönen Kalle Arttu Ilmari" userId="S::o_kalle.harkonen@edu.kuopio.fi::a1d47a5e-649b-41ca-80fe-6d25183ed38f" providerId="AD" clId="Web-{1F030624-B86A-433D-98E6-4660C764B606}" dt="2022-05-18T05:54:47.239" v="34"/>
          <ac:spMkLst>
            <pc:docMk/>
            <pc:sldMk cId="2557894295" sldId="279"/>
            <ac:spMk id="4" creationId="{634F8D37-02EC-B2DF-830B-65B17ECC95E4}"/>
          </ac:spMkLst>
        </pc:spChg>
        <pc:spChg chg="add mod">
          <ac:chgData name="Härkönen Kalle Arttu Ilmari" userId="S::o_kalle.harkonen@edu.kuopio.fi::a1d47a5e-649b-41ca-80fe-6d25183ed38f" providerId="AD" clId="Web-{1F030624-B86A-433D-98E6-4660C764B606}" dt="2022-05-18T05:54:49.942" v="35"/>
          <ac:spMkLst>
            <pc:docMk/>
            <pc:sldMk cId="2557894295" sldId="279"/>
            <ac:spMk id="7" creationId="{2BAB95DD-815E-C398-D273-99C7EB21FE7A}"/>
          </ac:spMkLst>
        </pc:spChg>
        <pc:spChg chg="del">
          <ac:chgData name="Härkönen Kalle Arttu Ilmari" userId="S::o_kalle.harkonen@edu.kuopio.fi::a1d47a5e-649b-41ca-80fe-6d25183ed38f" providerId="AD" clId="Web-{1F030624-B86A-433D-98E6-4660C764B606}" dt="2022-05-18T05:54:29.864" v="31"/>
          <ac:spMkLst>
            <pc:docMk/>
            <pc:sldMk cId="2557894295" sldId="279"/>
            <ac:spMk id="13" creationId="{7D15F7A7-C4DC-401F-E632-D93756D77CD8}"/>
          </ac:spMkLst>
        </pc:spChg>
        <pc:picChg chg="add del mod ord">
          <ac:chgData name="Härkönen Kalle Arttu Ilmari" userId="S::o_kalle.harkonen@edu.kuopio.fi::a1d47a5e-649b-41ca-80fe-6d25183ed38f" providerId="AD" clId="Web-{1F030624-B86A-433D-98E6-4660C764B606}" dt="2022-05-18T05:54:49.942" v="35"/>
          <ac:picMkLst>
            <pc:docMk/>
            <pc:sldMk cId="2557894295" sldId="279"/>
            <ac:picMk id="3" creationId="{C9B5969E-6703-B7D3-7EA3-8BEFC82BB76E}"/>
          </ac:picMkLst>
        </pc:picChg>
      </pc:sldChg>
      <pc:sldChg chg="modSp">
        <pc:chgData name="Härkönen Kalle Arttu Ilmari" userId="S::o_kalle.harkonen@edu.kuopio.fi::a1d47a5e-649b-41ca-80fe-6d25183ed38f" providerId="AD" clId="Web-{1F030624-B86A-433D-98E6-4660C764B606}" dt="2022-05-18T06:15:46.530" v="270" actId="1076"/>
        <pc:sldMkLst>
          <pc:docMk/>
          <pc:sldMk cId="1368031828" sldId="280"/>
        </pc:sldMkLst>
        <pc:spChg chg="mod">
          <ac:chgData name="Härkönen Kalle Arttu Ilmari" userId="S::o_kalle.harkonen@edu.kuopio.fi::a1d47a5e-649b-41ca-80fe-6d25183ed38f" providerId="AD" clId="Web-{1F030624-B86A-433D-98E6-4660C764B606}" dt="2022-05-18T06:02:07.935" v="86" actId="20577"/>
          <ac:spMkLst>
            <pc:docMk/>
            <pc:sldMk cId="1368031828" sldId="280"/>
            <ac:spMk id="2" creationId="{351BDBEB-FDE0-E02E-0DBD-FA0B6D969AF9}"/>
          </ac:spMkLst>
        </pc:spChg>
        <pc:spChg chg="mod">
          <ac:chgData name="Härkönen Kalle Arttu Ilmari" userId="S::o_kalle.harkonen@edu.kuopio.fi::a1d47a5e-649b-41ca-80fe-6d25183ed38f" providerId="AD" clId="Web-{1F030624-B86A-433D-98E6-4660C764B606}" dt="2022-05-18T06:15:46.530" v="270" actId="1076"/>
          <ac:spMkLst>
            <pc:docMk/>
            <pc:sldMk cId="1368031828" sldId="280"/>
            <ac:spMk id="39" creationId="{58D05E43-34C4-BEF0-E0DA-6AF0F48AD03F}"/>
          </ac:spMkLst>
        </pc:spChg>
      </pc:sldChg>
      <pc:sldChg chg="modSp new">
        <pc:chgData name="Härkönen Kalle Arttu Ilmari" userId="S::o_kalle.harkonen@edu.kuopio.fi::a1d47a5e-649b-41ca-80fe-6d25183ed38f" providerId="AD" clId="Web-{1F030624-B86A-433D-98E6-4660C764B606}" dt="2022-05-18T06:04:38.689" v="159" actId="20577"/>
        <pc:sldMkLst>
          <pc:docMk/>
          <pc:sldMk cId="3188069033" sldId="281"/>
        </pc:sldMkLst>
        <pc:spChg chg="mod">
          <ac:chgData name="Härkönen Kalle Arttu Ilmari" userId="S::o_kalle.harkonen@edu.kuopio.fi::a1d47a5e-649b-41ca-80fe-6d25183ed38f" providerId="AD" clId="Web-{1F030624-B86A-433D-98E6-4660C764B606}" dt="2022-05-18T06:02:38.780" v="118" actId="20577"/>
          <ac:spMkLst>
            <pc:docMk/>
            <pc:sldMk cId="3188069033" sldId="281"/>
            <ac:spMk id="2" creationId="{19CCD501-E53A-9364-88D4-E48C93D134E0}"/>
          </ac:spMkLst>
        </pc:spChg>
        <pc:spChg chg="mod">
          <ac:chgData name="Härkönen Kalle Arttu Ilmari" userId="S::o_kalle.harkonen@edu.kuopio.fi::a1d47a5e-649b-41ca-80fe-6d25183ed38f" providerId="AD" clId="Web-{1F030624-B86A-433D-98E6-4660C764B606}" dt="2022-05-18T06:04:38.689" v="159" actId="20577"/>
          <ac:spMkLst>
            <pc:docMk/>
            <pc:sldMk cId="3188069033" sldId="281"/>
            <ac:spMk id="3" creationId="{1E368D3B-496E-2D4F-B47B-01CDE0394141}"/>
          </ac:spMkLst>
        </pc:spChg>
      </pc:sldChg>
      <pc:sldChg chg="new del">
        <pc:chgData name="Härkönen Kalle Arttu Ilmari" userId="S::o_kalle.harkonen@edu.kuopio.fi::a1d47a5e-649b-41ca-80fe-6d25183ed38f" providerId="AD" clId="Web-{1F030624-B86A-433D-98E6-4660C764B606}" dt="2022-05-18T06:16:53.110" v="272"/>
        <pc:sldMkLst>
          <pc:docMk/>
          <pc:sldMk cId="256750814" sldId="284"/>
        </pc:sldMkLst>
      </pc:sldChg>
    </pc:docChg>
  </pc:docChgLst>
  <pc:docChgLst>
    <pc:chgData name="Möttönen Atso Eemil" userId="S::atso.mottonen@edu.kuopio.fi::b494b878-96fa-4ef1-91d6-78c49359a586" providerId="AD" clId="Web-{D259FE5F-0C76-3BA8-AE37-9B9DD25C06C2}"/>
    <pc:docChg chg="modSld">
      <pc:chgData name="Möttönen Atso Eemil" userId="S::atso.mottonen@edu.kuopio.fi::b494b878-96fa-4ef1-91d6-78c49359a586" providerId="AD" clId="Web-{D259FE5F-0C76-3BA8-AE37-9B9DD25C06C2}" dt="2022-05-17T09:30:39.963" v="5" actId="20577"/>
      <pc:docMkLst>
        <pc:docMk/>
      </pc:docMkLst>
      <pc:sldChg chg="modSp">
        <pc:chgData name="Möttönen Atso Eemil" userId="S::atso.mottonen@edu.kuopio.fi::b494b878-96fa-4ef1-91d6-78c49359a586" providerId="AD" clId="Web-{D259FE5F-0C76-3BA8-AE37-9B9DD25C06C2}" dt="2022-05-17T09:30:39.963" v="5" actId="20577"/>
        <pc:sldMkLst>
          <pc:docMk/>
          <pc:sldMk cId="3622625124" sldId="256"/>
        </pc:sldMkLst>
        <pc:spChg chg="mod">
          <ac:chgData name="Möttönen Atso Eemil" userId="S::atso.mottonen@edu.kuopio.fi::b494b878-96fa-4ef1-91d6-78c49359a586" providerId="AD" clId="Web-{D259FE5F-0C76-3BA8-AE37-9B9DD25C06C2}" dt="2022-05-17T09:30:39.963" v="5" actId="20577"/>
          <ac:spMkLst>
            <pc:docMk/>
            <pc:sldMk cId="3622625124" sldId="256"/>
            <ac:spMk id="2" creationId="{00000000-0000-0000-0000-000000000000}"/>
          </ac:spMkLst>
        </pc:spChg>
      </pc:sldChg>
    </pc:docChg>
  </pc:docChgLst>
  <pc:docChgLst>
    <pc:chgData name="Pajarinen Aatu Martti Joninpoika" userId="S::aatu.pajarinen@edu.kuopio.fi::115275ab-2ac3-463f-97a8-9eec5583a21c" providerId="AD" clId="Web-{20792591-49C2-4666-A8C6-DCAF2618B748}"/>
    <pc:docChg chg="delSld modSld">
      <pc:chgData name="Pajarinen Aatu Martti Joninpoika" userId="S::aatu.pajarinen@edu.kuopio.fi::115275ab-2ac3-463f-97a8-9eec5583a21c" providerId="AD" clId="Web-{20792591-49C2-4666-A8C6-DCAF2618B748}" dt="2022-06-01T06:16:49.435" v="62" actId="20577"/>
      <pc:docMkLst>
        <pc:docMk/>
      </pc:docMkLst>
      <pc:sldChg chg="modSp addAnim modAnim">
        <pc:chgData name="Pajarinen Aatu Martti Joninpoika" userId="S::aatu.pajarinen@edu.kuopio.fi::115275ab-2ac3-463f-97a8-9eec5583a21c" providerId="AD" clId="Web-{20792591-49C2-4666-A8C6-DCAF2618B748}" dt="2022-06-01T06:16:49.435" v="62" actId="20577"/>
        <pc:sldMkLst>
          <pc:docMk/>
          <pc:sldMk cId="2891289419" sldId="260"/>
        </pc:sldMkLst>
        <pc:spChg chg="mod">
          <ac:chgData name="Pajarinen Aatu Martti Joninpoika" userId="S::aatu.pajarinen@edu.kuopio.fi::115275ab-2ac3-463f-97a8-9eec5583a21c" providerId="AD" clId="Web-{20792591-49C2-4666-A8C6-DCAF2618B748}" dt="2022-06-01T06:16:49.435" v="62" actId="20577"/>
          <ac:spMkLst>
            <pc:docMk/>
            <pc:sldMk cId="2891289419" sldId="260"/>
            <ac:spMk id="3" creationId="{FCEA741E-1BE7-45D0-F41D-C9131BCDD60C}"/>
          </ac:spMkLst>
        </pc:spChg>
      </pc:sldChg>
      <pc:sldChg chg="modAnim">
        <pc:chgData name="Pajarinen Aatu Martti Joninpoika" userId="S::aatu.pajarinen@edu.kuopio.fi::115275ab-2ac3-463f-97a8-9eec5583a21c" providerId="AD" clId="Web-{20792591-49C2-4666-A8C6-DCAF2618B748}" dt="2022-06-01T06:09:21.722" v="4"/>
        <pc:sldMkLst>
          <pc:docMk/>
          <pc:sldMk cId="917690438" sldId="268"/>
        </pc:sldMkLst>
      </pc:sldChg>
      <pc:sldChg chg="modSp modAnim">
        <pc:chgData name="Pajarinen Aatu Martti Joninpoika" userId="S::aatu.pajarinen@edu.kuopio.fi::115275ab-2ac3-463f-97a8-9eec5583a21c" providerId="AD" clId="Web-{20792591-49C2-4666-A8C6-DCAF2618B748}" dt="2022-06-01T06:14:26.760" v="38" actId="20577"/>
        <pc:sldMkLst>
          <pc:docMk/>
          <pc:sldMk cId="1171988435" sldId="269"/>
        </pc:sldMkLst>
        <pc:spChg chg="mod">
          <ac:chgData name="Pajarinen Aatu Martti Joninpoika" userId="S::aatu.pajarinen@edu.kuopio.fi::115275ab-2ac3-463f-97a8-9eec5583a21c" providerId="AD" clId="Web-{20792591-49C2-4666-A8C6-DCAF2618B748}" dt="2022-06-01T06:14:26.760" v="38" actId="20577"/>
          <ac:spMkLst>
            <pc:docMk/>
            <pc:sldMk cId="1171988435" sldId="269"/>
            <ac:spMk id="3" creationId="{7114F5CF-805A-4D7D-BD1F-0653BF158901}"/>
          </ac:spMkLst>
        </pc:spChg>
      </pc:sldChg>
      <pc:sldChg chg="modAnim">
        <pc:chgData name="Pajarinen Aatu Martti Joninpoika" userId="S::aatu.pajarinen@edu.kuopio.fi::115275ab-2ac3-463f-97a8-9eec5583a21c" providerId="AD" clId="Web-{20792591-49C2-4666-A8C6-DCAF2618B748}" dt="2022-06-01T06:09:44.019" v="7"/>
        <pc:sldMkLst>
          <pc:docMk/>
          <pc:sldMk cId="3315118659" sldId="272"/>
        </pc:sldMkLst>
      </pc:sldChg>
      <pc:sldChg chg="modSp modAnim">
        <pc:chgData name="Pajarinen Aatu Martti Joninpoika" userId="S::aatu.pajarinen@edu.kuopio.fi::115275ab-2ac3-463f-97a8-9eec5583a21c" providerId="AD" clId="Web-{20792591-49C2-4666-A8C6-DCAF2618B748}" dt="2022-06-01T06:15:15.511" v="39" actId="20577"/>
        <pc:sldMkLst>
          <pc:docMk/>
          <pc:sldMk cId="2557894295" sldId="279"/>
        </pc:sldMkLst>
        <pc:spChg chg="mod">
          <ac:chgData name="Pajarinen Aatu Martti Joninpoika" userId="S::aatu.pajarinen@edu.kuopio.fi::115275ab-2ac3-463f-97a8-9eec5583a21c" providerId="AD" clId="Web-{20792591-49C2-4666-A8C6-DCAF2618B748}" dt="2022-06-01T06:15:15.511" v="39" actId="20577"/>
          <ac:spMkLst>
            <pc:docMk/>
            <pc:sldMk cId="2557894295" sldId="279"/>
            <ac:spMk id="15" creationId="{4479B8E2-BD15-3892-A2D6-4392104D143D}"/>
          </ac:spMkLst>
        </pc:spChg>
      </pc:sldChg>
      <pc:sldChg chg="modSp addAnim modAnim">
        <pc:chgData name="Pajarinen Aatu Martti Joninpoika" userId="S::aatu.pajarinen@edu.kuopio.fi::115275ab-2ac3-463f-97a8-9eec5583a21c" providerId="AD" clId="Web-{20792591-49C2-4666-A8C6-DCAF2618B748}" dt="2022-06-01T06:15:25.012" v="41" actId="20577"/>
        <pc:sldMkLst>
          <pc:docMk/>
          <pc:sldMk cId="1368031828" sldId="280"/>
        </pc:sldMkLst>
        <pc:spChg chg="mod">
          <ac:chgData name="Pajarinen Aatu Martti Joninpoika" userId="S::aatu.pajarinen@edu.kuopio.fi::115275ab-2ac3-463f-97a8-9eec5583a21c" providerId="AD" clId="Web-{20792591-49C2-4666-A8C6-DCAF2618B748}" dt="2022-06-01T06:15:25.012" v="41" actId="20577"/>
          <ac:spMkLst>
            <pc:docMk/>
            <pc:sldMk cId="1368031828" sldId="280"/>
            <ac:spMk id="5" creationId="{1B41E550-CA96-993B-FA43-23C82B00332B}"/>
          </ac:spMkLst>
        </pc:spChg>
      </pc:sldChg>
      <pc:sldChg chg="modAnim">
        <pc:chgData name="Pajarinen Aatu Martti Joninpoika" userId="S::aatu.pajarinen@edu.kuopio.fi::115275ab-2ac3-463f-97a8-9eec5583a21c" providerId="AD" clId="Web-{20792591-49C2-4666-A8C6-DCAF2618B748}" dt="2022-06-01T06:10:36.755" v="15"/>
        <pc:sldMkLst>
          <pc:docMk/>
          <pc:sldMk cId="3188069033" sldId="281"/>
        </pc:sldMkLst>
      </pc:sldChg>
      <pc:sldChg chg="modAnim">
        <pc:chgData name="Pajarinen Aatu Martti Joninpoika" userId="S::aatu.pajarinen@edu.kuopio.fi::115275ab-2ac3-463f-97a8-9eec5583a21c" providerId="AD" clId="Web-{20792591-49C2-4666-A8C6-DCAF2618B748}" dt="2022-06-01T06:10:46.380" v="17"/>
        <pc:sldMkLst>
          <pc:docMk/>
          <pc:sldMk cId="2591973914" sldId="282"/>
        </pc:sldMkLst>
      </pc:sldChg>
      <pc:sldChg chg="modAnim">
        <pc:chgData name="Pajarinen Aatu Martti Joninpoika" userId="S::aatu.pajarinen@edu.kuopio.fi::115275ab-2ac3-463f-97a8-9eec5583a21c" providerId="AD" clId="Web-{20792591-49C2-4666-A8C6-DCAF2618B748}" dt="2022-06-01T06:08:33.595" v="2"/>
        <pc:sldMkLst>
          <pc:docMk/>
          <pc:sldMk cId="1807327134" sldId="283"/>
        </pc:sldMkLst>
      </pc:sldChg>
      <pc:sldChg chg="delSp">
        <pc:chgData name="Pajarinen Aatu Martti Joninpoika" userId="S::aatu.pajarinen@edu.kuopio.fi::115275ab-2ac3-463f-97a8-9eec5583a21c" providerId="AD" clId="Web-{20792591-49C2-4666-A8C6-DCAF2618B748}" dt="2022-06-01T06:11:17.740" v="22"/>
        <pc:sldMkLst>
          <pc:docMk/>
          <pc:sldMk cId="2700029385" sldId="284"/>
        </pc:sldMkLst>
        <pc:spChg chg="del">
          <ac:chgData name="Pajarinen Aatu Martti Joninpoika" userId="S::aatu.pajarinen@edu.kuopio.fi::115275ab-2ac3-463f-97a8-9eec5583a21c" providerId="AD" clId="Web-{20792591-49C2-4666-A8C6-DCAF2618B748}" dt="2022-06-01T06:11:17.740" v="22"/>
          <ac:spMkLst>
            <pc:docMk/>
            <pc:sldMk cId="2700029385" sldId="284"/>
            <ac:spMk id="3" creationId="{53B023F7-06F3-23B2-1AA4-86CD5B87467C}"/>
          </ac:spMkLst>
        </pc:spChg>
        <pc:spChg chg="del">
          <ac:chgData name="Pajarinen Aatu Martti Joninpoika" userId="S::aatu.pajarinen@edu.kuopio.fi::115275ab-2ac3-463f-97a8-9eec5583a21c" providerId="AD" clId="Web-{20792591-49C2-4666-A8C6-DCAF2618B748}" dt="2022-06-01T06:11:16.068" v="21"/>
          <ac:spMkLst>
            <pc:docMk/>
            <pc:sldMk cId="2700029385" sldId="284"/>
            <ac:spMk id="5" creationId="{BDCECABA-4A72-792D-51F4-D788264B7224}"/>
          </ac:spMkLst>
        </pc:spChg>
      </pc:sldChg>
      <pc:sldChg chg="modSp modAnim">
        <pc:chgData name="Pajarinen Aatu Martti Joninpoika" userId="S::aatu.pajarinen@edu.kuopio.fi::115275ab-2ac3-463f-97a8-9eec5583a21c" providerId="AD" clId="Web-{20792591-49C2-4666-A8C6-DCAF2618B748}" dt="2022-06-01T06:11:53.944" v="29" actId="20577"/>
        <pc:sldMkLst>
          <pc:docMk/>
          <pc:sldMk cId="1850219797" sldId="285"/>
        </pc:sldMkLst>
        <pc:spChg chg="mod">
          <ac:chgData name="Pajarinen Aatu Martti Joninpoika" userId="S::aatu.pajarinen@edu.kuopio.fi::115275ab-2ac3-463f-97a8-9eec5583a21c" providerId="AD" clId="Web-{20792591-49C2-4666-A8C6-DCAF2618B748}" dt="2022-06-01T06:11:53.944" v="29" actId="20577"/>
          <ac:spMkLst>
            <pc:docMk/>
            <pc:sldMk cId="1850219797" sldId="285"/>
            <ac:spMk id="2" creationId="{C7526F83-7D13-2449-9EFF-37F27E61BE34}"/>
          </ac:spMkLst>
        </pc:spChg>
      </pc:sldChg>
      <pc:sldChg chg="del">
        <pc:chgData name="Pajarinen Aatu Martti Joninpoika" userId="S::aatu.pajarinen@edu.kuopio.fi::115275ab-2ac3-463f-97a8-9eec5583a21c" providerId="AD" clId="Web-{20792591-49C2-4666-A8C6-DCAF2618B748}" dt="2022-06-01T06:08:04.470" v="0"/>
        <pc:sldMkLst>
          <pc:docMk/>
          <pc:sldMk cId="657800781" sldId="286"/>
        </pc:sldMkLst>
      </pc:sldChg>
    </pc:docChg>
  </pc:docChgLst>
  <pc:docChgLst>
    <pc:chgData name="Pajarinen Aatu Martti Joninpoika" userId="S::aatu.pajarinen@edu.kuopio.fi::115275ab-2ac3-463f-97a8-9eec5583a21c" providerId="AD" clId="Web-{7014ACA5-D24C-5835-4860-8669CCFBEE68}"/>
    <pc:docChg chg="modSld">
      <pc:chgData name="Pajarinen Aatu Martti Joninpoika" userId="S::aatu.pajarinen@edu.kuopio.fi::115275ab-2ac3-463f-97a8-9eec5583a21c" providerId="AD" clId="Web-{7014ACA5-D24C-5835-4860-8669CCFBEE68}" dt="2022-05-23T17:28:21.526" v="15"/>
      <pc:docMkLst>
        <pc:docMk/>
      </pc:docMkLst>
      <pc:sldChg chg="modAnim">
        <pc:chgData name="Pajarinen Aatu Martti Joninpoika" userId="S::aatu.pajarinen@edu.kuopio.fi::115275ab-2ac3-463f-97a8-9eec5583a21c" providerId="AD" clId="Web-{7014ACA5-D24C-5835-4860-8669CCFBEE68}" dt="2022-05-23T17:26:39.036" v="3"/>
        <pc:sldMkLst>
          <pc:docMk/>
          <pc:sldMk cId="3407179292" sldId="263"/>
        </pc:sldMkLst>
      </pc:sldChg>
      <pc:sldChg chg="modAnim">
        <pc:chgData name="Pajarinen Aatu Martti Joninpoika" userId="S::aatu.pajarinen@edu.kuopio.fi::115275ab-2ac3-463f-97a8-9eec5583a21c" providerId="AD" clId="Web-{7014ACA5-D24C-5835-4860-8669CCFBEE68}" dt="2022-05-23T17:28:21.526" v="15"/>
        <pc:sldMkLst>
          <pc:docMk/>
          <pc:sldMk cId="917690438" sldId="268"/>
        </pc:sldMkLst>
      </pc:sldChg>
      <pc:sldChg chg="delSp modAnim">
        <pc:chgData name="Pajarinen Aatu Martti Joninpoika" userId="S::aatu.pajarinen@edu.kuopio.fi::115275ab-2ac3-463f-97a8-9eec5583a21c" providerId="AD" clId="Web-{7014ACA5-D24C-5835-4860-8669CCFBEE68}" dt="2022-05-23T17:27:08.241" v="6"/>
        <pc:sldMkLst>
          <pc:docMk/>
          <pc:sldMk cId="2035100390" sldId="270"/>
        </pc:sldMkLst>
        <pc:inkChg chg="del">
          <ac:chgData name="Pajarinen Aatu Martti Joninpoika" userId="S::aatu.pajarinen@edu.kuopio.fi::115275ab-2ac3-463f-97a8-9eec5583a21c" providerId="AD" clId="Web-{7014ACA5-D24C-5835-4860-8669CCFBEE68}" dt="2022-05-23T17:24:52.015" v="2"/>
          <ac:inkMkLst>
            <pc:docMk/>
            <pc:sldMk cId="2035100390" sldId="270"/>
            <ac:inkMk id="7" creationId="{D7E36E29-F2CF-423B-6ACF-9F46865D3DAE}"/>
          </ac:inkMkLst>
        </pc:inkChg>
      </pc:sldChg>
      <pc:sldChg chg="addSp delSp modAnim">
        <pc:chgData name="Pajarinen Aatu Martti Joninpoika" userId="S::aatu.pajarinen@edu.kuopio.fi::115275ab-2ac3-463f-97a8-9eec5583a21c" providerId="AD" clId="Web-{7014ACA5-D24C-5835-4860-8669CCFBEE68}" dt="2022-05-23T17:27:42.977" v="12"/>
        <pc:sldMkLst>
          <pc:docMk/>
          <pc:sldMk cId="1702890909" sldId="271"/>
        </pc:sldMkLst>
        <pc:spChg chg="add del">
          <ac:chgData name="Pajarinen Aatu Martti Joninpoika" userId="S::aatu.pajarinen@edu.kuopio.fi::115275ab-2ac3-463f-97a8-9eec5583a21c" providerId="AD" clId="Web-{7014ACA5-D24C-5835-4860-8669CCFBEE68}" dt="2022-05-23T17:27:34.430" v="11"/>
          <ac:spMkLst>
            <pc:docMk/>
            <pc:sldMk cId="1702890909" sldId="271"/>
            <ac:spMk id="3" creationId="{9BE362E7-FC41-8FCB-7D1E-C74E99CBEE09}"/>
          </ac:spMkLst>
        </pc:spChg>
      </pc:sldChg>
    </pc:docChg>
  </pc:docChgLst>
  <pc:docChgLst>
    <pc:chgData name="Pajarinen Aatu Martti Joninpoika" userId="S::aatu.pajarinen@edu.kuopio.fi::115275ab-2ac3-463f-97a8-9eec5583a21c" providerId="AD" clId="Web-{B5DC7FCF-9D8D-4490-B619-277B550AC450}"/>
    <pc:docChg chg="addSld delSld modSld">
      <pc:chgData name="Pajarinen Aatu Martti Joninpoika" userId="S::aatu.pajarinen@edu.kuopio.fi::115275ab-2ac3-463f-97a8-9eec5583a21c" providerId="AD" clId="Web-{B5DC7FCF-9D8D-4490-B619-277B550AC450}" dt="2022-05-18T09:10:32.853" v="93"/>
      <pc:docMkLst>
        <pc:docMk/>
      </pc:docMkLst>
      <pc:sldChg chg="addSp delSp modSp modMedia addAnim delAnim">
        <pc:chgData name="Pajarinen Aatu Martti Joninpoika" userId="S::aatu.pajarinen@edu.kuopio.fi::115275ab-2ac3-463f-97a8-9eec5583a21c" providerId="AD" clId="Web-{B5DC7FCF-9D8D-4490-B619-277B550AC450}" dt="2022-05-18T07:04:59.588" v="15"/>
        <pc:sldMkLst>
          <pc:docMk/>
          <pc:sldMk cId="2557894295" sldId="279"/>
        </pc:sldMkLst>
        <pc:spChg chg="del mod">
          <ac:chgData name="Pajarinen Aatu Martti Joninpoika" userId="S::aatu.pajarinen@edu.kuopio.fi::115275ab-2ac3-463f-97a8-9eec5583a21c" providerId="AD" clId="Web-{B5DC7FCF-9D8D-4490-B619-277B550AC450}" dt="2022-05-18T06:52:52.703" v="2"/>
          <ac:spMkLst>
            <pc:docMk/>
            <pc:sldMk cId="2557894295" sldId="279"/>
            <ac:spMk id="3" creationId="{E9939C19-ABFA-EB56-2B6E-6C3F48C56393}"/>
          </ac:spMkLst>
        </pc:spChg>
        <pc:spChg chg="mod">
          <ac:chgData name="Pajarinen Aatu Martti Joninpoika" userId="S::aatu.pajarinen@edu.kuopio.fi::115275ab-2ac3-463f-97a8-9eec5583a21c" providerId="AD" clId="Web-{B5DC7FCF-9D8D-4490-B619-277B550AC450}" dt="2022-05-18T06:54:28.923" v="6" actId="20577"/>
          <ac:spMkLst>
            <pc:docMk/>
            <pc:sldMk cId="2557894295" sldId="279"/>
            <ac:spMk id="15" creationId="{4479B8E2-BD15-3892-A2D6-4392104D143D}"/>
          </ac:spMkLst>
        </pc:spChg>
        <pc:picChg chg="add del mod">
          <ac:chgData name="Pajarinen Aatu Martti Joninpoika" userId="S::aatu.pajarinen@edu.kuopio.fi::115275ab-2ac3-463f-97a8-9eec5583a21c" providerId="AD" clId="Web-{B5DC7FCF-9D8D-4490-B619-277B550AC450}" dt="2022-05-18T07:04:59.588" v="15"/>
          <ac:picMkLst>
            <pc:docMk/>
            <pc:sldMk cId="2557894295" sldId="279"/>
            <ac:picMk id="4" creationId="{708DF477-9EC2-A0F0-852D-E7A17225E0D4}"/>
          </ac:picMkLst>
        </pc:picChg>
      </pc:sldChg>
      <pc:sldChg chg="addSp delSp modSp modMedia addAnim">
        <pc:chgData name="Pajarinen Aatu Martti Joninpoika" userId="S::aatu.pajarinen@edu.kuopio.fi::115275ab-2ac3-463f-97a8-9eec5583a21c" providerId="AD" clId="Web-{B5DC7FCF-9D8D-4490-B619-277B550AC450}" dt="2022-05-18T09:10:32.853" v="93"/>
        <pc:sldMkLst>
          <pc:docMk/>
          <pc:sldMk cId="2700029385" sldId="284"/>
        </pc:sldMkLst>
        <pc:spChg chg="add del mod">
          <ac:chgData name="Pajarinen Aatu Martti Joninpoika" userId="S::aatu.pajarinen@edu.kuopio.fi::115275ab-2ac3-463f-97a8-9eec5583a21c" providerId="AD" clId="Web-{B5DC7FCF-9D8D-4490-B619-277B550AC450}" dt="2022-05-18T08:20:54.805" v="77"/>
          <ac:spMkLst>
            <pc:docMk/>
            <pc:sldMk cId="2700029385" sldId="284"/>
            <ac:spMk id="5" creationId="{3D3812BB-634B-48C1-B7A0-8224EDAB1B05}"/>
          </ac:spMkLst>
        </pc:spChg>
        <pc:spChg chg="add mod">
          <ac:chgData name="Pajarinen Aatu Martti Joninpoika" userId="S::aatu.pajarinen@edu.kuopio.fi::115275ab-2ac3-463f-97a8-9eec5583a21c" providerId="AD" clId="Web-{B5DC7FCF-9D8D-4490-B619-277B550AC450}" dt="2022-05-18T08:21:10.696" v="83" actId="20577"/>
          <ac:spMkLst>
            <pc:docMk/>
            <pc:sldMk cId="2700029385" sldId="284"/>
            <ac:spMk id="6" creationId="{2280A4A9-51FB-DF07-00AA-56166C53C5D7}"/>
          </ac:spMkLst>
        </pc:spChg>
        <pc:picChg chg="add mod">
          <ac:chgData name="Pajarinen Aatu Martti Joninpoika" userId="S::aatu.pajarinen@edu.kuopio.fi::115275ab-2ac3-463f-97a8-9eec5583a21c" providerId="AD" clId="Web-{B5DC7FCF-9D8D-4490-B619-277B550AC450}" dt="2022-05-18T09:10:32.853" v="93"/>
          <ac:picMkLst>
            <pc:docMk/>
            <pc:sldMk cId="2700029385" sldId="284"/>
            <ac:picMk id="4" creationId="{172E35AF-42CD-9C6C-48DE-6B28E93D380F}"/>
          </ac:picMkLst>
        </pc:picChg>
      </pc:sldChg>
      <pc:sldChg chg="new del">
        <pc:chgData name="Pajarinen Aatu Martti Joninpoika" userId="S::aatu.pajarinen@edu.kuopio.fi::115275ab-2ac3-463f-97a8-9eec5583a21c" providerId="AD" clId="Web-{B5DC7FCF-9D8D-4490-B619-277B550AC450}" dt="2022-05-18T08:03:29.778" v="17"/>
        <pc:sldMkLst>
          <pc:docMk/>
          <pc:sldMk cId="1402962965" sldId="285"/>
        </pc:sldMkLst>
      </pc:sldChg>
      <pc:sldChg chg="modSp new del">
        <pc:chgData name="Pajarinen Aatu Martti Joninpoika" userId="S::aatu.pajarinen@edu.kuopio.fi::115275ab-2ac3-463f-97a8-9eec5583a21c" providerId="AD" clId="Web-{B5DC7FCF-9D8D-4490-B619-277B550AC450}" dt="2022-05-18T08:16:43.283" v="69"/>
        <pc:sldMkLst>
          <pc:docMk/>
          <pc:sldMk cId="2125771288" sldId="285"/>
        </pc:sldMkLst>
        <pc:spChg chg="mod">
          <ac:chgData name="Pajarinen Aatu Martti Joninpoika" userId="S::aatu.pajarinen@edu.kuopio.fi::115275ab-2ac3-463f-97a8-9eec5583a21c" providerId="AD" clId="Web-{B5DC7FCF-9D8D-4490-B619-277B550AC450}" dt="2022-05-18T08:13:36.122" v="68" actId="20577"/>
          <ac:spMkLst>
            <pc:docMk/>
            <pc:sldMk cId="2125771288" sldId="285"/>
            <ac:spMk id="2" creationId="{68E988C8-DA14-CB63-050F-DFA244ADA08C}"/>
          </ac:spMkLst>
        </pc:spChg>
      </pc:sldChg>
    </pc:docChg>
  </pc:docChgLst>
  <pc:docChgLst>
    <pc:chgData name="Möttönen Atso Eemil" userId="S::atso.mottonen@edu.kuopio.fi::b494b878-96fa-4ef1-91d6-78c49359a586" providerId="AD" clId="Web-{890A8797-4272-4021-A8ED-201F761802ED}"/>
    <pc:docChg chg="modSld">
      <pc:chgData name="Möttönen Atso Eemil" userId="S::atso.mottonen@edu.kuopio.fi::b494b878-96fa-4ef1-91d6-78c49359a586" providerId="AD" clId="Web-{890A8797-4272-4021-A8ED-201F761802ED}" dt="2022-05-18T06:05:48.877" v="37"/>
      <pc:docMkLst>
        <pc:docMk/>
      </pc:docMkLst>
      <pc:sldChg chg="addSp delSp">
        <pc:chgData name="Möttönen Atso Eemil" userId="S::atso.mottonen@edu.kuopio.fi::b494b878-96fa-4ef1-91d6-78c49359a586" providerId="AD" clId="Web-{890A8797-4272-4021-A8ED-201F761802ED}" dt="2022-05-18T06:05:48.877" v="37"/>
        <pc:sldMkLst>
          <pc:docMk/>
          <pc:sldMk cId="1368031828" sldId="280"/>
        </pc:sldMkLst>
        <pc:inkChg chg="add del">
          <ac:chgData name="Möttönen Atso Eemil" userId="S::atso.mottonen@edu.kuopio.fi::b494b878-96fa-4ef1-91d6-78c49359a586" providerId="AD" clId="Web-{890A8797-4272-4021-A8ED-201F761802ED}" dt="2022-05-18T06:02:14.795" v="3"/>
          <ac:inkMkLst>
            <pc:docMk/>
            <pc:sldMk cId="1368031828" sldId="280"/>
            <ac:inkMk id="4" creationId="{D9960980-C70D-09B2-BCC1-7B1AA7BB3462}"/>
          </ac:inkMkLst>
        </pc:inkChg>
        <pc:inkChg chg="add del">
          <ac:chgData name="Möttönen Atso Eemil" userId="S::atso.mottonen@edu.kuopio.fi::b494b878-96fa-4ef1-91d6-78c49359a586" providerId="AD" clId="Web-{890A8797-4272-4021-A8ED-201F761802ED}" dt="2022-05-18T06:02:14.795" v="2"/>
          <ac:inkMkLst>
            <pc:docMk/>
            <pc:sldMk cId="1368031828" sldId="280"/>
            <ac:inkMk id="5" creationId="{ED5C8F38-F11C-9BD4-6E97-C283E367F484}"/>
          </ac:inkMkLst>
        </pc:inkChg>
        <pc:inkChg chg="add del">
          <ac:chgData name="Möttönen Atso Eemil" userId="S::atso.mottonen@edu.kuopio.fi::b494b878-96fa-4ef1-91d6-78c49359a586" providerId="AD" clId="Web-{890A8797-4272-4021-A8ED-201F761802ED}" dt="2022-05-18T06:02:36.248" v="7"/>
          <ac:inkMkLst>
            <pc:docMk/>
            <pc:sldMk cId="1368031828" sldId="280"/>
            <ac:inkMk id="6" creationId="{76064279-F6BA-2E38-265E-A493A95A2DB4}"/>
          </ac:inkMkLst>
        </pc:inkChg>
        <pc:inkChg chg="add del">
          <ac:chgData name="Möttönen Atso Eemil" userId="S::atso.mottonen@edu.kuopio.fi::b494b878-96fa-4ef1-91d6-78c49359a586" providerId="AD" clId="Web-{890A8797-4272-4021-A8ED-201F761802ED}" dt="2022-05-18T06:02:36.248" v="6"/>
          <ac:inkMkLst>
            <pc:docMk/>
            <pc:sldMk cId="1368031828" sldId="280"/>
            <ac:inkMk id="7" creationId="{F4D36CA6-522F-8B69-38DD-173DDD0882E0}"/>
          </ac:inkMkLst>
        </pc:inkChg>
        <pc:inkChg chg="add del">
          <ac:chgData name="Möttönen Atso Eemil" userId="S::atso.mottonen@edu.kuopio.fi::b494b878-96fa-4ef1-91d6-78c49359a586" providerId="AD" clId="Web-{890A8797-4272-4021-A8ED-201F761802ED}" dt="2022-05-18T06:02:52.999" v="11"/>
          <ac:inkMkLst>
            <pc:docMk/>
            <pc:sldMk cId="1368031828" sldId="280"/>
            <ac:inkMk id="8" creationId="{49BE2342-E757-0F15-B459-820C668889C4}"/>
          </ac:inkMkLst>
        </pc:inkChg>
        <pc:inkChg chg="add del">
          <ac:chgData name="Möttönen Atso Eemil" userId="S::atso.mottonen@edu.kuopio.fi::b494b878-96fa-4ef1-91d6-78c49359a586" providerId="AD" clId="Web-{890A8797-4272-4021-A8ED-201F761802ED}" dt="2022-05-18T06:02:52.374" v="10"/>
          <ac:inkMkLst>
            <pc:docMk/>
            <pc:sldMk cId="1368031828" sldId="280"/>
            <ac:inkMk id="9" creationId="{36B06614-5369-C950-0C2F-9205E7938583}"/>
          </ac:inkMkLst>
        </pc:inkChg>
        <pc:inkChg chg="add del">
          <ac:chgData name="Möttönen Atso Eemil" userId="S::atso.mottonen@edu.kuopio.fi::b494b878-96fa-4ef1-91d6-78c49359a586" providerId="AD" clId="Web-{890A8797-4272-4021-A8ED-201F761802ED}" dt="2022-05-18T06:03:21.171" v="15"/>
          <ac:inkMkLst>
            <pc:docMk/>
            <pc:sldMk cId="1368031828" sldId="280"/>
            <ac:inkMk id="10" creationId="{E0F08E27-2472-3E70-C6A6-7CF41FBFE229}"/>
          </ac:inkMkLst>
        </pc:inkChg>
        <pc:inkChg chg="add del">
          <ac:chgData name="Möttönen Atso Eemil" userId="S::atso.mottonen@edu.kuopio.fi::b494b878-96fa-4ef1-91d6-78c49359a586" providerId="AD" clId="Web-{890A8797-4272-4021-A8ED-201F761802ED}" dt="2022-05-18T06:03:21.171" v="14"/>
          <ac:inkMkLst>
            <pc:docMk/>
            <pc:sldMk cId="1368031828" sldId="280"/>
            <ac:inkMk id="11" creationId="{6C26E5F4-C631-1D83-E608-021CA86A8359}"/>
          </ac:inkMkLst>
        </pc:inkChg>
        <pc:inkChg chg="add del">
          <ac:chgData name="Möttönen Atso Eemil" userId="S::atso.mottonen@edu.kuopio.fi::b494b878-96fa-4ef1-91d6-78c49359a586" providerId="AD" clId="Web-{890A8797-4272-4021-A8ED-201F761802ED}" dt="2022-05-18T06:04:25.578" v="27"/>
          <ac:inkMkLst>
            <pc:docMk/>
            <pc:sldMk cId="1368031828" sldId="280"/>
            <ac:inkMk id="12" creationId="{4B02C42B-682D-241C-5EEC-A0A3274807F0}"/>
          </ac:inkMkLst>
        </pc:inkChg>
        <pc:inkChg chg="add del">
          <ac:chgData name="Möttönen Atso Eemil" userId="S::atso.mottonen@edu.kuopio.fi::b494b878-96fa-4ef1-91d6-78c49359a586" providerId="AD" clId="Web-{890A8797-4272-4021-A8ED-201F761802ED}" dt="2022-05-18T06:04:25.578" v="26"/>
          <ac:inkMkLst>
            <pc:docMk/>
            <pc:sldMk cId="1368031828" sldId="280"/>
            <ac:inkMk id="13" creationId="{6C0349DA-F915-3432-8C60-5A279D55CA04}"/>
          </ac:inkMkLst>
        </pc:inkChg>
        <pc:inkChg chg="add del">
          <ac:chgData name="Möttönen Atso Eemil" userId="S::atso.mottonen@edu.kuopio.fi::b494b878-96fa-4ef1-91d6-78c49359a586" providerId="AD" clId="Web-{890A8797-4272-4021-A8ED-201F761802ED}" dt="2022-05-18T06:04:25.578" v="25"/>
          <ac:inkMkLst>
            <pc:docMk/>
            <pc:sldMk cId="1368031828" sldId="280"/>
            <ac:inkMk id="14" creationId="{C464D80E-2B88-3628-539A-82363229B448}"/>
          </ac:inkMkLst>
        </pc:inkChg>
        <pc:inkChg chg="add del">
          <ac:chgData name="Möttönen Atso Eemil" userId="S::atso.mottonen@edu.kuopio.fi::b494b878-96fa-4ef1-91d6-78c49359a586" providerId="AD" clId="Web-{890A8797-4272-4021-A8ED-201F761802ED}" dt="2022-05-18T06:04:25.578" v="24"/>
          <ac:inkMkLst>
            <pc:docMk/>
            <pc:sldMk cId="1368031828" sldId="280"/>
            <ac:inkMk id="15" creationId="{18A610DD-5957-A9B6-82C3-67F8622EBC8A}"/>
          </ac:inkMkLst>
        </pc:inkChg>
        <pc:inkChg chg="add del">
          <ac:chgData name="Möttönen Atso Eemil" userId="S::atso.mottonen@edu.kuopio.fi::b494b878-96fa-4ef1-91d6-78c49359a586" providerId="AD" clId="Web-{890A8797-4272-4021-A8ED-201F761802ED}" dt="2022-05-18T06:04:25.578" v="23"/>
          <ac:inkMkLst>
            <pc:docMk/>
            <pc:sldMk cId="1368031828" sldId="280"/>
            <ac:inkMk id="16" creationId="{472F4E3D-98AB-7E72-2A3E-3B7B2846C5B4}"/>
          </ac:inkMkLst>
        </pc:inkChg>
        <pc:inkChg chg="add del">
          <ac:chgData name="Möttönen Atso Eemil" userId="S::atso.mottonen@edu.kuopio.fi::b494b878-96fa-4ef1-91d6-78c49359a586" providerId="AD" clId="Web-{890A8797-4272-4021-A8ED-201F761802ED}" dt="2022-05-18T06:04:25.578" v="22"/>
          <ac:inkMkLst>
            <pc:docMk/>
            <pc:sldMk cId="1368031828" sldId="280"/>
            <ac:inkMk id="17" creationId="{823152FD-1CF0-26D7-CC81-2523839D5F53}"/>
          </ac:inkMkLst>
        </pc:inkChg>
        <pc:inkChg chg="add del">
          <ac:chgData name="Möttönen Atso Eemil" userId="S::atso.mottonen@edu.kuopio.fi::b494b878-96fa-4ef1-91d6-78c49359a586" providerId="AD" clId="Web-{890A8797-4272-4021-A8ED-201F761802ED}" dt="2022-05-18T06:05:01.267" v="31"/>
          <ac:inkMkLst>
            <pc:docMk/>
            <pc:sldMk cId="1368031828" sldId="280"/>
            <ac:inkMk id="18" creationId="{748A2066-1E39-ABF2-C4C4-98F57C9CFE9E}"/>
          </ac:inkMkLst>
        </pc:inkChg>
        <pc:inkChg chg="add del">
          <ac:chgData name="Möttönen Atso Eemil" userId="S::atso.mottonen@edu.kuopio.fi::b494b878-96fa-4ef1-91d6-78c49359a586" providerId="AD" clId="Web-{890A8797-4272-4021-A8ED-201F761802ED}" dt="2022-05-18T06:05:01.267" v="30"/>
          <ac:inkMkLst>
            <pc:docMk/>
            <pc:sldMk cId="1368031828" sldId="280"/>
            <ac:inkMk id="19" creationId="{E804A467-F3FB-EBEB-AD63-7490A66A319D}"/>
          </ac:inkMkLst>
        </pc:inkChg>
        <pc:inkChg chg="add del">
          <ac:chgData name="Möttönen Atso Eemil" userId="S::atso.mottonen@edu.kuopio.fi::b494b878-96fa-4ef1-91d6-78c49359a586" providerId="AD" clId="Web-{890A8797-4272-4021-A8ED-201F761802ED}" dt="2022-05-18T06:05:48.877" v="37"/>
          <ac:inkMkLst>
            <pc:docMk/>
            <pc:sldMk cId="1368031828" sldId="280"/>
            <ac:inkMk id="20" creationId="{8EE3D800-2DB3-F5E6-4465-9AAC61B45EF1}"/>
          </ac:inkMkLst>
        </pc:inkChg>
        <pc:inkChg chg="add del">
          <ac:chgData name="Möttönen Atso Eemil" userId="S::atso.mottonen@edu.kuopio.fi::b494b878-96fa-4ef1-91d6-78c49359a586" providerId="AD" clId="Web-{890A8797-4272-4021-A8ED-201F761802ED}" dt="2022-05-18T06:05:48.877" v="36"/>
          <ac:inkMkLst>
            <pc:docMk/>
            <pc:sldMk cId="1368031828" sldId="280"/>
            <ac:inkMk id="21" creationId="{D3E16A85-7512-EA00-D9B6-E39C1609640A}"/>
          </ac:inkMkLst>
        </pc:inkChg>
        <pc:inkChg chg="add del">
          <ac:chgData name="Möttönen Atso Eemil" userId="S::atso.mottonen@edu.kuopio.fi::b494b878-96fa-4ef1-91d6-78c49359a586" providerId="AD" clId="Web-{890A8797-4272-4021-A8ED-201F761802ED}" dt="2022-05-18T06:05:48.877" v="35"/>
          <ac:inkMkLst>
            <pc:docMk/>
            <pc:sldMk cId="1368031828" sldId="280"/>
            <ac:inkMk id="22" creationId="{F99F07C2-6D67-6FD6-A105-1669198AFC9E}"/>
          </ac:inkMkLst>
        </pc:inkChg>
      </pc:sldChg>
    </pc:docChg>
  </pc:docChgLst>
  <pc:docChgLst>
    <pc:chgData name="Pajarinen Aatu Martti Joninpoika" userId="S::aatu.pajarinen@edu.kuopio.fi::115275ab-2ac3-463f-97a8-9eec5583a21c" providerId="AD" clId="Web-{03149B46-C9F6-429E-947C-F9D6889CD8E8}"/>
    <pc:docChg chg="addSld modSld addMainMaster delMainMaster">
      <pc:chgData name="Pajarinen Aatu Martti Joninpoika" userId="S::aatu.pajarinen@edu.kuopio.fi::115275ab-2ac3-463f-97a8-9eec5583a21c" providerId="AD" clId="Web-{03149B46-C9F6-429E-947C-F9D6889CD8E8}" dt="2022-05-16T06:18:53.641" v="86" actId="20577"/>
      <pc:docMkLst>
        <pc:docMk/>
      </pc:docMkLst>
      <pc:sldChg chg="addSp delSp modSp mod setBg modClrScheme chgLayout">
        <pc:chgData name="Pajarinen Aatu Martti Joninpoika" userId="S::aatu.pajarinen@edu.kuopio.fi::115275ab-2ac3-463f-97a8-9eec5583a21c" providerId="AD" clId="Web-{03149B46-C9F6-429E-947C-F9D6889CD8E8}" dt="2022-05-16T06:09:01.441" v="45" actId="20577"/>
        <pc:sldMkLst>
          <pc:docMk/>
          <pc:sldMk cId="3622625124" sldId="256"/>
        </pc:sldMkLst>
        <pc:spChg chg="mod">
          <ac:chgData name="Pajarinen Aatu Martti Joninpoika" userId="S::aatu.pajarinen@edu.kuopio.fi::115275ab-2ac3-463f-97a8-9eec5583a21c" providerId="AD" clId="Web-{03149B46-C9F6-429E-947C-F9D6889CD8E8}" dt="2022-05-16T06:09:01.441" v="45" actId="20577"/>
          <ac:spMkLst>
            <pc:docMk/>
            <pc:sldMk cId="3622625124" sldId="256"/>
            <ac:spMk id="2" creationId="{00000000-0000-0000-0000-000000000000}"/>
          </ac:spMkLst>
        </pc:spChg>
        <pc:spChg chg="del mod">
          <ac:chgData name="Pajarinen Aatu Martti Joninpoika" userId="S::aatu.pajarinen@edu.kuopio.fi::115275ab-2ac3-463f-97a8-9eec5583a21c" providerId="AD" clId="Web-{03149B46-C9F6-429E-947C-F9D6889CD8E8}" dt="2022-05-16T06:04:26.341" v="21"/>
          <ac:spMkLst>
            <pc:docMk/>
            <pc:sldMk cId="3622625124" sldId="256"/>
            <ac:spMk id="3" creationId="{00000000-0000-0000-0000-000000000000}"/>
          </ac:spMkLst>
        </pc:spChg>
        <pc:spChg chg="add del">
          <ac:chgData name="Pajarinen Aatu Martti Joninpoika" userId="S::aatu.pajarinen@edu.kuopio.fi::115275ab-2ac3-463f-97a8-9eec5583a21c" providerId="AD" clId="Web-{03149B46-C9F6-429E-947C-F9D6889CD8E8}" dt="2022-05-16T06:02:46.902" v="1"/>
          <ac:spMkLst>
            <pc:docMk/>
            <pc:sldMk cId="3622625124" sldId="256"/>
            <ac:spMk id="9" creationId="{D5B012D8-7F27-4758-9AC6-C889B154BD73}"/>
          </ac:spMkLst>
        </pc:spChg>
        <pc:spChg chg="add del">
          <ac:chgData name="Pajarinen Aatu Martti Joninpoika" userId="S::aatu.pajarinen@edu.kuopio.fi::115275ab-2ac3-463f-97a8-9eec5583a21c" providerId="AD" clId="Web-{03149B46-C9F6-429E-947C-F9D6889CD8E8}" dt="2022-05-16T06:02:46.902" v="1"/>
          <ac:spMkLst>
            <pc:docMk/>
            <pc:sldMk cId="3622625124" sldId="256"/>
            <ac:spMk id="11" creationId="{4063B759-00FC-46D1-9898-8E8625268FAF}"/>
          </ac:spMkLst>
        </pc:spChg>
        <pc:spChg chg="add">
          <ac:chgData name="Pajarinen Aatu Martti Joninpoika" userId="S::aatu.pajarinen@edu.kuopio.fi::115275ab-2ac3-463f-97a8-9eec5583a21c" providerId="AD" clId="Web-{03149B46-C9F6-429E-947C-F9D6889CD8E8}" dt="2022-05-16T06:02:47.573" v="2"/>
          <ac:spMkLst>
            <pc:docMk/>
            <pc:sldMk cId="3622625124" sldId="256"/>
            <ac:spMk id="13" creationId="{582D13D2-65E0-4FFC-8DB7-8D2DD1EFAAC3}"/>
          </ac:spMkLst>
        </pc:spChg>
        <pc:spChg chg="add">
          <ac:chgData name="Pajarinen Aatu Martti Joninpoika" userId="S::aatu.pajarinen@edu.kuopio.fi::115275ab-2ac3-463f-97a8-9eec5583a21c" providerId="AD" clId="Web-{03149B46-C9F6-429E-947C-F9D6889CD8E8}" dt="2022-05-16T06:02:47.573" v="2"/>
          <ac:spMkLst>
            <pc:docMk/>
            <pc:sldMk cId="3622625124" sldId="256"/>
            <ac:spMk id="15" creationId="{29630B53-6977-418F-925E-BE1CA24A784C}"/>
          </ac:spMkLst>
        </pc:spChg>
        <pc:picChg chg="add del">
          <ac:chgData name="Pajarinen Aatu Martti Joninpoika" userId="S::aatu.pajarinen@edu.kuopio.fi::115275ab-2ac3-463f-97a8-9eec5583a21c" providerId="AD" clId="Web-{03149B46-C9F6-429E-947C-F9D6889CD8E8}" dt="2022-05-16T06:02:46.902" v="1"/>
          <ac:picMkLst>
            <pc:docMk/>
            <pc:sldMk cId="3622625124" sldId="256"/>
            <ac:picMk id="4" creationId="{4D7F15F6-0574-E87A-A2E1-49422E75FCF4}"/>
          </ac:picMkLst>
        </pc:picChg>
        <pc:picChg chg="add mod">
          <ac:chgData name="Pajarinen Aatu Martti Joninpoika" userId="S::aatu.pajarinen@edu.kuopio.fi::115275ab-2ac3-463f-97a8-9eec5583a21c" providerId="AD" clId="Web-{03149B46-C9F6-429E-947C-F9D6889CD8E8}" dt="2022-05-16T06:06:06.671" v="34" actId="1076"/>
          <ac:picMkLst>
            <pc:docMk/>
            <pc:sldMk cId="3622625124" sldId="256"/>
            <ac:picMk id="14" creationId="{5A04FB62-B881-1372-4685-D5412DE994AD}"/>
          </ac:picMkLst>
        </pc:picChg>
      </pc:sldChg>
      <pc:sldChg chg="addSp delSp modSp new">
        <pc:chgData name="Pajarinen Aatu Martti Joninpoika" userId="S::aatu.pajarinen@edu.kuopio.fi::115275ab-2ac3-463f-97a8-9eec5583a21c" providerId="AD" clId="Web-{03149B46-C9F6-429E-947C-F9D6889CD8E8}" dt="2022-05-16T06:18:53.641" v="86" actId="20577"/>
        <pc:sldMkLst>
          <pc:docMk/>
          <pc:sldMk cId="3060876674" sldId="257"/>
        </pc:sldMkLst>
        <pc:spChg chg="mod">
          <ac:chgData name="Pajarinen Aatu Martti Joninpoika" userId="S::aatu.pajarinen@edu.kuopio.fi::115275ab-2ac3-463f-97a8-9eec5583a21c" providerId="AD" clId="Web-{03149B46-C9F6-429E-947C-F9D6889CD8E8}" dt="2022-05-16T06:18:53.641" v="86" actId="20577"/>
          <ac:spMkLst>
            <pc:docMk/>
            <pc:sldMk cId="3060876674" sldId="257"/>
            <ac:spMk id="3" creationId="{E4EBC93C-FA33-99AD-7ED5-05CF84889E53}"/>
          </ac:spMkLst>
        </pc:spChg>
        <pc:spChg chg="del">
          <ac:chgData name="Pajarinen Aatu Martti Joninpoika" userId="S::aatu.pajarinen@edu.kuopio.fi::115275ab-2ac3-463f-97a8-9eec5583a21c" providerId="AD" clId="Web-{03149B46-C9F6-429E-947C-F9D6889CD8E8}" dt="2022-05-16T06:12:55.711" v="47"/>
          <ac:spMkLst>
            <pc:docMk/>
            <pc:sldMk cId="3060876674" sldId="257"/>
            <ac:spMk id="4" creationId="{FBEEEFF6-10F6-34E0-7AEF-63CAF4D19056}"/>
          </ac:spMkLst>
        </pc:spChg>
        <pc:spChg chg="del">
          <ac:chgData name="Pajarinen Aatu Martti Joninpoika" userId="S::aatu.pajarinen@edu.kuopio.fi::115275ab-2ac3-463f-97a8-9eec5583a21c" providerId="AD" clId="Web-{03149B46-C9F6-429E-947C-F9D6889CD8E8}" dt="2022-05-16T06:14:45.089" v="66"/>
          <ac:spMkLst>
            <pc:docMk/>
            <pc:sldMk cId="3060876674" sldId="257"/>
            <ac:spMk id="6" creationId="{3FF05288-56D8-6C7E-4B85-E6593C7E359E}"/>
          </ac:spMkLst>
        </pc:spChg>
        <pc:picChg chg="add mod ord">
          <ac:chgData name="Pajarinen Aatu Martti Joninpoika" userId="S::aatu.pajarinen@edu.kuopio.fi::115275ab-2ac3-463f-97a8-9eec5583a21c" providerId="AD" clId="Web-{03149B46-C9F6-429E-947C-F9D6889CD8E8}" dt="2022-05-16T06:12:55.711" v="47"/>
          <ac:picMkLst>
            <pc:docMk/>
            <pc:sldMk cId="3060876674" sldId="257"/>
            <ac:picMk id="7" creationId="{224B0327-4C62-EB35-CE38-2891343B4C72}"/>
          </ac:picMkLst>
        </pc:picChg>
        <pc:picChg chg="add mod ord">
          <ac:chgData name="Pajarinen Aatu Martti Joninpoika" userId="S::aatu.pajarinen@edu.kuopio.fi::115275ab-2ac3-463f-97a8-9eec5583a21c" providerId="AD" clId="Web-{03149B46-C9F6-429E-947C-F9D6889CD8E8}" dt="2022-05-16T06:18:41.078" v="85"/>
          <ac:picMkLst>
            <pc:docMk/>
            <pc:sldMk cId="3060876674" sldId="257"/>
            <ac:picMk id="8" creationId="{8BCCDA41-BD2D-9B41-68FE-F0D7BFD7B9F8}"/>
          </ac:picMkLst>
        </pc:picChg>
      </pc:sldChg>
      <pc:sldMasterChg chg="add del addSldLayout delSldLayout">
        <pc:chgData name="Pajarinen Aatu Martti Joninpoika" userId="S::aatu.pajarinen@edu.kuopio.fi::115275ab-2ac3-463f-97a8-9eec5583a21c" providerId="AD" clId="Web-{03149B46-C9F6-429E-947C-F9D6889CD8E8}" dt="2022-05-16T06:02:47.573" v="2"/>
        <pc:sldMasterMkLst>
          <pc:docMk/>
          <pc:sldMasterMk cId="0" sldId="2147483648"/>
        </pc:sldMasterMkLst>
        <pc:sldLayoutChg chg="add del">
          <pc:chgData name="Pajarinen Aatu Martti Joninpoika" userId="S::aatu.pajarinen@edu.kuopio.fi::115275ab-2ac3-463f-97a8-9eec5583a21c" providerId="AD" clId="Web-{03149B46-C9F6-429E-947C-F9D6889CD8E8}" dt="2022-05-16T06:02:47.573" v="2"/>
          <pc:sldLayoutMkLst>
            <pc:docMk/>
            <pc:sldMasterMk cId="0" sldId="2147483648"/>
            <pc:sldLayoutMk cId="0" sldId="2147483649"/>
          </pc:sldLayoutMkLst>
        </pc:sldLayoutChg>
        <pc:sldLayoutChg chg="add del">
          <pc:chgData name="Pajarinen Aatu Martti Joninpoika" userId="S::aatu.pajarinen@edu.kuopio.fi::115275ab-2ac3-463f-97a8-9eec5583a21c" providerId="AD" clId="Web-{03149B46-C9F6-429E-947C-F9D6889CD8E8}" dt="2022-05-16T06:02:47.573" v="2"/>
          <pc:sldLayoutMkLst>
            <pc:docMk/>
            <pc:sldMasterMk cId="0" sldId="2147483648"/>
            <pc:sldLayoutMk cId="0" sldId="2147483650"/>
          </pc:sldLayoutMkLst>
        </pc:sldLayoutChg>
        <pc:sldLayoutChg chg="add del">
          <pc:chgData name="Pajarinen Aatu Martti Joninpoika" userId="S::aatu.pajarinen@edu.kuopio.fi::115275ab-2ac3-463f-97a8-9eec5583a21c" providerId="AD" clId="Web-{03149B46-C9F6-429E-947C-F9D6889CD8E8}" dt="2022-05-16T06:02:47.573" v="2"/>
          <pc:sldLayoutMkLst>
            <pc:docMk/>
            <pc:sldMasterMk cId="0" sldId="2147483648"/>
            <pc:sldLayoutMk cId="0" sldId="2147483651"/>
          </pc:sldLayoutMkLst>
        </pc:sldLayoutChg>
        <pc:sldLayoutChg chg="add del">
          <pc:chgData name="Pajarinen Aatu Martti Joninpoika" userId="S::aatu.pajarinen@edu.kuopio.fi::115275ab-2ac3-463f-97a8-9eec5583a21c" providerId="AD" clId="Web-{03149B46-C9F6-429E-947C-F9D6889CD8E8}" dt="2022-05-16T06:02:47.573" v="2"/>
          <pc:sldLayoutMkLst>
            <pc:docMk/>
            <pc:sldMasterMk cId="0" sldId="2147483648"/>
            <pc:sldLayoutMk cId="0" sldId="2147483652"/>
          </pc:sldLayoutMkLst>
        </pc:sldLayoutChg>
        <pc:sldLayoutChg chg="add del">
          <pc:chgData name="Pajarinen Aatu Martti Joninpoika" userId="S::aatu.pajarinen@edu.kuopio.fi::115275ab-2ac3-463f-97a8-9eec5583a21c" providerId="AD" clId="Web-{03149B46-C9F6-429E-947C-F9D6889CD8E8}" dt="2022-05-16T06:02:47.573" v="2"/>
          <pc:sldLayoutMkLst>
            <pc:docMk/>
            <pc:sldMasterMk cId="0" sldId="2147483648"/>
            <pc:sldLayoutMk cId="0" sldId="2147483653"/>
          </pc:sldLayoutMkLst>
        </pc:sldLayoutChg>
        <pc:sldLayoutChg chg="add del">
          <pc:chgData name="Pajarinen Aatu Martti Joninpoika" userId="S::aatu.pajarinen@edu.kuopio.fi::115275ab-2ac3-463f-97a8-9eec5583a21c" providerId="AD" clId="Web-{03149B46-C9F6-429E-947C-F9D6889CD8E8}" dt="2022-05-16T06:02:47.573" v="2"/>
          <pc:sldLayoutMkLst>
            <pc:docMk/>
            <pc:sldMasterMk cId="0" sldId="2147483648"/>
            <pc:sldLayoutMk cId="0" sldId="2147483654"/>
          </pc:sldLayoutMkLst>
        </pc:sldLayoutChg>
        <pc:sldLayoutChg chg="add del">
          <pc:chgData name="Pajarinen Aatu Martti Joninpoika" userId="S::aatu.pajarinen@edu.kuopio.fi::115275ab-2ac3-463f-97a8-9eec5583a21c" providerId="AD" clId="Web-{03149B46-C9F6-429E-947C-F9D6889CD8E8}" dt="2022-05-16T06:02:47.573" v="2"/>
          <pc:sldLayoutMkLst>
            <pc:docMk/>
            <pc:sldMasterMk cId="0" sldId="2147483648"/>
            <pc:sldLayoutMk cId="0" sldId="2147483655"/>
          </pc:sldLayoutMkLst>
        </pc:sldLayoutChg>
        <pc:sldLayoutChg chg="add del">
          <pc:chgData name="Pajarinen Aatu Martti Joninpoika" userId="S::aatu.pajarinen@edu.kuopio.fi::115275ab-2ac3-463f-97a8-9eec5583a21c" providerId="AD" clId="Web-{03149B46-C9F6-429E-947C-F9D6889CD8E8}" dt="2022-05-16T06:02:47.573" v="2"/>
          <pc:sldLayoutMkLst>
            <pc:docMk/>
            <pc:sldMasterMk cId="0" sldId="2147483648"/>
            <pc:sldLayoutMk cId="0" sldId="2147483656"/>
          </pc:sldLayoutMkLst>
        </pc:sldLayoutChg>
        <pc:sldLayoutChg chg="add del">
          <pc:chgData name="Pajarinen Aatu Martti Joninpoika" userId="S::aatu.pajarinen@edu.kuopio.fi::115275ab-2ac3-463f-97a8-9eec5583a21c" providerId="AD" clId="Web-{03149B46-C9F6-429E-947C-F9D6889CD8E8}" dt="2022-05-16T06:02:47.573" v="2"/>
          <pc:sldLayoutMkLst>
            <pc:docMk/>
            <pc:sldMasterMk cId="0" sldId="2147483648"/>
            <pc:sldLayoutMk cId="0" sldId="2147483657"/>
          </pc:sldLayoutMkLst>
        </pc:sldLayoutChg>
        <pc:sldLayoutChg chg="add del">
          <pc:chgData name="Pajarinen Aatu Martti Joninpoika" userId="S::aatu.pajarinen@edu.kuopio.fi::115275ab-2ac3-463f-97a8-9eec5583a21c" providerId="AD" clId="Web-{03149B46-C9F6-429E-947C-F9D6889CD8E8}" dt="2022-05-16T06:02:47.573" v="2"/>
          <pc:sldLayoutMkLst>
            <pc:docMk/>
            <pc:sldMasterMk cId="0" sldId="2147483648"/>
            <pc:sldLayoutMk cId="0" sldId="2147483658"/>
          </pc:sldLayoutMkLst>
        </pc:sldLayoutChg>
        <pc:sldLayoutChg chg="add del">
          <pc:chgData name="Pajarinen Aatu Martti Joninpoika" userId="S::aatu.pajarinen@edu.kuopio.fi::115275ab-2ac3-463f-97a8-9eec5583a21c" providerId="AD" clId="Web-{03149B46-C9F6-429E-947C-F9D6889CD8E8}" dt="2022-05-16T06:02:47.573" v="2"/>
          <pc:sldLayoutMkLst>
            <pc:docMk/>
            <pc:sldMasterMk cId="0" sldId="2147483648"/>
            <pc:sldLayoutMk cId="0" sldId="2147483659"/>
          </pc:sldLayoutMkLst>
        </pc:sldLayoutChg>
        <pc:sldLayoutChg chg="add del">
          <pc:chgData name="Pajarinen Aatu Martti Joninpoika" userId="S::aatu.pajarinen@edu.kuopio.fi::115275ab-2ac3-463f-97a8-9eec5583a21c" providerId="AD" clId="Web-{03149B46-C9F6-429E-947C-F9D6889CD8E8}" dt="2022-05-16T06:02:47.573" v="2"/>
          <pc:sldLayoutMkLst>
            <pc:docMk/>
            <pc:sldMasterMk cId="0" sldId="2147483648"/>
            <pc:sldLayoutMk cId="0" sldId="2147483660"/>
          </pc:sldLayoutMkLst>
        </pc:sldLayoutChg>
        <pc:sldLayoutChg chg="add del">
          <pc:chgData name="Pajarinen Aatu Martti Joninpoika" userId="S::aatu.pajarinen@edu.kuopio.fi::115275ab-2ac3-463f-97a8-9eec5583a21c" providerId="AD" clId="Web-{03149B46-C9F6-429E-947C-F9D6889CD8E8}" dt="2022-05-16T06:02:47.573" v="2"/>
          <pc:sldLayoutMkLst>
            <pc:docMk/>
            <pc:sldMasterMk cId="0" sldId="2147483648"/>
            <pc:sldLayoutMk cId="0" sldId="2147483661"/>
          </pc:sldLayoutMkLst>
        </pc:sldLayoutChg>
        <pc:sldLayoutChg chg="add del">
          <pc:chgData name="Pajarinen Aatu Martti Joninpoika" userId="S::aatu.pajarinen@edu.kuopio.fi::115275ab-2ac3-463f-97a8-9eec5583a21c" providerId="AD" clId="Web-{03149B46-C9F6-429E-947C-F9D6889CD8E8}" dt="2022-05-16T06:02:47.573" v="2"/>
          <pc:sldLayoutMkLst>
            <pc:docMk/>
            <pc:sldMasterMk cId="0" sldId="2147483648"/>
            <pc:sldLayoutMk cId="0" sldId="2147483662"/>
          </pc:sldLayoutMkLst>
        </pc:sldLayoutChg>
        <pc:sldLayoutChg chg="add del">
          <pc:chgData name="Pajarinen Aatu Martti Joninpoika" userId="S::aatu.pajarinen@edu.kuopio.fi::115275ab-2ac3-463f-97a8-9eec5583a21c" providerId="AD" clId="Web-{03149B46-C9F6-429E-947C-F9D6889CD8E8}" dt="2022-05-16T06:02:47.573" v="2"/>
          <pc:sldLayoutMkLst>
            <pc:docMk/>
            <pc:sldMasterMk cId="0" sldId="2147483648"/>
            <pc:sldLayoutMk cId="0" sldId="2147483663"/>
          </pc:sldLayoutMkLst>
        </pc:sldLayoutChg>
        <pc:sldLayoutChg chg="add del">
          <pc:chgData name="Pajarinen Aatu Martti Joninpoika" userId="S::aatu.pajarinen@edu.kuopio.fi::115275ab-2ac3-463f-97a8-9eec5583a21c" providerId="AD" clId="Web-{03149B46-C9F6-429E-947C-F9D6889CD8E8}" dt="2022-05-16T06:02:47.573" v="2"/>
          <pc:sldLayoutMkLst>
            <pc:docMk/>
            <pc:sldMasterMk cId="0" sldId="2147483648"/>
            <pc:sldLayoutMk cId="0" sldId="2147483664"/>
          </pc:sldLayoutMkLst>
        </pc:sldLayoutChg>
      </pc:sldMasterChg>
      <pc:sldMasterChg chg="add replId addSldLayout">
        <pc:chgData name="Pajarinen Aatu Martti Joninpoika" userId="S::aatu.pajarinen@edu.kuopio.fi::115275ab-2ac3-463f-97a8-9eec5583a21c" providerId="AD" clId="Web-{03149B46-C9F6-429E-947C-F9D6889CD8E8}" dt="2022-05-16T06:02:47.573" v="2"/>
        <pc:sldMasterMkLst>
          <pc:docMk/>
          <pc:sldMasterMk cId="2659998456" sldId="2147483665"/>
        </pc:sldMasterMkLst>
        <pc:sldLayoutChg chg="add replId">
          <pc:chgData name="Pajarinen Aatu Martti Joninpoika" userId="S::aatu.pajarinen@edu.kuopio.fi::115275ab-2ac3-463f-97a8-9eec5583a21c" providerId="AD" clId="Web-{03149B46-C9F6-429E-947C-F9D6889CD8E8}" dt="2022-05-16T06:02:47.573" v="2"/>
          <pc:sldLayoutMkLst>
            <pc:docMk/>
            <pc:sldMasterMk cId="2659998456" sldId="2147483665"/>
            <pc:sldLayoutMk cId="4019538717" sldId="2147483666"/>
          </pc:sldLayoutMkLst>
        </pc:sldLayoutChg>
        <pc:sldLayoutChg chg="add replId">
          <pc:chgData name="Pajarinen Aatu Martti Joninpoika" userId="S::aatu.pajarinen@edu.kuopio.fi::115275ab-2ac3-463f-97a8-9eec5583a21c" providerId="AD" clId="Web-{03149B46-C9F6-429E-947C-F9D6889CD8E8}" dt="2022-05-16T06:02:47.573" v="2"/>
          <pc:sldLayoutMkLst>
            <pc:docMk/>
            <pc:sldMasterMk cId="2659998456" sldId="2147483665"/>
            <pc:sldLayoutMk cId="3765630671" sldId="2147483667"/>
          </pc:sldLayoutMkLst>
        </pc:sldLayoutChg>
        <pc:sldLayoutChg chg="add replId">
          <pc:chgData name="Pajarinen Aatu Martti Joninpoika" userId="S::aatu.pajarinen@edu.kuopio.fi::115275ab-2ac3-463f-97a8-9eec5583a21c" providerId="AD" clId="Web-{03149B46-C9F6-429E-947C-F9D6889CD8E8}" dt="2022-05-16T06:02:47.573" v="2"/>
          <pc:sldLayoutMkLst>
            <pc:docMk/>
            <pc:sldMasterMk cId="2659998456" sldId="2147483665"/>
            <pc:sldLayoutMk cId="3334273483" sldId="2147483668"/>
          </pc:sldLayoutMkLst>
        </pc:sldLayoutChg>
        <pc:sldLayoutChg chg="add replId">
          <pc:chgData name="Pajarinen Aatu Martti Joninpoika" userId="S::aatu.pajarinen@edu.kuopio.fi::115275ab-2ac3-463f-97a8-9eec5583a21c" providerId="AD" clId="Web-{03149B46-C9F6-429E-947C-F9D6889CD8E8}" dt="2022-05-16T06:02:47.573" v="2"/>
          <pc:sldLayoutMkLst>
            <pc:docMk/>
            <pc:sldMasterMk cId="2659998456" sldId="2147483665"/>
            <pc:sldLayoutMk cId="3673895220" sldId="2147483669"/>
          </pc:sldLayoutMkLst>
        </pc:sldLayoutChg>
        <pc:sldLayoutChg chg="add replId">
          <pc:chgData name="Pajarinen Aatu Martti Joninpoika" userId="S::aatu.pajarinen@edu.kuopio.fi::115275ab-2ac3-463f-97a8-9eec5583a21c" providerId="AD" clId="Web-{03149B46-C9F6-429E-947C-F9D6889CD8E8}" dt="2022-05-16T06:02:47.573" v="2"/>
          <pc:sldLayoutMkLst>
            <pc:docMk/>
            <pc:sldMasterMk cId="2659998456" sldId="2147483665"/>
            <pc:sldLayoutMk cId="935881535" sldId="2147483670"/>
          </pc:sldLayoutMkLst>
        </pc:sldLayoutChg>
        <pc:sldLayoutChg chg="add replId">
          <pc:chgData name="Pajarinen Aatu Martti Joninpoika" userId="S::aatu.pajarinen@edu.kuopio.fi::115275ab-2ac3-463f-97a8-9eec5583a21c" providerId="AD" clId="Web-{03149B46-C9F6-429E-947C-F9D6889CD8E8}" dt="2022-05-16T06:02:47.573" v="2"/>
          <pc:sldLayoutMkLst>
            <pc:docMk/>
            <pc:sldMasterMk cId="2659998456" sldId="2147483665"/>
            <pc:sldLayoutMk cId="1742414017" sldId="2147483671"/>
          </pc:sldLayoutMkLst>
        </pc:sldLayoutChg>
        <pc:sldLayoutChg chg="add replId">
          <pc:chgData name="Pajarinen Aatu Martti Joninpoika" userId="S::aatu.pajarinen@edu.kuopio.fi::115275ab-2ac3-463f-97a8-9eec5583a21c" providerId="AD" clId="Web-{03149B46-C9F6-429E-947C-F9D6889CD8E8}" dt="2022-05-16T06:02:47.573" v="2"/>
          <pc:sldLayoutMkLst>
            <pc:docMk/>
            <pc:sldMasterMk cId="2659998456" sldId="2147483665"/>
            <pc:sldLayoutMk cId="3359729949" sldId="2147483672"/>
          </pc:sldLayoutMkLst>
        </pc:sldLayoutChg>
        <pc:sldLayoutChg chg="add replId">
          <pc:chgData name="Pajarinen Aatu Martti Joninpoika" userId="S::aatu.pajarinen@edu.kuopio.fi::115275ab-2ac3-463f-97a8-9eec5583a21c" providerId="AD" clId="Web-{03149B46-C9F6-429E-947C-F9D6889CD8E8}" dt="2022-05-16T06:02:47.573" v="2"/>
          <pc:sldLayoutMkLst>
            <pc:docMk/>
            <pc:sldMasterMk cId="2659998456" sldId="2147483665"/>
            <pc:sldLayoutMk cId="451779395" sldId="2147483673"/>
          </pc:sldLayoutMkLst>
        </pc:sldLayoutChg>
        <pc:sldLayoutChg chg="add replId">
          <pc:chgData name="Pajarinen Aatu Martti Joninpoika" userId="S::aatu.pajarinen@edu.kuopio.fi::115275ab-2ac3-463f-97a8-9eec5583a21c" providerId="AD" clId="Web-{03149B46-C9F6-429E-947C-F9D6889CD8E8}" dt="2022-05-16T06:02:47.573" v="2"/>
          <pc:sldLayoutMkLst>
            <pc:docMk/>
            <pc:sldMasterMk cId="2659998456" sldId="2147483665"/>
            <pc:sldLayoutMk cId="1856790980" sldId="2147483674"/>
          </pc:sldLayoutMkLst>
        </pc:sldLayoutChg>
        <pc:sldLayoutChg chg="add replId">
          <pc:chgData name="Pajarinen Aatu Martti Joninpoika" userId="S::aatu.pajarinen@edu.kuopio.fi::115275ab-2ac3-463f-97a8-9eec5583a21c" providerId="AD" clId="Web-{03149B46-C9F6-429E-947C-F9D6889CD8E8}" dt="2022-05-16T06:02:47.573" v="2"/>
          <pc:sldLayoutMkLst>
            <pc:docMk/>
            <pc:sldMasterMk cId="2659998456" sldId="2147483665"/>
            <pc:sldLayoutMk cId="3681779983" sldId="2147483675"/>
          </pc:sldLayoutMkLst>
        </pc:sldLayoutChg>
        <pc:sldLayoutChg chg="add replId">
          <pc:chgData name="Pajarinen Aatu Martti Joninpoika" userId="S::aatu.pajarinen@edu.kuopio.fi::115275ab-2ac3-463f-97a8-9eec5583a21c" providerId="AD" clId="Web-{03149B46-C9F6-429E-947C-F9D6889CD8E8}" dt="2022-05-16T06:02:47.573" v="2"/>
          <pc:sldLayoutMkLst>
            <pc:docMk/>
            <pc:sldMasterMk cId="2659998456" sldId="2147483665"/>
            <pc:sldLayoutMk cId="4217083067" sldId="2147483676"/>
          </pc:sldLayoutMkLst>
        </pc:sldLayoutChg>
      </pc:sldMasterChg>
      <pc:sldMasterChg chg="add del replId addSldLayout delSldLayout">
        <pc:chgData name="Pajarinen Aatu Martti Joninpoika" userId="S::aatu.pajarinen@edu.kuopio.fi::115275ab-2ac3-463f-97a8-9eec5583a21c" providerId="AD" clId="Web-{03149B46-C9F6-429E-947C-F9D6889CD8E8}" dt="2022-05-16T06:02:46.902" v="1"/>
        <pc:sldMasterMkLst>
          <pc:docMk/>
          <pc:sldMasterMk cId="3475702768" sldId="2147483665"/>
        </pc:sldMasterMkLst>
        <pc:sldLayoutChg chg="add del replId">
          <pc:chgData name="Pajarinen Aatu Martti Joninpoika" userId="S::aatu.pajarinen@edu.kuopio.fi::115275ab-2ac3-463f-97a8-9eec5583a21c" providerId="AD" clId="Web-{03149B46-C9F6-429E-947C-F9D6889CD8E8}" dt="2022-05-16T06:02:46.902" v="1"/>
          <pc:sldLayoutMkLst>
            <pc:docMk/>
            <pc:sldMasterMk cId="3475702768" sldId="2147483665"/>
            <pc:sldLayoutMk cId="2528828754" sldId="2147483666"/>
          </pc:sldLayoutMkLst>
        </pc:sldLayoutChg>
        <pc:sldLayoutChg chg="add del replId">
          <pc:chgData name="Pajarinen Aatu Martti Joninpoika" userId="S::aatu.pajarinen@edu.kuopio.fi::115275ab-2ac3-463f-97a8-9eec5583a21c" providerId="AD" clId="Web-{03149B46-C9F6-429E-947C-F9D6889CD8E8}" dt="2022-05-16T06:02:46.902" v="1"/>
          <pc:sldLayoutMkLst>
            <pc:docMk/>
            <pc:sldMasterMk cId="3475702768" sldId="2147483665"/>
            <pc:sldLayoutMk cId="1227351510" sldId="2147483667"/>
          </pc:sldLayoutMkLst>
        </pc:sldLayoutChg>
        <pc:sldLayoutChg chg="add del replId">
          <pc:chgData name="Pajarinen Aatu Martti Joninpoika" userId="S::aatu.pajarinen@edu.kuopio.fi::115275ab-2ac3-463f-97a8-9eec5583a21c" providerId="AD" clId="Web-{03149B46-C9F6-429E-947C-F9D6889CD8E8}" dt="2022-05-16T06:02:46.902" v="1"/>
          <pc:sldLayoutMkLst>
            <pc:docMk/>
            <pc:sldMasterMk cId="3475702768" sldId="2147483665"/>
            <pc:sldLayoutMk cId="3213704529" sldId="2147483668"/>
          </pc:sldLayoutMkLst>
        </pc:sldLayoutChg>
        <pc:sldLayoutChg chg="add del replId">
          <pc:chgData name="Pajarinen Aatu Martti Joninpoika" userId="S::aatu.pajarinen@edu.kuopio.fi::115275ab-2ac3-463f-97a8-9eec5583a21c" providerId="AD" clId="Web-{03149B46-C9F6-429E-947C-F9D6889CD8E8}" dt="2022-05-16T06:02:46.902" v="1"/>
          <pc:sldLayoutMkLst>
            <pc:docMk/>
            <pc:sldMasterMk cId="3475702768" sldId="2147483665"/>
            <pc:sldLayoutMk cId="217378594" sldId="2147483669"/>
          </pc:sldLayoutMkLst>
        </pc:sldLayoutChg>
        <pc:sldLayoutChg chg="add del replId">
          <pc:chgData name="Pajarinen Aatu Martti Joninpoika" userId="S::aatu.pajarinen@edu.kuopio.fi::115275ab-2ac3-463f-97a8-9eec5583a21c" providerId="AD" clId="Web-{03149B46-C9F6-429E-947C-F9D6889CD8E8}" dt="2022-05-16T06:02:46.902" v="1"/>
          <pc:sldLayoutMkLst>
            <pc:docMk/>
            <pc:sldMasterMk cId="3475702768" sldId="2147483665"/>
            <pc:sldLayoutMk cId="803912521" sldId="2147483670"/>
          </pc:sldLayoutMkLst>
        </pc:sldLayoutChg>
        <pc:sldLayoutChg chg="add del replId">
          <pc:chgData name="Pajarinen Aatu Martti Joninpoika" userId="S::aatu.pajarinen@edu.kuopio.fi::115275ab-2ac3-463f-97a8-9eec5583a21c" providerId="AD" clId="Web-{03149B46-C9F6-429E-947C-F9D6889CD8E8}" dt="2022-05-16T06:02:46.902" v="1"/>
          <pc:sldLayoutMkLst>
            <pc:docMk/>
            <pc:sldMasterMk cId="3475702768" sldId="2147483665"/>
            <pc:sldLayoutMk cId="2661213568" sldId="2147483671"/>
          </pc:sldLayoutMkLst>
        </pc:sldLayoutChg>
        <pc:sldLayoutChg chg="add del replId">
          <pc:chgData name="Pajarinen Aatu Martti Joninpoika" userId="S::aatu.pajarinen@edu.kuopio.fi::115275ab-2ac3-463f-97a8-9eec5583a21c" providerId="AD" clId="Web-{03149B46-C9F6-429E-947C-F9D6889CD8E8}" dt="2022-05-16T06:02:46.902" v="1"/>
          <pc:sldLayoutMkLst>
            <pc:docMk/>
            <pc:sldMasterMk cId="3475702768" sldId="2147483665"/>
            <pc:sldLayoutMk cId="190608421" sldId="2147483672"/>
          </pc:sldLayoutMkLst>
        </pc:sldLayoutChg>
        <pc:sldLayoutChg chg="add del replId">
          <pc:chgData name="Pajarinen Aatu Martti Joninpoika" userId="S::aatu.pajarinen@edu.kuopio.fi::115275ab-2ac3-463f-97a8-9eec5583a21c" providerId="AD" clId="Web-{03149B46-C9F6-429E-947C-F9D6889CD8E8}" dt="2022-05-16T06:02:46.902" v="1"/>
          <pc:sldLayoutMkLst>
            <pc:docMk/>
            <pc:sldMasterMk cId="3475702768" sldId="2147483665"/>
            <pc:sldLayoutMk cId="861231296" sldId="2147483673"/>
          </pc:sldLayoutMkLst>
        </pc:sldLayoutChg>
        <pc:sldLayoutChg chg="add del replId">
          <pc:chgData name="Pajarinen Aatu Martti Joninpoika" userId="S::aatu.pajarinen@edu.kuopio.fi::115275ab-2ac3-463f-97a8-9eec5583a21c" providerId="AD" clId="Web-{03149B46-C9F6-429E-947C-F9D6889CD8E8}" dt="2022-05-16T06:02:46.902" v="1"/>
          <pc:sldLayoutMkLst>
            <pc:docMk/>
            <pc:sldMasterMk cId="3475702768" sldId="2147483665"/>
            <pc:sldLayoutMk cId="134568352" sldId="2147483674"/>
          </pc:sldLayoutMkLst>
        </pc:sldLayoutChg>
        <pc:sldLayoutChg chg="add del replId">
          <pc:chgData name="Pajarinen Aatu Martti Joninpoika" userId="S::aatu.pajarinen@edu.kuopio.fi::115275ab-2ac3-463f-97a8-9eec5583a21c" providerId="AD" clId="Web-{03149B46-C9F6-429E-947C-F9D6889CD8E8}" dt="2022-05-16T06:02:46.902" v="1"/>
          <pc:sldLayoutMkLst>
            <pc:docMk/>
            <pc:sldMasterMk cId="3475702768" sldId="2147483665"/>
            <pc:sldLayoutMk cId="1112632294" sldId="2147483675"/>
          </pc:sldLayoutMkLst>
        </pc:sldLayoutChg>
        <pc:sldLayoutChg chg="add del replId">
          <pc:chgData name="Pajarinen Aatu Martti Joninpoika" userId="S::aatu.pajarinen@edu.kuopio.fi::115275ab-2ac3-463f-97a8-9eec5583a21c" providerId="AD" clId="Web-{03149B46-C9F6-429E-947C-F9D6889CD8E8}" dt="2022-05-16T06:02:46.902" v="1"/>
          <pc:sldLayoutMkLst>
            <pc:docMk/>
            <pc:sldMasterMk cId="3475702768" sldId="2147483665"/>
            <pc:sldLayoutMk cId="3341977561" sldId="2147483676"/>
          </pc:sldLayoutMkLst>
        </pc:sldLayoutChg>
      </pc:sldMasterChg>
    </pc:docChg>
  </pc:docChgLst>
  <pc:docChgLst>
    <pc:chgData name="Pajarinen Aatu Martti Joninpoika" userId="S::aatu.pajarinen@edu.kuopio.fi::115275ab-2ac3-463f-97a8-9eec5583a21c" providerId="AD" clId="Web-{33F8229F-5DE5-AEA4-E816-49D32580EB22}"/>
    <pc:docChg chg="addSld delSld modSld sldOrd">
      <pc:chgData name="Pajarinen Aatu Martti Joninpoika" userId="S::aatu.pajarinen@edu.kuopio.fi::115275ab-2ac3-463f-97a8-9eec5583a21c" providerId="AD" clId="Web-{33F8229F-5DE5-AEA4-E816-49D32580EB22}" dt="2022-05-17T08:07:20.717" v="495" actId="20577"/>
      <pc:docMkLst>
        <pc:docMk/>
      </pc:docMkLst>
      <pc:sldChg chg="modSp">
        <pc:chgData name="Pajarinen Aatu Martti Joninpoika" userId="S::aatu.pajarinen@edu.kuopio.fi::115275ab-2ac3-463f-97a8-9eec5583a21c" providerId="AD" clId="Web-{33F8229F-5DE5-AEA4-E816-49D32580EB22}" dt="2022-05-17T05:56:24.187" v="0" actId="1076"/>
        <pc:sldMkLst>
          <pc:docMk/>
          <pc:sldMk cId="3622625124" sldId="256"/>
        </pc:sldMkLst>
        <pc:picChg chg="mod">
          <ac:chgData name="Pajarinen Aatu Martti Joninpoika" userId="S::aatu.pajarinen@edu.kuopio.fi::115275ab-2ac3-463f-97a8-9eec5583a21c" providerId="AD" clId="Web-{33F8229F-5DE5-AEA4-E816-49D32580EB22}" dt="2022-05-17T05:56:24.187" v="0" actId="1076"/>
          <ac:picMkLst>
            <pc:docMk/>
            <pc:sldMk cId="3622625124" sldId="256"/>
            <ac:picMk id="14" creationId="{5A04FB62-B881-1372-4685-D5412DE994AD}"/>
          </ac:picMkLst>
        </pc:picChg>
      </pc:sldChg>
      <pc:sldChg chg="addSp delSp modSp del">
        <pc:chgData name="Pajarinen Aatu Martti Joninpoika" userId="S::aatu.pajarinen@edu.kuopio.fi::115275ab-2ac3-463f-97a8-9eec5583a21c" providerId="AD" clId="Web-{33F8229F-5DE5-AEA4-E816-49D32580EB22}" dt="2022-05-17T06:09:06.852" v="99"/>
        <pc:sldMkLst>
          <pc:docMk/>
          <pc:sldMk cId="3060876674" sldId="257"/>
        </pc:sldMkLst>
        <pc:spChg chg="del mod">
          <ac:chgData name="Pajarinen Aatu Martti Joninpoika" userId="S::aatu.pajarinen@edu.kuopio.fi::115275ab-2ac3-463f-97a8-9eec5583a21c" providerId="AD" clId="Web-{33F8229F-5DE5-AEA4-E816-49D32580EB22}" dt="2022-05-17T06:09:04.102" v="98"/>
          <ac:spMkLst>
            <pc:docMk/>
            <pc:sldMk cId="3060876674" sldId="257"/>
            <ac:spMk id="3" creationId="{E4EBC93C-FA33-99AD-7ED5-05CF84889E53}"/>
          </ac:spMkLst>
        </pc:spChg>
        <pc:spChg chg="add mod">
          <ac:chgData name="Pajarinen Aatu Martti Joninpoika" userId="S::aatu.pajarinen@edu.kuopio.fi::115275ab-2ac3-463f-97a8-9eec5583a21c" providerId="AD" clId="Web-{33F8229F-5DE5-AEA4-E816-49D32580EB22}" dt="2022-05-17T06:09:04.102" v="98"/>
          <ac:spMkLst>
            <pc:docMk/>
            <pc:sldMk cId="3060876674" sldId="257"/>
            <ac:spMk id="6" creationId="{471AF652-E737-A660-6E16-2F1B69D0C94A}"/>
          </ac:spMkLst>
        </pc:spChg>
      </pc:sldChg>
      <pc:sldChg chg="modSp">
        <pc:chgData name="Pajarinen Aatu Martti Joninpoika" userId="S::aatu.pajarinen@edu.kuopio.fi::115275ab-2ac3-463f-97a8-9eec5583a21c" providerId="AD" clId="Web-{33F8229F-5DE5-AEA4-E816-49D32580EB22}" dt="2022-05-17T06:05:25.173" v="45" actId="20577"/>
        <pc:sldMkLst>
          <pc:docMk/>
          <pc:sldMk cId="3364717730" sldId="258"/>
        </pc:sldMkLst>
        <pc:spChg chg="mod">
          <ac:chgData name="Pajarinen Aatu Martti Joninpoika" userId="S::aatu.pajarinen@edu.kuopio.fi::115275ab-2ac3-463f-97a8-9eec5583a21c" providerId="AD" clId="Web-{33F8229F-5DE5-AEA4-E816-49D32580EB22}" dt="2022-05-17T06:05:25.173" v="45" actId="20577"/>
          <ac:spMkLst>
            <pc:docMk/>
            <pc:sldMk cId="3364717730" sldId="258"/>
            <ac:spMk id="3" creationId="{6A06A3F0-FC1A-3F7B-980F-843567BC5194}"/>
          </ac:spMkLst>
        </pc:spChg>
      </pc:sldChg>
      <pc:sldChg chg="modSp ord">
        <pc:chgData name="Pajarinen Aatu Martti Joninpoika" userId="S::aatu.pajarinen@edu.kuopio.fi::115275ab-2ac3-463f-97a8-9eec5583a21c" providerId="AD" clId="Web-{33F8229F-5DE5-AEA4-E816-49D32580EB22}" dt="2022-05-17T08:07:20.717" v="495" actId="20577"/>
        <pc:sldMkLst>
          <pc:docMk/>
          <pc:sldMk cId="2891289419" sldId="260"/>
        </pc:sldMkLst>
        <pc:spChg chg="mod">
          <ac:chgData name="Pajarinen Aatu Martti Joninpoika" userId="S::aatu.pajarinen@edu.kuopio.fi::115275ab-2ac3-463f-97a8-9eec5583a21c" providerId="AD" clId="Web-{33F8229F-5DE5-AEA4-E816-49D32580EB22}" dt="2022-05-17T08:07:20.717" v="495" actId="20577"/>
          <ac:spMkLst>
            <pc:docMk/>
            <pc:sldMk cId="2891289419" sldId="260"/>
            <ac:spMk id="3" creationId="{FCEA741E-1BE7-45D0-F41D-C9131BCDD60C}"/>
          </ac:spMkLst>
        </pc:spChg>
      </pc:sldChg>
      <pc:sldChg chg="del">
        <pc:chgData name="Pajarinen Aatu Martti Joninpoika" userId="S::aatu.pajarinen@edu.kuopio.fi::115275ab-2ac3-463f-97a8-9eec5583a21c" providerId="AD" clId="Web-{33F8229F-5DE5-AEA4-E816-49D32580EB22}" dt="2022-05-17T06:07:15.099" v="65"/>
        <pc:sldMkLst>
          <pc:docMk/>
          <pc:sldMk cId="465112927" sldId="262"/>
        </pc:sldMkLst>
      </pc:sldChg>
      <pc:sldChg chg="addSp delSp modSp ord">
        <pc:chgData name="Pajarinen Aatu Martti Joninpoika" userId="S::aatu.pajarinen@edu.kuopio.fi::115275ab-2ac3-463f-97a8-9eec5583a21c" providerId="AD" clId="Web-{33F8229F-5DE5-AEA4-E816-49D32580EB22}" dt="2022-05-17T06:58:45.196" v="371" actId="20577"/>
        <pc:sldMkLst>
          <pc:docMk/>
          <pc:sldMk cId="3407179292" sldId="263"/>
        </pc:sldMkLst>
        <pc:spChg chg="mod">
          <ac:chgData name="Pajarinen Aatu Martti Joninpoika" userId="S::aatu.pajarinen@edu.kuopio.fi::115275ab-2ac3-463f-97a8-9eec5583a21c" providerId="AD" clId="Web-{33F8229F-5DE5-AEA4-E816-49D32580EB22}" dt="2022-05-17T06:58:31.774" v="367"/>
          <ac:spMkLst>
            <pc:docMk/>
            <pc:sldMk cId="3407179292" sldId="263"/>
            <ac:spMk id="2" creationId="{65DD30A6-4834-0956-A3DD-FF4E12A96A67}"/>
          </ac:spMkLst>
        </pc:spChg>
        <pc:spChg chg="del">
          <ac:chgData name="Pajarinen Aatu Martti Joninpoika" userId="S::aatu.pajarinen@edu.kuopio.fi::115275ab-2ac3-463f-97a8-9eec5583a21c" providerId="AD" clId="Web-{33F8229F-5DE5-AEA4-E816-49D32580EB22}" dt="2022-05-17T06:58:31.774" v="367"/>
          <ac:spMkLst>
            <pc:docMk/>
            <pc:sldMk cId="3407179292" sldId="263"/>
            <ac:spMk id="49" creationId="{2B258D2B-6AC3-4B3A-A87C-FD7E6517826E}"/>
          </ac:spMkLst>
        </pc:spChg>
        <pc:spChg chg="del">
          <ac:chgData name="Pajarinen Aatu Martti Joninpoika" userId="S::aatu.pajarinen@edu.kuopio.fi::115275ab-2ac3-463f-97a8-9eec5583a21c" providerId="AD" clId="Web-{33F8229F-5DE5-AEA4-E816-49D32580EB22}" dt="2022-05-17T06:58:31.774" v="367"/>
          <ac:spMkLst>
            <pc:docMk/>
            <pc:sldMk cId="3407179292" sldId="263"/>
            <ac:spMk id="50" creationId="{8D55DD8B-9BF9-4B91-A22D-2D3F2AEFF189}"/>
          </ac:spMkLst>
        </pc:spChg>
        <pc:spChg chg="mod">
          <ac:chgData name="Pajarinen Aatu Martti Joninpoika" userId="S::aatu.pajarinen@edu.kuopio.fi::115275ab-2ac3-463f-97a8-9eec5583a21c" providerId="AD" clId="Web-{33F8229F-5DE5-AEA4-E816-49D32580EB22}" dt="2022-05-17T06:58:45.196" v="371" actId="20577"/>
          <ac:spMkLst>
            <pc:docMk/>
            <pc:sldMk cId="3407179292" sldId="263"/>
            <ac:spMk id="51" creationId="{2510779D-1B16-DE1B-3DBA-95064BD3BAE1}"/>
          </ac:spMkLst>
        </pc:spChg>
        <pc:spChg chg="add">
          <ac:chgData name="Pajarinen Aatu Martti Joninpoika" userId="S::aatu.pajarinen@edu.kuopio.fi::115275ab-2ac3-463f-97a8-9eec5583a21c" providerId="AD" clId="Web-{33F8229F-5DE5-AEA4-E816-49D32580EB22}" dt="2022-05-17T06:58:31.774" v="367"/>
          <ac:spMkLst>
            <pc:docMk/>
            <pc:sldMk cId="3407179292" sldId="263"/>
            <ac:spMk id="56" creationId="{23C7736A-5A08-4021-9AB6-390DFF506AA8}"/>
          </ac:spMkLst>
        </pc:spChg>
        <pc:spChg chg="add">
          <ac:chgData name="Pajarinen Aatu Martti Joninpoika" userId="S::aatu.pajarinen@edu.kuopio.fi::115275ab-2ac3-463f-97a8-9eec5583a21c" providerId="AD" clId="Web-{33F8229F-5DE5-AEA4-E816-49D32580EB22}" dt="2022-05-17T06:58:31.774" v="367"/>
          <ac:spMkLst>
            <pc:docMk/>
            <pc:sldMk cId="3407179292" sldId="263"/>
            <ac:spMk id="58" creationId="{433DF4D3-8A35-461A-ABE0-F56B78A1371F}"/>
          </ac:spMkLst>
        </pc:spChg>
        <pc:picChg chg="add mod ord">
          <ac:chgData name="Pajarinen Aatu Martti Joninpoika" userId="S::aatu.pajarinen@edu.kuopio.fi::115275ab-2ac3-463f-97a8-9eec5583a21c" providerId="AD" clId="Web-{33F8229F-5DE5-AEA4-E816-49D32580EB22}" dt="2022-05-17T06:58:31.774" v="367"/>
          <ac:picMkLst>
            <pc:docMk/>
            <pc:sldMk cId="3407179292" sldId="263"/>
            <ac:picMk id="3" creationId="{6C362529-CCFE-A270-8534-23352CE419F9}"/>
          </ac:picMkLst>
        </pc:picChg>
        <pc:picChg chg="mod">
          <ac:chgData name="Pajarinen Aatu Martti Joninpoika" userId="S::aatu.pajarinen@edu.kuopio.fi::115275ab-2ac3-463f-97a8-9eec5583a21c" providerId="AD" clId="Web-{33F8229F-5DE5-AEA4-E816-49D32580EB22}" dt="2022-05-17T06:58:31.774" v="367"/>
          <ac:picMkLst>
            <pc:docMk/>
            <pc:sldMk cId="3407179292" sldId="263"/>
            <ac:picMk id="4" creationId="{F223922D-2F26-3571-AFA1-400D9FAD3E2F}"/>
          </ac:picMkLst>
        </pc:picChg>
      </pc:sldChg>
      <pc:sldChg chg="addSp modSp new mod setBg setClrOvrMap">
        <pc:chgData name="Pajarinen Aatu Martti Joninpoika" userId="S::aatu.pajarinen@edu.kuopio.fi::115275ab-2ac3-463f-97a8-9eec5583a21c" providerId="AD" clId="Web-{33F8229F-5DE5-AEA4-E816-49D32580EB22}" dt="2022-05-17T06:07:44.459" v="88"/>
        <pc:sldMkLst>
          <pc:docMk/>
          <pc:sldMk cId="2474890968" sldId="264"/>
        </pc:sldMkLst>
        <pc:spChg chg="mod">
          <ac:chgData name="Pajarinen Aatu Martti Joninpoika" userId="S::aatu.pajarinen@edu.kuopio.fi::115275ab-2ac3-463f-97a8-9eec5583a21c" providerId="AD" clId="Web-{33F8229F-5DE5-AEA4-E816-49D32580EB22}" dt="2022-05-17T06:07:44.459" v="88"/>
          <ac:spMkLst>
            <pc:docMk/>
            <pc:sldMk cId="2474890968" sldId="264"/>
            <ac:spMk id="2" creationId="{C50808CE-1761-E6CE-75CE-E9C48EED33AD}"/>
          </ac:spMkLst>
        </pc:spChg>
        <pc:spChg chg="add">
          <ac:chgData name="Pajarinen Aatu Martti Joninpoika" userId="S::aatu.pajarinen@edu.kuopio.fi::115275ab-2ac3-463f-97a8-9eec5583a21c" providerId="AD" clId="Web-{33F8229F-5DE5-AEA4-E816-49D32580EB22}" dt="2022-05-17T06:07:44.459" v="88"/>
          <ac:spMkLst>
            <pc:docMk/>
            <pc:sldMk cId="2474890968" sldId="264"/>
            <ac:spMk id="35" creationId="{CE6C63DC-BAE4-42B6-8FDF-F6467C2D23AC}"/>
          </ac:spMkLst>
        </pc:spChg>
        <pc:spChg chg="add">
          <ac:chgData name="Pajarinen Aatu Martti Joninpoika" userId="S::aatu.pajarinen@edu.kuopio.fi::115275ab-2ac3-463f-97a8-9eec5583a21c" providerId="AD" clId="Web-{33F8229F-5DE5-AEA4-E816-49D32580EB22}" dt="2022-05-17T06:07:44.459" v="88"/>
          <ac:spMkLst>
            <pc:docMk/>
            <pc:sldMk cId="2474890968" sldId="264"/>
            <ac:spMk id="37" creationId="{5BD23F8E-2E78-4C84-8EFB-FE6C8ACB7F1F}"/>
          </ac:spMkLst>
        </pc:spChg>
        <pc:spChg chg="add">
          <ac:chgData name="Pajarinen Aatu Martti Joninpoika" userId="S::aatu.pajarinen@edu.kuopio.fi::115275ab-2ac3-463f-97a8-9eec5583a21c" providerId="AD" clId="Web-{33F8229F-5DE5-AEA4-E816-49D32580EB22}" dt="2022-05-17T06:07:44.459" v="88"/>
          <ac:spMkLst>
            <pc:docMk/>
            <pc:sldMk cId="2474890968" sldId="264"/>
            <ac:spMk id="39" creationId="{57ABABA7-0420-4200-9B65-1C1967CE9373}"/>
          </ac:spMkLst>
        </pc:spChg>
        <pc:spChg chg="add">
          <ac:chgData name="Pajarinen Aatu Martti Joninpoika" userId="S::aatu.pajarinen@edu.kuopio.fi::115275ab-2ac3-463f-97a8-9eec5583a21c" providerId="AD" clId="Web-{33F8229F-5DE5-AEA4-E816-49D32580EB22}" dt="2022-05-17T06:07:44.459" v="88"/>
          <ac:spMkLst>
            <pc:docMk/>
            <pc:sldMk cId="2474890968" sldId="264"/>
            <ac:spMk id="55" creationId="{8576F020-8157-45CE-B1D9-6FA47AFEB4FA}"/>
          </ac:spMkLst>
        </pc:spChg>
        <pc:grpChg chg="add">
          <ac:chgData name="Pajarinen Aatu Martti Joninpoika" userId="S::aatu.pajarinen@edu.kuopio.fi::115275ab-2ac3-463f-97a8-9eec5583a21c" providerId="AD" clId="Web-{33F8229F-5DE5-AEA4-E816-49D32580EB22}" dt="2022-05-17T06:07:44.459" v="88"/>
          <ac:grpSpMkLst>
            <pc:docMk/>
            <pc:sldMk cId="2474890968" sldId="264"/>
            <ac:grpSpMk id="7" creationId="{8CD25866-F15D-40A4-AEC5-47C044637AB7}"/>
          </ac:grpSpMkLst>
        </pc:grpChg>
        <pc:grpChg chg="add">
          <ac:chgData name="Pajarinen Aatu Martti Joninpoika" userId="S::aatu.pajarinen@edu.kuopio.fi::115275ab-2ac3-463f-97a8-9eec5583a21c" providerId="AD" clId="Web-{33F8229F-5DE5-AEA4-E816-49D32580EB22}" dt="2022-05-17T06:07:44.459" v="88"/>
          <ac:grpSpMkLst>
            <pc:docMk/>
            <pc:sldMk cId="2474890968" sldId="264"/>
            <ac:grpSpMk id="21" creationId="{0C4A17ED-96AA-44A6-A050-E1A7A1CDD9E7}"/>
          </ac:grpSpMkLst>
        </pc:grpChg>
        <pc:grpChg chg="add">
          <ac:chgData name="Pajarinen Aatu Martti Joninpoika" userId="S::aatu.pajarinen@edu.kuopio.fi::115275ab-2ac3-463f-97a8-9eec5583a21c" providerId="AD" clId="Web-{33F8229F-5DE5-AEA4-E816-49D32580EB22}" dt="2022-05-17T06:07:44.459" v="88"/>
          <ac:grpSpMkLst>
            <pc:docMk/>
            <pc:sldMk cId="2474890968" sldId="264"/>
            <ac:grpSpMk id="41" creationId="{7A03E380-9CD1-4ABA-A763-9F9D252B8908}"/>
          </ac:grpSpMkLst>
        </pc:grpChg>
      </pc:sldChg>
      <pc:sldChg chg="new del">
        <pc:chgData name="Pajarinen Aatu Martti Joninpoika" userId="S::aatu.pajarinen@edu.kuopio.fi::115275ab-2ac3-463f-97a8-9eec5583a21c" providerId="AD" clId="Web-{33F8229F-5DE5-AEA4-E816-49D32580EB22}" dt="2022-05-17T06:08:33.132" v="95"/>
        <pc:sldMkLst>
          <pc:docMk/>
          <pc:sldMk cId="3097651712" sldId="265"/>
        </pc:sldMkLst>
      </pc:sldChg>
      <pc:sldChg chg="new del">
        <pc:chgData name="Pajarinen Aatu Martti Joninpoika" userId="S::aatu.pajarinen@edu.kuopio.fi::115275ab-2ac3-463f-97a8-9eec5583a21c" providerId="AD" clId="Web-{33F8229F-5DE5-AEA4-E816-49D32580EB22}" dt="2022-05-17T06:08:34.414" v="96"/>
        <pc:sldMkLst>
          <pc:docMk/>
          <pc:sldMk cId="460333794" sldId="266"/>
        </pc:sldMkLst>
      </pc:sldChg>
      <pc:sldChg chg="new del">
        <pc:chgData name="Pajarinen Aatu Martti Joninpoika" userId="S::aatu.pajarinen@edu.kuopio.fi::115275ab-2ac3-463f-97a8-9eec5583a21c" providerId="AD" clId="Web-{33F8229F-5DE5-AEA4-E816-49D32580EB22}" dt="2022-05-17T06:27:35.434" v="193"/>
        <pc:sldMkLst>
          <pc:docMk/>
          <pc:sldMk cId="4048345515" sldId="267"/>
        </pc:sldMkLst>
      </pc:sldChg>
      <pc:sldChg chg="addSp delSp modSp new mod setBg">
        <pc:chgData name="Pajarinen Aatu Martti Joninpoika" userId="S::aatu.pajarinen@edu.kuopio.fi::115275ab-2ac3-463f-97a8-9eec5583a21c" providerId="AD" clId="Web-{33F8229F-5DE5-AEA4-E816-49D32580EB22}" dt="2022-05-17T06:55:34.753" v="362" actId="1076"/>
        <pc:sldMkLst>
          <pc:docMk/>
          <pc:sldMk cId="917690438" sldId="268"/>
        </pc:sldMkLst>
        <pc:spChg chg="mod">
          <ac:chgData name="Pajarinen Aatu Martti Joninpoika" userId="S::aatu.pajarinen@edu.kuopio.fi::115275ab-2ac3-463f-97a8-9eec5583a21c" providerId="AD" clId="Web-{33F8229F-5DE5-AEA4-E816-49D32580EB22}" dt="2022-05-17T06:25:53.853" v="147" actId="14100"/>
          <ac:spMkLst>
            <pc:docMk/>
            <pc:sldMk cId="917690438" sldId="268"/>
            <ac:spMk id="2" creationId="{03B885A8-888B-149B-7A13-CD404C6B5ED8}"/>
          </ac:spMkLst>
        </pc:spChg>
        <pc:spChg chg="del">
          <ac:chgData name="Pajarinen Aatu Martti Joninpoika" userId="S::aatu.pajarinen@edu.kuopio.fi::115275ab-2ac3-463f-97a8-9eec5583a21c" providerId="AD" clId="Web-{33F8229F-5DE5-AEA4-E816-49D32580EB22}" dt="2022-05-17T06:21:28.094" v="117"/>
          <ac:spMkLst>
            <pc:docMk/>
            <pc:sldMk cId="917690438" sldId="268"/>
            <ac:spMk id="3" creationId="{724FBCA9-B12A-18EF-5051-5EE715CF4FD6}"/>
          </ac:spMkLst>
        </pc:spChg>
        <pc:spChg chg="add mod">
          <ac:chgData name="Pajarinen Aatu Martti Joninpoika" userId="S::aatu.pajarinen@edu.kuopio.fi::115275ab-2ac3-463f-97a8-9eec5583a21c" providerId="AD" clId="Web-{33F8229F-5DE5-AEA4-E816-49D32580EB22}" dt="2022-05-17T06:26:26.135" v="172" actId="1076"/>
          <ac:spMkLst>
            <pc:docMk/>
            <pc:sldMk cId="917690438" sldId="268"/>
            <ac:spMk id="22" creationId="{A3444407-0ABA-BCDD-C606-702D08697B54}"/>
          </ac:spMkLst>
        </pc:spChg>
        <pc:spChg chg="add">
          <ac:chgData name="Pajarinen Aatu Martti Joninpoika" userId="S::aatu.pajarinen@edu.kuopio.fi::115275ab-2ac3-463f-97a8-9eec5583a21c" providerId="AD" clId="Web-{33F8229F-5DE5-AEA4-E816-49D32580EB22}" dt="2022-05-17T06:25:20.711" v="144"/>
          <ac:spMkLst>
            <pc:docMk/>
            <pc:sldMk cId="917690438" sldId="268"/>
            <ac:spMk id="36" creationId="{1CB9739D-784F-A729-43AA-C4BE7DF178F5}"/>
          </ac:spMkLst>
        </pc:spChg>
        <pc:spChg chg="add">
          <ac:chgData name="Pajarinen Aatu Martti Joninpoika" userId="S::aatu.pajarinen@edu.kuopio.fi::115275ab-2ac3-463f-97a8-9eec5583a21c" providerId="AD" clId="Web-{33F8229F-5DE5-AEA4-E816-49D32580EB22}" dt="2022-05-17T06:24:47.304" v="140"/>
          <ac:spMkLst>
            <pc:docMk/>
            <pc:sldMk cId="917690438" sldId="268"/>
            <ac:spMk id="37" creationId="{1996130F-9AB5-4DE9-8574-3AF891C5C172}"/>
          </ac:spMkLst>
        </pc:spChg>
        <pc:spChg chg="add mod">
          <ac:chgData name="Pajarinen Aatu Martti Joninpoika" userId="S::aatu.pajarinen@edu.kuopio.fi::115275ab-2ac3-463f-97a8-9eec5583a21c" providerId="AD" clId="Web-{33F8229F-5DE5-AEA4-E816-49D32580EB22}" dt="2022-05-17T06:26:51.636" v="190" actId="1076"/>
          <ac:spMkLst>
            <pc:docMk/>
            <pc:sldMk cId="917690438" sldId="268"/>
            <ac:spMk id="38" creationId="{0D95E67D-D948-AAB0-512A-4D0E449DA19C}"/>
          </ac:spMkLst>
        </pc:spChg>
        <pc:spChg chg="add">
          <ac:chgData name="Pajarinen Aatu Martti Joninpoika" userId="S::aatu.pajarinen@edu.kuopio.fi::115275ab-2ac3-463f-97a8-9eec5583a21c" providerId="AD" clId="Web-{33F8229F-5DE5-AEA4-E816-49D32580EB22}" dt="2022-05-17T06:24:47.304" v="140"/>
          <ac:spMkLst>
            <pc:docMk/>
            <pc:sldMk cId="917690438" sldId="268"/>
            <ac:spMk id="39" creationId="{3623DEAC-F39C-45D6-86DC-1033F6429528}"/>
          </ac:spMkLst>
        </pc:spChg>
        <pc:spChg chg="add mod">
          <ac:chgData name="Pajarinen Aatu Martti Joninpoika" userId="S::aatu.pajarinen@edu.kuopio.fi::115275ab-2ac3-463f-97a8-9eec5583a21c" providerId="AD" clId="Web-{33F8229F-5DE5-AEA4-E816-49D32580EB22}" dt="2022-05-17T06:51:20.463" v="286" actId="1076"/>
          <ac:spMkLst>
            <pc:docMk/>
            <pc:sldMk cId="917690438" sldId="268"/>
            <ac:spMk id="40" creationId="{322FA802-569E-EC7F-CDD8-24CF23C76034}"/>
          </ac:spMkLst>
        </pc:spChg>
        <pc:spChg chg="add">
          <ac:chgData name="Pajarinen Aatu Martti Joninpoika" userId="S::aatu.pajarinen@edu.kuopio.fi::115275ab-2ac3-463f-97a8-9eec5583a21c" providerId="AD" clId="Web-{33F8229F-5DE5-AEA4-E816-49D32580EB22}" dt="2022-05-17T06:24:47.304" v="140"/>
          <ac:spMkLst>
            <pc:docMk/>
            <pc:sldMk cId="917690438" sldId="268"/>
            <ac:spMk id="41" creationId="{A692209D-B607-46C3-8560-07AF72291659}"/>
          </ac:spMkLst>
        </pc:spChg>
        <pc:spChg chg="add mod">
          <ac:chgData name="Pajarinen Aatu Martti Joninpoika" userId="S::aatu.pajarinen@edu.kuopio.fi::115275ab-2ac3-463f-97a8-9eec5583a21c" providerId="AD" clId="Web-{33F8229F-5DE5-AEA4-E816-49D32580EB22}" dt="2022-05-17T06:52:06.606" v="298" actId="1076"/>
          <ac:spMkLst>
            <pc:docMk/>
            <pc:sldMk cId="917690438" sldId="268"/>
            <ac:spMk id="42" creationId="{13E3274E-FB67-3A8A-E32A-A9C56A844B1C}"/>
          </ac:spMkLst>
        </pc:spChg>
        <pc:spChg chg="add">
          <ac:chgData name="Pajarinen Aatu Martti Joninpoika" userId="S::aatu.pajarinen@edu.kuopio.fi::115275ab-2ac3-463f-97a8-9eec5583a21c" providerId="AD" clId="Web-{33F8229F-5DE5-AEA4-E816-49D32580EB22}" dt="2022-05-17T06:24:47.304" v="140"/>
          <ac:spMkLst>
            <pc:docMk/>
            <pc:sldMk cId="917690438" sldId="268"/>
            <ac:spMk id="43" creationId="{94874638-CF15-4908-BC4B-4908744D0BAF}"/>
          </ac:spMkLst>
        </pc:spChg>
        <pc:spChg chg="add mod">
          <ac:chgData name="Pajarinen Aatu Martti Joninpoika" userId="S::aatu.pajarinen@edu.kuopio.fi::115275ab-2ac3-463f-97a8-9eec5583a21c" providerId="AD" clId="Web-{33F8229F-5DE5-AEA4-E816-49D32580EB22}" dt="2022-05-17T06:52:25.481" v="304" actId="1076"/>
          <ac:spMkLst>
            <pc:docMk/>
            <pc:sldMk cId="917690438" sldId="268"/>
            <ac:spMk id="44" creationId="{152EC2EC-E03E-DEBC-37FF-2444DBAC8506}"/>
          </ac:spMkLst>
        </pc:spChg>
        <pc:spChg chg="add">
          <ac:chgData name="Pajarinen Aatu Martti Joninpoika" userId="S::aatu.pajarinen@edu.kuopio.fi::115275ab-2ac3-463f-97a8-9eec5583a21c" providerId="AD" clId="Web-{33F8229F-5DE5-AEA4-E816-49D32580EB22}" dt="2022-05-17T06:24:47.304" v="140"/>
          <ac:spMkLst>
            <pc:docMk/>
            <pc:sldMk cId="917690438" sldId="268"/>
            <ac:spMk id="45" creationId="{5F1B8348-CD6E-4561-A704-C232D9A2676D}"/>
          </ac:spMkLst>
        </pc:spChg>
        <pc:spChg chg="add mod">
          <ac:chgData name="Pajarinen Aatu Martti Joninpoika" userId="S::aatu.pajarinen@edu.kuopio.fi::115275ab-2ac3-463f-97a8-9eec5583a21c" providerId="AD" clId="Web-{33F8229F-5DE5-AEA4-E816-49D32580EB22}" dt="2022-05-17T06:53:19.092" v="315" actId="1076"/>
          <ac:spMkLst>
            <pc:docMk/>
            <pc:sldMk cId="917690438" sldId="268"/>
            <ac:spMk id="46" creationId="{A257B95C-0ACE-F9E0-4BD0-CF47CF696B84}"/>
          </ac:spMkLst>
        </pc:spChg>
        <pc:spChg chg="add mod">
          <ac:chgData name="Pajarinen Aatu Martti Joninpoika" userId="S::aatu.pajarinen@edu.kuopio.fi::115275ab-2ac3-463f-97a8-9eec5583a21c" providerId="AD" clId="Web-{33F8229F-5DE5-AEA4-E816-49D32580EB22}" dt="2022-05-17T06:55:11.393" v="353" actId="1076"/>
          <ac:spMkLst>
            <pc:docMk/>
            <pc:sldMk cId="917690438" sldId="268"/>
            <ac:spMk id="53" creationId="{1BC8CE7A-B098-BCBB-1180-8475F1E68244}"/>
          </ac:spMkLst>
        </pc:spChg>
        <pc:spChg chg="add mod">
          <ac:chgData name="Pajarinen Aatu Martti Joninpoika" userId="S::aatu.pajarinen@edu.kuopio.fi::115275ab-2ac3-463f-97a8-9eec5583a21c" providerId="AD" clId="Web-{33F8229F-5DE5-AEA4-E816-49D32580EB22}" dt="2022-05-17T06:55:34.753" v="362" actId="1076"/>
          <ac:spMkLst>
            <pc:docMk/>
            <pc:sldMk cId="917690438" sldId="268"/>
            <ac:spMk id="62" creationId="{39C3E012-7851-3A88-D17F-1C1E4C89F31A}"/>
          </ac:spMkLst>
        </pc:spChg>
        <pc:grpChg chg="add">
          <ac:chgData name="Pajarinen Aatu Martti Joninpoika" userId="S::aatu.pajarinen@edu.kuopio.fi::115275ab-2ac3-463f-97a8-9eec5583a21c" providerId="AD" clId="Web-{33F8229F-5DE5-AEA4-E816-49D32580EB22}" dt="2022-05-17T06:24:47.304" v="140"/>
          <ac:grpSpMkLst>
            <pc:docMk/>
            <pc:sldMk cId="917690438" sldId="268"/>
            <ac:grpSpMk id="9" creationId="{166BF9EE-F7AC-4FA5-AC7E-001B3A642F75}"/>
          </ac:grpSpMkLst>
        </pc:grpChg>
        <pc:grpChg chg="add">
          <ac:chgData name="Pajarinen Aatu Martti Joninpoika" userId="S::aatu.pajarinen@edu.kuopio.fi::115275ab-2ac3-463f-97a8-9eec5583a21c" providerId="AD" clId="Web-{33F8229F-5DE5-AEA4-E816-49D32580EB22}" dt="2022-05-17T06:24:47.304" v="140"/>
          <ac:grpSpMkLst>
            <pc:docMk/>
            <pc:sldMk cId="917690438" sldId="268"/>
            <ac:grpSpMk id="23" creationId="{E312DBA5-56D8-42B2-BA94-28168C2A6703}"/>
          </ac:grpSpMkLst>
        </pc:grpChg>
        <pc:picChg chg="add mod ord">
          <ac:chgData name="Pajarinen Aatu Martti Joninpoika" userId="S::aatu.pajarinen@edu.kuopio.fi::115275ab-2ac3-463f-97a8-9eec5583a21c" providerId="AD" clId="Web-{33F8229F-5DE5-AEA4-E816-49D32580EB22}" dt="2022-05-17T06:24:47.304" v="140"/>
          <ac:picMkLst>
            <pc:docMk/>
            <pc:sldMk cId="917690438" sldId="268"/>
            <ac:picMk id="4" creationId="{AF7C930F-E8AC-86C7-B677-D02F88CC38DA}"/>
          </ac:picMkLst>
        </pc:picChg>
        <pc:inkChg chg="add del">
          <ac:chgData name="Pajarinen Aatu Martti Joninpoika" userId="S::aatu.pajarinen@edu.kuopio.fi::115275ab-2ac3-463f-97a8-9eec5583a21c" providerId="AD" clId="Web-{33F8229F-5DE5-AEA4-E816-49D32580EB22}" dt="2022-05-17T06:24:25.209" v="139"/>
          <ac:inkMkLst>
            <pc:docMk/>
            <pc:sldMk cId="917690438" sldId="268"/>
            <ac:inkMk id="5" creationId="{19294129-A985-935C-0856-24ADB99A6E47}"/>
          </ac:inkMkLst>
        </pc:inkChg>
        <pc:inkChg chg="add del">
          <ac:chgData name="Pajarinen Aatu Martti Joninpoika" userId="S::aatu.pajarinen@edu.kuopio.fi::115275ab-2ac3-463f-97a8-9eec5583a21c" providerId="AD" clId="Web-{33F8229F-5DE5-AEA4-E816-49D32580EB22}" dt="2022-05-17T06:23:16.348" v="127"/>
          <ac:inkMkLst>
            <pc:docMk/>
            <pc:sldMk cId="917690438" sldId="268"/>
            <ac:inkMk id="6" creationId="{42C69FED-3757-D462-10FE-6920E6D0487C}"/>
          </ac:inkMkLst>
        </pc:inkChg>
        <pc:inkChg chg="add del">
          <ac:chgData name="Pajarinen Aatu Martti Joninpoika" userId="S::aatu.pajarinen@edu.kuopio.fi::115275ab-2ac3-463f-97a8-9eec5583a21c" providerId="AD" clId="Web-{33F8229F-5DE5-AEA4-E816-49D32580EB22}" dt="2022-05-17T06:24:25.209" v="138"/>
          <ac:inkMkLst>
            <pc:docMk/>
            <pc:sldMk cId="917690438" sldId="268"/>
            <ac:inkMk id="7" creationId="{20EE2C10-24A2-B3B5-BAE8-6E5180AA3DF3}"/>
          </ac:inkMkLst>
        </pc:inkChg>
        <pc:inkChg chg="add del">
          <ac:chgData name="Pajarinen Aatu Martti Joninpoika" userId="S::aatu.pajarinen@edu.kuopio.fi::115275ab-2ac3-463f-97a8-9eec5583a21c" providerId="AD" clId="Web-{33F8229F-5DE5-AEA4-E816-49D32580EB22}" dt="2022-05-17T06:24:25.209" v="137"/>
          <ac:inkMkLst>
            <pc:docMk/>
            <pc:sldMk cId="917690438" sldId="268"/>
            <ac:inkMk id="8" creationId="{DC73E733-2C74-A99A-A760-02D87CE29D5D}"/>
          </ac:inkMkLst>
        </pc:inkChg>
        <pc:inkChg chg="add del">
          <ac:chgData name="Pajarinen Aatu Martti Joninpoika" userId="S::aatu.pajarinen@edu.kuopio.fi::115275ab-2ac3-463f-97a8-9eec5583a21c" providerId="AD" clId="Web-{33F8229F-5DE5-AEA4-E816-49D32580EB22}" dt="2022-05-17T06:53:39.405" v="319"/>
          <ac:inkMkLst>
            <pc:docMk/>
            <pc:sldMk cId="917690438" sldId="268"/>
            <ac:inkMk id="47" creationId="{04693B09-2C1E-C7EA-DF6D-163387C49A4E}"/>
          </ac:inkMkLst>
        </pc:inkChg>
        <pc:inkChg chg="add del">
          <ac:chgData name="Pajarinen Aatu Martti Joninpoika" userId="S::aatu.pajarinen@edu.kuopio.fi::115275ab-2ac3-463f-97a8-9eec5583a21c" providerId="AD" clId="Web-{33F8229F-5DE5-AEA4-E816-49D32580EB22}" dt="2022-05-17T06:53:39.405" v="318"/>
          <ac:inkMkLst>
            <pc:docMk/>
            <pc:sldMk cId="917690438" sldId="268"/>
            <ac:inkMk id="48" creationId="{EE71B585-05B8-1B99-D176-61A4A115F30E}"/>
          </ac:inkMkLst>
        </pc:inkChg>
        <pc:inkChg chg="add del">
          <ac:chgData name="Pajarinen Aatu Martti Joninpoika" userId="S::aatu.pajarinen@edu.kuopio.fi::115275ab-2ac3-463f-97a8-9eec5583a21c" providerId="AD" clId="Web-{33F8229F-5DE5-AEA4-E816-49D32580EB22}" dt="2022-05-17T06:53:56.515" v="323"/>
          <ac:inkMkLst>
            <pc:docMk/>
            <pc:sldMk cId="917690438" sldId="268"/>
            <ac:inkMk id="49" creationId="{7453C3E6-A6BC-5F11-0ED3-9A243B34573C}"/>
          </ac:inkMkLst>
        </pc:inkChg>
        <pc:inkChg chg="add del">
          <ac:chgData name="Pajarinen Aatu Martti Joninpoika" userId="S::aatu.pajarinen@edu.kuopio.fi::115275ab-2ac3-463f-97a8-9eec5583a21c" providerId="AD" clId="Web-{33F8229F-5DE5-AEA4-E816-49D32580EB22}" dt="2022-05-17T06:53:56.515" v="322"/>
          <ac:inkMkLst>
            <pc:docMk/>
            <pc:sldMk cId="917690438" sldId="268"/>
            <ac:inkMk id="50" creationId="{BA44F95E-678C-8733-3CBB-C3AF4DEDCA47}"/>
          </ac:inkMkLst>
        </pc:inkChg>
        <pc:inkChg chg="add">
          <ac:chgData name="Pajarinen Aatu Martti Joninpoika" userId="S::aatu.pajarinen@edu.kuopio.fi::115275ab-2ac3-463f-97a8-9eec5583a21c" providerId="AD" clId="Web-{33F8229F-5DE5-AEA4-E816-49D32580EB22}" dt="2022-05-17T06:54:00.875" v="324"/>
          <ac:inkMkLst>
            <pc:docMk/>
            <pc:sldMk cId="917690438" sldId="268"/>
            <ac:inkMk id="51" creationId="{F12D2F3B-3789-9714-6902-BBADD9AABE62}"/>
          </ac:inkMkLst>
        </pc:inkChg>
        <pc:inkChg chg="add">
          <ac:chgData name="Pajarinen Aatu Martti Joninpoika" userId="S::aatu.pajarinen@edu.kuopio.fi::115275ab-2ac3-463f-97a8-9eec5583a21c" providerId="AD" clId="Web-{33F8229F-5DE5-AEA4-E816-49D32580EB22}" dt="2022-05-17T06:54:03.984" v="325"/>
          <ac:inkMkLst>
            <pc:docMk/>
            <pc:sldMk cId="917690438" sldId="268"/>
            <ac:inkMk id="52" creationId="{5EC06747-83CA-3A5F-3B17-AFEAD7F818C4}"/>
          </ac:inkMkLst>
        </pc:inkChg>
        <pc:inkChg chg="add del">
          <ac:chgData name="Pajarinen Aatu Martti Joninpoika" userId="S::aatu.pajarinen@edu.kuopio.fi::115275ab-2ac3-463f-97a8-9eec5583a21c" providerId="AD" clId="Web-{33F8229F-5DE5-AEA4-E816-49D32580EB22}" dt="2022-05-17T06:54:35.891" v="342"/>
          <ac:inkMkLst>
            <pc:docMk/>
            <pc:sldMk cId="917690438" sldId="268"/>
            <ac:inkMk id="54" creationId="{09DE9CE5-3B60-7E8D-1241-CEA575C51192}"/>
          </ac:inkMkLst>
        </pc:inkChg>
        <pc:inkChg chg="add del">
          <ac:chgData name="Pajarinen Aatu Martti Joninpoika" userId="S::aatu.pajarinen@edu.kuopio.fi::115275ab-2ac3-463f-97a8-9eec5583a21c" providerId="AD" clId="Web-{33F8229F-5DE5-AEA4-E816-49D32580EB22}" dt="2022-05-17T06:54:35.891" v="341"/>
          <ac:inkMkLst>
            <pc:docMk/>
            <pc:sldMk cId="917690438" sldId="268"/>
            <ac:inkMk id="55" creationId="{594B5308-A5D6-656C-AF03-B5A6C7E46031}"/>
          </ac:inkMkLst>
        </pc:inkChg>
        <pc:inkChg chg="add del">
          <ac:chgData name="Pajarinen Aatu Martti Joninpoika" userId="S::aatu.pajarinen@edu.kuopio.fi::115275ab-2ac3-463f-97a8-9eec5583a21c" providerId="AD" clId="Web-{33F8229F-5DE5-AEA4-E816-49D32580EB22}" dt="2022-05-17T06:54:35.891" v="340"/>
          <ac:inkMkLst>
            <pc:docMk/>
            <pc:sldMk cId="917690438" sldId="268"/>
            <ac:inkMk id="56" creationId="{168ACF1C-CBB4-9B66-D5B7-F552F11EF33F}"/>
          </ac:inkMkLst>
        </pc:inkChg>
        <pc:inkChg chg="add del">
          <ac:chgData name="Pajarinen Aatu Martti Joninpoika" userId="S::aatu.pajarinen@edu.kuopio.fi::115275ab-2ac3-463f-97a8-9eec5583a21c" providerId="AD" clId="Web-{33F8229F-5DE5-AEA4-E816-49D32580EB22}" dt="2022-05-17T06:54:35.891" v="339"/>
          <ac:inkMkLst>
            <pc:docMk/>
            <pc:sldMk cId="917690438" sldId="268"/>
            <ac:inkMk id="57" creationId="{80B9E4A2-BB89-496E-4D27-D67FB888959E}"/>
          </ac:inkMkLst>
        </pc:inkChg>
        <pc:inkChg chg="add del">
          <ac:chgData name="Pajarinen Aatu Martti Joninpoika" userId="S::aatu.pajarinen@edu.kuopio.fi::115275ab-2ac3-463f-97a8-9eec5583a21c" providerId="AD" clId="Web-{33F8229F-5DE5-AEA4-E816-49D32580EB22}" dt="2022-05-17T06:54:35.891" v="338"/>
          <ac:inkMkLst>
            <pc:docMk/>
            <pc:sldMk cId="917690438" sldId="268"/>
            <ac:inkMk id="58" creationId="{6C55B9D2-B192-73DF-93ED-4FDD8BEA5C07}"/>
          </ac:inkMkLst>
        </pc:inkChg>
        <pc:inkChg chg="add del">
          <ac:chgData name="Pajarinen Aatu Martti Joninpoika" userId="S::aatu.pajarinen@edu.kuopio.fi::115275ab-2ac3-463f-97a8-9eec5583a21c" providerId="AD" clId="Web-{33F8229F-5DE5-AEA4-E816-49D32580EB22}" dt="2022-05-17T06:54:35.891" v="337"/>
          <ac:inkMkLst>
            <pc:docMk/>
            <pc:sldMk cId="917690438" sldId="268"/>
            <ac:inkMk id="59" creationId="{3365C90E-4BCD-DA42-F3CB-FA5B7DEB07C2}"/>
          </ac:inkMkLst>
        </pc:inkChg>
        <pc:inkChg chg="add del">
          <ac:chgData name="Pajarinen Aatu Martti Joninpoika" userId="S::aatu.pajarinen@edu.kuopio.fi::115275ab-2ac3-463f-97a8-9eec5583a21c" providerId="AD" clId="Web-{33F8229F-5DE5-AEA4-E816-49D32580EB22}" dt="2022-05-17T06:54:35.891" v="336"/>
          <ac:inkMkLst>
            <pc:docMk/>
            <pc:sldMk cId="917690438" sldId="268"/>
            <ac:inkMk id="60" creationId="{120222EF-C05C-73F0-30D5-9ACC5CCAF65A}"/>
          </ac:inkMkLst>
        </pc:inkChg>
        <pc:inkChg chg="add del">
          <ac:chgData name="Pajarinen Aatu Martti Joninpoika" userId="S::aatu.pajarinen@edu.kuopio.fi::115275ab-2ac3-463f-97a8-9eec5583a21c" providerId="AD" clId="Web-{33F8229F-5DE5-AEA4-E816-49D32580EB22}" dt="2022-05-17T06:54:35.891" v="335"/>
          <ac:inkMkLst>
            <pc:docMk/>
            <pc:sldMk cId="917690438" sldId="268"/>
            <ac:inkMk id="61" creationId="{1FBE8190-1F0C-814F-AC4D-DC6FBF0EC5C5}"/>
          </ac:inkMkLst>
        </pc:inkChg>
      </pc:sldChg>
      <pc:sldChg chg="delSp modSp">
        <pc:chgData name="Pajarinen Aatu Martti Joninpoika" userId="S::aatu.pajarinen@edu.kuopio.fi::115275ab-2ac3-463f-97a8-9eec5583a21c" providerId="AD" clId="Web-{33F8229F-5DE5-AEA4-E816-49D32580EB22}" dt="2022-05-17T06:50:56.369" v="278" actId="14100"/>
        <pc:sldMkLst>
          <pc:docMk/>
          <pc:sldMk cId="1171988435" sldId="269"/>
        </pc:sldMkLst>
        <pc:spChg chg="mod">
          <ac:chgData name="Pajarinen Aatu Martti Joninpoika" userId="S::aatu.pajarinen@edu.kuopio.fi::115275ab-2ac3-463f-97a8-9eec5583a21c" providerId="AD" clId="Web-{33F8229F-5DE5-AEA4-E816-49D32580EB22}" dt="2022-05-17T06:50:56.369" v="278" actId="14100"/>
          <ac:spMkLst>
            <pc:docMk/>
            <pc:sldMk cId="1171988435" sldId="269"/>
            <ac:spMk id="3" creationId="{7114F5CF-805A-4D7D-BD1F-0653BF158901}"/>
          </ac:spMkLst>
        </pc:spChg>
        <pc:spChg chg="del mod">
          <ac:chgData name="Pajarinen Aatu Martti Joninpoika" userId="S::aatu.pajarinen@edu.kuopio.fi::115275ab-2ac3-463f-97a8-9eec5583a21c" providerId="AD" clId="Web-{33F8229F-5DE5-AEA4-E816-49D32580EB22}" dt="2022-05-17T06:32:43.897" v="195"/>
          <ac:spMkLst>
            <pc:docMk/>
            <pc:sldMk cId="1171988435" sldId="269"/>
            <ac:spMk id="5" creationId="{84126CB6-3677-B055-6A58-D7674307025E}"/>
          </ac:spMkLst>
        </pc:spChg>
      </pc:sldChg>
      <pc:sldChg chg="new del">
        <pc:chgData name="Pajarinen Aatu Martti Joninpoika" userId="S::aatu.pajarinen@edu.kuopio.fi::115275ab-2ac3-463f-97a8-9eec5583a21c" providerId="AD" clId="Web-{33F8229F-5DE5-AEA4-E816-49D32580EB22}" dt="2022-05-17T06:08:37.617" v="97"/>
        <pc:sldMkLst>
          <pc:docMk/>
          <pc:sldMk cId="1397197703" sldId="269"/>
        </pc:sldMkLst>
      </pc:sldChg>
      <pc:sldChg chg="addSp delSp modSp mod ord setBg">
        <pc:chgData name="Pajarinen Aatu Martti Joninpoika" userId="S::aatu.pajarinen@edu.kuopio.fi::115275ab-2ac3-463f-97a8-9eec5583a21c" providerId="AD" clId="Web-{33F8229F-5DE5-AEA4-E816-49D32580EB22}" dt="2022-05-17T07:49:37.045" v="382" actId="20577"/>
        <pc:sldMkLst>
          <pc:docMk/>
          <pc:sldMk cId="2035100390" sldId="270"/>
        </pc:sldMkLst>
        <pc:spChg chg="mod">
          <ac:chgData name="Pajarinen Aatu Martti Joninpoika" userId="S::aatu.pajarinen@edu.kuopio.fi::115275ab-2ac3-463f-97a8-9eec5583a21c" providerId="AD" clId="Web-{33F8229F-5DE5-AEA4-E816-49D32580EB22}" dt="2022-05-17T07:49:14.574" v="381"/>
          <ac:spMkLst>
            <pc:docMk/>
            <pc:sldMk cId="2035100390" sldId="270"/>
            <ac:spMk id="2" creationId="{BE59FE67-AA2F-A0E7-4692-B494FA7E2F7E}"/>
          </ac:spMkLst>
        </pc:spChg>
        <pc:spChg chg="mod ord">
          <ac:chgData name="Pajarinen Aatu Martti Joninpoika" userId="S::aatu.pajarinen@edu.kuopio.fi::115275ab-2ac3-463f-97a8-9eec5583a21c" providerId="AD" clId="Web-{33F8229F-5DE5-AEA4-E816-49D32580EB22}" dt="2022-05-17T07:49:37.045" v="382" actId="20577"/>
          <ac:spMkLst>
            <pc:docMk/>
            <pc:sldMk cId="2035100390" sldId="270"/>
            <ac:spMk id="3" creationId="{BCE0F224-AD2A-1A04-42C6-3E5C7EF9898C}"/>
          </ac:spMkLst>
        </pc:spChg>
        <pc:spChg chg="add del">
          <ac:chgData name="Pajarinen Aatu Martti Joninpoika" userId="S::aatu.pajarinen@edu.kuopio.fi::115275ab-2ac3-463f-97a8-9eec5583a21c" providerId="AD" clId="Web-{33F8229F-5DE5-AEA4-E816-49D32580EB22}" dt="2022-05-17T07:49:14.574" v="381"/>
          <ac:spMkLst>
            <pc:docMk/>
            <pc:sldMk cId="2035100390" sldId="270"/>
            <ac:spMk id="9" creationId="{3F4C104D-5F30-4811-9376-566B26E4719A}"/>
          </ac:spMkLst>
        </pc:spChg>
        <pc:spChg chg="add del">
          <ac:chgData name="Pajarinen Aatu Martti Joninpoika" userId="S::aatu.pajarinen@edu.kuopio.fi::115275ab-2ac3-463f-97a8-9eec5583a21c" providerId="AD" clId="Web-{33F8229F-5DE5-AEA4-E816-49D32580EB22}" dt="2022-05-17T07:49:14.574" v="381"/>
          <ac:spMkLst>
            <pc:docMk/>
            <pc:sldMk cId="2035100390" sldId="270"/>
            <ac:spMk id="11" creationId="{0815E34B-5D02-4E01-A936-E8E1C0AB6F12}"/>
          </ac:spMkLst>
        </pc:spChg>
        <pc:spChg chg="add del">
          <ac:chgData name="Pajarinen Aatu Martti Joninpoika" userId="S::aatu.pajarinen@edu.kuopio.fi::115275ab-2ac3-463f-97a8-9eec5583a21c" providerId="AD" clId="Web-{33F8229F-5DE5-AEA4-E816-49D32580EB22}" dt="2022-05-17T07:49:14.574" v="381"/>
          <ac:spMkLst>
            <pc:docMk/>
            <pc:sldMk cId="2035100390" sldId="270"/>
            <ac:spMk id="13" creationId="{7DE3414B-B032-4710-A468-D3285E38C5FF}"/>
          </ac:spMkLst>
        </pc:spChg>
        <pc:spChg chg="add">
          <ac:chgData name="Pajarinen Aatu Martti Joninpoika" userId="S::aatu.pajarinen@edu.kuopio.fi::115275ab-2ac3-463f-97a8-9eec5583a21c" providerId="AD" clId="Web-{33F8229F-5DE5-AEA4-E816-49D32580EB22}" dt="2022-05-17T07:49:14.574" v="381"/>
          <ac:spMkLst>
            <pc:docMk/>
            <pc:sldMk cId="2035100390" sldId="270"/>
            <ac:spMk id="18" creationId="{04C56FBC-E865-4046-B28B-0CC2BE4DB0AE}"/>
          </ac:spMkLst>
        </pc:spChg>
        <pc:picChg chg="add mod">
          <ac:chgData name="Pajarinen Aatu Martti Joninpoika" userId="S::aatu.pajarinen@edu.kuopio.fi::115275ab-2ac3-463f-97a8-9eec5583a21c" providerId="AD" clId="Web-{33F8229F-5DE5-AEA4-E816-49D32580EB22}" dt="2022-05-17T07:49:14.574" v="381"/>
          <ac:picMkLst>
            <pc:docMk/>
            <pc:sldMk cId="2035100390" sldId="270"/>
            <ac:picMk id="4" creationId="{6710700F-B0F7-F74A-179D-41A503DEB2F1}"/>
          </ac:picMkLst>
        </pc:picChg>
        <pc:picChg chg="add mod ord">
          <ac:chgData name="Pajarinen Aatu Martti Joninpoika" userId="S::aatu.pajarinen@edu.kuopio.fi::115275ab-2ac3-463f-97a8-9eec5583a21c" providerId="AD" clId="Web-{33F8229F-5DE5-AEA4-E816-49D32580EB22}" dt="2022-05-17T07:49:14.574" v="381"/>
          <ac:picMkLst>
            <pc:docMk/>
            <pc:sldMk cId="2035100390" sldId="270"/>
            <ac:picMk id="5" creationId="{4F7ADD79-F995-18E1-E550-59F51FE06543}"/>
          </ac:picMkLst>
        </pc:picChg>
      </pc:sldChg>
      <pc:sldChg chg="addSp delSp modSp mod ord setBg">
        <pc:chgData name="Pajarinen Aatu Martti Joninpoika" userId="S::aatu.pajarinen@edu.kuopio.fi::115275ab-2ac3-463f-97a8-9eec5583a21c" providerId="AD" clId="Web-{33F8229F-5DE5-AEA4-E816-49D32580EB22}" dt="2022-05-17T08:01:14.773" v="447" actId="1076"/>
        <pc:sldMkLst>
          <pc:docMk/>
          <pc:sldMk cId="1702890909" sldId="271"/>
        </pc:sldMkLst>
        <pc:spChg chg="mod ord">
          <ac:chgData name="Pajarinen Aatu Martti Joninpoika" userId="S::aatu.pajarinen@edu.kuopio.fi::115275ab-2ac3-463f-97a8-9eec5583a21c" providerId="AD" clId="Web-{33F8229F-5DE5-AEA4-E816-49D32580EB22}" dt="2022-05-17T07:56:53.680" v="435" actId="20577"/>
          <ac:spMkLst>
            <pc:docMk/>
            <pc:sldMk cId="1702890909" sldId="271"/>
            <ac:spMk id="2" creationId="{057BDF60-2962-707A-FF24-AC3EE1965CC4}"/>
          </ac:spMkLst>
        </pc:spChg>
        <pc:spChg chg="del">
          <ac:chgData name="Pajarinen Aatu Martti Joninpoika" userId="S::aatu.pajarinen@edu.kuopio.fi::115275ab-2ac3-463f-97a8-9eec5583a21c" providerId="AD" clId="Web-{33F8229F-5DE5-AEA4-E816-49D32580EB22}" dt="2022-05-17T07:52:37.993" v="391"/>
          <ac:spMkLst>
            <pc:docMk/>
            <pc:sldMk cId="1702890909" sldId="271"/>
            <ac:spMk id="3" creationId="{33FF8587-69A9-1FD8-3A18-5C8D19DBE157}"/>
          </ac:spMkLst>
        </pc:spChg>
        <pc:spChg chg="add del">
          <ac:chgData name="Pajarinen Aatu Martti Joninpoika" userId="S::aatu.pajarinen@edu.kuopio.fi::115275ab-2ac3-463f-97a8-9eec5583a21c" providerId="AD" clId="Web-{33F8229F-5DE5-AEA4-E816-49D32580EB22}" dt="2022-05-17T07:52:58.307" v="393"/>
          <ac:spMkLst>
            <pc:docMk/>
            <pc:sldMk cId="1702890909" sldId="271"/>
            <ac:spMk id="8" creationId="{BF94A6D4-B5F5-B17F-3089-F4CF9838E52F}"/>
          </ac:spMkLst>
        </pc:spChg>
        <pc:spChg chg="add del">
          <ac:chgData name="Pajarinen Aatu Martti Joninpoika" userId="S::aatu.pajarinen@edu.kuopio.fi::115275ab-2ac3-463f-97a8-9eec5583a21c" providerId="AD" clId="Web-{33F8229F-5DE5-AEA4-E816-49D32580EB22}" dt="2022-05-17T07:52:58.307" v="393"/>
          <ac:spMkLst>
            <pc:docMk/>
            <pc:sldMk cId="1702890909" sldId="271"/>
            <ac:spMk id="11" creationId="{3F4C104D-5F30-4811-9376-566B26E4719A}"/>
          </ac:spMkLst>
        </pc:spChg>
        <pc:spChg chg="add del">
          <ac:chgData name="Pajarinen Aatu Martti Joninpoika" userId="S::aatu.pajarinen@edu.kuopio.fi::115275ab-2ac3-463f-97a8-9eec5583a21c" providerId="AD" clId="Web-{33F8229F-5DE5-AEA4-E816-49D32580EB22}" dt="2022-05-17T07:52:58.307" v="393"/>
          <ac:spMkLst>
            <pc:docMk/>
            <pc:sldMk cId="1702890909" sldId="271"/>
            <ac:spMk id="13" creationId="{0815E34B-5D02-4E01-A936-E8E1C0AB6F12}"/>
          </ac:spMkLst>
        </pc:spChg>
        <pc:spChg chg="add del">
          <ac:chgData name="Pajarinen Aatu Martti Joninpoika" userId="S::aatu.pajarinen@edu.kuopio.fi::115275ab-2ac3-463f-97a8-9eec5583a21c" providerId="AD" clId="Web-{33F8229F-5DE5-AEA4-E816-49D32580EB22}" dt="2022-05-17T07:52:58.307" v="393"/>
          <ac:spMkLst>
            <pc:docMk/>
            <pc:sldMk cId="1702890909" sldId="271"/>
            <ac:spMk id="15" creationId="{7DE3414B-B032-4710-A468-D3285E38C5FF}"/>
          </ac:spMkLst>
        </pc:spChg>
        <pc:spChg chg="add">
          <ac:chgData name="Pajarinen Aatu Martti Joninpoika" userId="S::aatu.pajarinen@edu.kuopio.fi::115275ab-2ac3-463f-97a8-9eec5583a21c" providerId="AD" clId="Web-{33F8229F-5DE5-AEA4-E816-49D32580EB22}" dt="2022-05-17T07:52:58.307" v="394"/>
          <ac:spMkLst>
            <pc:docMk/>
            <pc:sldMk cId="1702890909" sldId="271"/>
            <ac:spMk id="17" creationId="{23C7736A-5A08-4021-9AB6-390DFF506AA8}"/>
          </ac:spMkLst>
        </pc:spChg>
        <pc:spChg chg="add">
          <ac:chgData name="Pajarinen Aatu Martti Joninpoika" userId="S::aatu.pajarinen@edu.kuopio.fi::115275ab-2ac3-463f-97a8-9eec5583a21c" providerId="AD" clId="Web-{33F8229F-5DE5-AEA4-E816-49D32580EB22}" dt="2022-05-17T07:52:58.307" v="394"/>
          <ac:spMkLst>
            <pc:docMk/>
            <pc:sldMk cId="1702890909" sldId="271"/>
            <ac:spMk id="18" creationId="{433DF4D3-8A35-461A-ABE0-F56B78A1371F}"/>
          </ac:spMkLst>
        </pc:spChg>
        <pc:spChg chg="add mod">
          <ac:chgData name="Pajarinen Aatu Martti Joninpoika" userId="S::aatu.pajarinen@edu.kuopio.fi::115275ab-2ac3-463f-97a8-9eec5583a21c" providerId="AD" clId="Web-{33F8229F-5DE5-AEA4-E816-49D32580EB22}" dt="2022-05-17T08:01:14.773" v="447" actId="1076"/>
          <ac:spMkLst>
            <pc:docMk/>
            <pc:sldMk cId="1702890909" sldId="271"/>
            <ac:spMk id="19" creationId="{E8C7BEB0-4F85-C715-8E89-22F97310A9B6}"/>
          </ac:spMkLst>
        </pc:spChg>
        <pc:picChg chg="add mod ord">
          <ac:chgData name="Pajarinen Aatu Martti Joninpoika" userId="S::aatu.pajarinen@edu.kuopio.fi::115275ab-2ac3-463f-97a8-9eec5583a21c" providerId="AD" clId="Web-{33F8229F-5DE5-AEA4-E816-49D32580EB22}" dt="2022-05-17T07:52:58.307" v="394"/>
          <ac:picMkLst>
            <pc:docMk/>
            <pc:sldMk cId="1702890909" sldId="271"/>
            <ac:picMk id="4" creationId="{FB83218D-9C1A-7F81-1869-0EA3C10C540C}"/>
          </ac:picMkLst>
        </pc:picChg>
      </pc:sldChg>
    </pc:docChg>
  </pc:docChgLst>
  <pc:docChgLst>
    <pc:chgData name="Pajarinen Aatu Martti Joninpoika" userId="S::aatu.pajarinen@edu.kuopio.fi::115275ab-2ac3-463f-97a8-9eec5583a21c" providerId="AD" clId="Web-{896A09DC-3419-4DC6-BB49-3A1D3C9FA3CF}"/>
    <pc:docChg chg="addSld delSld modSld sldOrd">
      <pc:chgData name="Pajarinen Aatu Martti Joninpoika" userId="S::aatu.pajarinen@edu.kuopio.fi::115275ab-2ac3-463f-97a8-9eec5583a21c" providerId="AD" clId="Web-{896A09DC-3419-4DC6-BB49-3A1D3C9FA3CF}" dt="2022-05-20T09:11:33.293" v="264" actId="20577"/>
      <pc:docMkLst>
        <pc:docMk/>
      </pc:docMkLst>
      <pc:sldChg chg="modSp addAnim delAnim">
        <pc:chgData name="Pajarinen Aatu Martti Joninpoika" userId="S::aatu.pajarinen@edu.kuopio.fi::115275ab-2ac3-463f-97a8-9eec5583a21c" providerId="AD" clId="Web-{896A09DC-3419-4DC6-BB49-3A1D3C9FA3CF}" dt="2022-05-20T07:54:10.237" v="159" actId="20577"/>
        <pc:sldMkLst>
          <pc:docMk/>
          <pc:sldMk cId="3622625124" sldId="256"/>
        </pc:sldMkLst>
        <pc:spChg chg="mod">
          <ac:chgData name="Pajarinen Aatu Martti Joninpoika" userId="S::aatu.pajarinen@edu.kuopio.fi::115275ab-2ac3-463f-97a8-9eec5583a21c" providerId="AD" clId="Web-{896A09DC-3419-4DC6-BB49-3A1D3C9FA3CF}" dt="2022-05-20T07:54:10.237" v="159" actId="20577"/>
          <ac:spMkLst>
            <pc:docMk/>
            <pc:sldMk cId="3622625124" sldId="256"/>
            <ac:spMk id="2" creationId="{00000000-0000-0000-0000-000000000000}"/>
          </ac:spMkLst>
        </pc:spChg>
      </pc:sldChg>
      <pc:sldChg chg="ord">
        <pc:chgData name="Pajarinen Aatu Martti Joninpoika" userId="S::aatu.pajarinen@edu.kuopio.fi::115275ab-2ac3-463f-97a8-9eec5583a21c" providerId="AD" clId="Web-{896A09DC-3419-4DC6-BB49-3A1D3C9FA3CF}" dt="2022-05-20T09:09:44.588" v="246"/>
        <pc:sldMkLst>
          <pc:docMk/>
          <pc:sldMk cId="2891289419" sldId="260"/>
        </pc:sldMkLst>
      </pc:sldChg>
      <pc:sldChg chg="addAnim delAnim modAnim">
        <pc:chgData name="Pajarinen Aatu Martti Joninpoika" userId="S::aatu.pajarinen@edu.kuopio.fi::115275ab-2ac3-463f-97a8-9eec5583a21c" providerId="AD" clId="Web-{896A09DC-3419-4DC6-BB49-3A1D3C9FA3CF}" dt="2022-05-20T07:58:45.088" v="189"/>
        <pc:sldMkLst>
          <pc:docMk/>
          <pc:sldMk cId="3407179292" sldId="263"/>
        </pc:sldMkLst>
      </pc:sldChg>
      <pc:sldChg chg="addAnim delAnim modAnim">
        <pc:chgData name="Pajarinen Aatu Martti Joninpoika" userId="S::aatu.pajarinen@edu.kuopio.fi::115275ab-2ac3-463f-97a8-9eec5583a21c" providerId="AD" clId="Web-{896A09DC-3419-4DC6-BB49-3A1D3C9FA3CF}" dt="2022-05-20T07:56:30.569" v="170"/>
        <pc:sldMkLst>
          <pc:docMk/>
          <pc:sldMk cId="917690438" sldId="268"/>
        </pc:sldMkLst>
      </pc:sldChg>
      <pc:sldChg chg="addAnim delAnim modAnim">
        <pc:chgData name="Pajarinen Aatu Martti Joninpoika" userId="S::aatu.pajarinen@edu.kuopio.fi::115275ab-2ac3-463f-97a8-9eec5583a21c" providerId="AD" clId="Web-{896A09DC-3419-4DC6-BB49-3A1D3C9FA3CF}" dt="2022-05-20T07:58:08.524" v="182"/>
        <pc:sldMkLst>
          <pc:docMk/>
          <pc:sldMk cId="2035100390" sldId="270"/>
        </pc:sldMkLst>
      </pc:sldChg>
      <pc:sldChg chg="addAnim delAnim modAnim">
        <pc:chgData name="Pajarinen Aatu Martti Joninpoika" userId="S::aatu.pajarinen@edu.kuopio.fi::115275ab-2ac3-463f-97a8-9eec5583a21c" providerId="AD" clId="Web-{896A09DC-3419-4DC6-BB49-3A1D3C9FA3CF}" dt="2022-05-20T07:57:50.946" v="175"/>
        <pc:sldMkLst>
          <pc:docMk/>
          <pc:sldMk cId="1702890909" sldId="271"/>
        </pc:sldMkLst>
      </pc:sldChg>
      <pc:sldChg chg="addSp delSp modSp">
        <pc:chgData name="Pajarinen Aatu Martti Joninpoika" userId="S::aatu.pajarinen@edu.kuopio.fi::115275ab-2ac3-463f-97a8-9eec5583a21c" providerId="AD" clId="Web-{896A09DC-3419-4DC6-BB49-3A1D3C9FA3CF}" dt="2022-05-20T09:10:10.745" v="249" actId="1076"/>
        <pc:sldMkLst>
          <pc:docMk/>
          <pc:sldMk cId="2238078608" sldId="278"/>
        </pc:sldMkLst>
        <pc:picChg chg="mod">
          <ac:chgData name="Pajarinen Aatu Martti Joninpoika" userId="S::aatu.pajarinen@edu.kuopio.fi::115275ab-2ac3-463f-97a8-9eec5583a21c" providerId="AD" clId="Web-{896A09DC-3419-4DC6-BB49-3A1D3C9FA3CF}" dt="2022-05-20T09:04:08.924" v="205" actId="1076"/>
          <ac:picMkLst>
            <pc:docMk/>
            <pc:sldMk cId="2238078608" sldId="278"/>
            <ac:picMk id="4" creationId="{4F743F1E-AE85-D3BF-C2DF-F967C55E95F1}"/>
          </ac:picMkLst>
        </pc:picChg>
        <pc:picChg chg="add mod">
          <ac:chgData name="Pajarinen Aatu Martti Joninpoika" userId="S::aatu.pajarinen@edu.kuopio.fi::115275ab-2ac3-463f-97a8-9eec5583a21c" providerId="AD" clId="Web-{896A09DC-3419-4DC6-BB49-3A1D3C9FA3CF}" dt="2022-05-20T09:10:10.745" v="249" actId="1076"/>
          <ac:picMkLst>
            <pc:docMk/>
            <pc:sldMk cId="2238078608" sldId="278"/>
            <ac:picMk id="50" creationId="{8E14C87D-AD8A-2872-491A-CD8A989224BC}"/>
          </ac:picMkLst>
        </pc:picChg>
        <pc:inkChg chg="add del">
          <ac:chgData name="Pajarinen Aatu Martti Joninpoika" userId="S::aatu.pajarinen@edu.kuopio.fi::115275ab-2ac3-463f-97a8-9eec5583a21c" providerId="AD" clId="Web-{896A09DC-3419-4DC6-BB49-3A1D3C9FA3CF}" dt="2022-05-20T09:05:13.801" v="211"/>
          <ac:inkMkLst>
            <pc:docMk/>
            <pc:sldMk cId="2238078608" sldId="278"/>
            <ac:inkMk id="2" creationId="{A469614F-C0EA-1BE8-5E84-1A4B496DC03F}"/>
          </ac:inkMkLst>
        </pc:inkChg>
        <pc:inkChg chg="add del">
          <ac:chgData name="Pajarinen Aatu Martti Joninpoika" userId="S::aatu.pajarinen@edu.kuopio.fi::115275ab-2ac3-463f-97a8-9eec5583a21c" providerId="AD" clId="Web-{896A09DC-3419-4DC6-BB49-3A1D3C9FA3CF}" dt="2022-05-20T09:05:20.660" v="213"/>
          <ac:inkMkLst>
            <pc:docMk/>
            <pc:sldMk cId="2238078608" sldId="278"/>
            <ac:inkMk id="3" creationId="{91588CF2-401F-ED61-C5C5-F4EF5120EADA}"/>
          </ac:inkMkLst>
        </pc:inkChg>
        <pc:inkChg chg="add del">
          <ac:chgData name="Pajarinen Aatu Martti Joninpoika" userId="S::aatu.pajarinen@edu.kuopio.fi::115275ab-2ac3-463f-97a8-9eec5583a21c" providerId="AD" clId="Web-{896A09DC-3419-4DC6-BB49-3A1D3C9FA3CF}" dt="2022-05-20T09:06:18.927" v="236"/>
          <ac:inkMkLst>
            <pc:docMk/>
            <pc:sldMk cId="2238078608" sldId="278"/>
            <ac:inkMk id="5" creationId="{5AB4A0E9-6980-F889-4225-2B547D8CBC1E}"/>
          </ac:inkMkLst>
        </pc:inkChg>
        <pc:inkChg chg="add del">
          <ac:chgData name="Pajarinen Aatu Martti Joninpoika" userId="S::aatu.pajarinen@edu.kuopio.fi::115275ab-2ac3-463f-97a8-9eec5583a21c" providerId="AD" clId="Web-{896A09DC-3419-4DC6-BB49-3A1D3C9FA3CF}" dt="2022-05-20T09:06:18.927" v="235"/>
          <ac:inkMkLst>
            <pc:docMk/>
            <pc:sldMk cId="2238078608" sldId="278"/>
            <ac:inkMk id="6" creationId="{EDC2EEE2-6F5C-C36B-1E83-A0A81C966001}"/>
          </ac:inkMkLst>
        </pc:inkChg>
        <pc:inkChg chg="add del">
          <ac:chgData name="Pajarinen Aatu Martti Joninpoika" userId="S::aatu.pajarinen@edu.kuopio.fi::115275ab-2ac3-463f-97a8-9eec5583a21c" providerId="AD" clId="Web-{896A09DC-3419-4DC6-BB49-3A1D3C9FA3CF}" dt="2022-05-20T09:06:18.927" v="234"/>
          <ac:inkMkLst>
            <pc:docMk/>
            <pc:sldMk cId="2238078608" sldId="278"/>
            <ac:inkMk id="7" creationId="{2C0AA1C4-25AB-4BB6-3505-89C09B548C58}"/>
          </ac:inkMkLst>
        </pc:inkChg>
        <pc:inkChg chg="add del">
          <ac:chgData name="Pajarinen Aatu Martti Joninpoika" userId="S::aatu.pajarinen@edu.kuopio.fi::115275ab-2ac3-463f-97a8-9eec5583a21c" providerId="AD" clId="Web-{896A09DC-3419-4DC6-BB49-3A1D3C9FA3CF}" dt="2022-05-20T09:06:18.927" v="233"/>
          <ac:inkMkLst>
            <pc:docMk/>
            <pc:sldMk cId="2238078608" sldId="278"/>
            <ac:inkMk id="8" creationId="{DBCA4324-7DAD-1AA5-55AE-021B5153E0D1}"/>
          </ac:inkMkLst>
        </pc:inkChg>
        <pc:inkChg chg="add del">
          <ac:chgData name="Pajarinen Aatu Martti Joninpoika" userId="S::aatu.pajarinen@edu.kuopio.fi::115275ab-2ac3-463f-97a8-9eec5583a21c" providerId="AD" clId="Web-{896A09DC-3419-4DC6-BB49-3A1D3C9FA3CF}" dt="2022-05-20T09:06:18.927" v="232"/>
          <ac:inkMkLst>
            <pc:docMk/>
            <pc:sldMk cId="2238078608" sldId="278"/>
            <ac:inkMk id="22" creationId="{DB71BDEA-126A-6310-4E73-34E81B517E93}"/>
          </ac:inkMkLst>
        </pc:inkChg>
        <pc:inkChg chg="add del">
          <ac:chgData name="Pajarinen Aatu Martti Joninpoika" userId="S::aatu.pajarinen@edu.kuopio.fi::115275ab-2ac3-463f-97a8-9eec5583a21c" providerId="AD" clId="Web-{896A09DC-3419-4DC6-BB49-3A1D3C9FA3CF}" dt="2022-05-20T09:06:18.927" v="231"/>
          <ac:inkMkLst>
            <pc:docMk/>
            <pc:sldMk cId="2238078608" sldId="278"/>
            <ac:inkMk id="36" creationId="{02EAF642-A05A-6F56-7994-3C06AFABE6BF}"/>
          </ac:inkMkLst>
        </pc:inkChg>
        <pc:inkChg chg="add del">
          <ac:chgData name="Pajarinen Aatu Martti Joninpoika" userId="S::aatu.pajarinen@edu.kuopio.fi::115275ab-2ac3-463f-97a8-9eec5583a21c" providerId="AD" clId="Web-{896A09DC-3419-4DC6-BB49-3A1D3C9FA3CF}" dt="2022-05-20T09:06:18.927" v="230"/>
          <ac:inkMkLst>
            <pc:docMk/>
            <pc:sldMk cId="2238078608" sldId="278"/>
            <ac:inkMk id="38" creationId="{64E7C8C9-1DC3-79B1-5DB1-165FDD13DB28}"/>
          </ac:inkMkLst>
        </pc:inkChg>
        <pc:inkChg chg="add del">
          <ac:chgData name="Pajarinen Aatu Martti Joninpoika" userId="S::aatu.pajarinen@edu.kuopio.fi::115275ab-2ac3-463f-97a8-9eec5583a21c" providerId="AD" clId="Web-{896A09DC-3419-4DC6-BB49-3A1D3C9FA3CF}" dt="2022-05-20T09:06:18.927" v="229"/>
          <ac:inkMkLst>
            <pc:docMk/>
            <pc:sldMk cId="2238078608" sldId="278"/>
            <ac:inkMk id="40" creationId="{5F8F7E2C-FC61-4C66-C788-06AB9F98AA18}"/>
          </ac:inkMkLst>
        </pc:inkChg>
        <pc:inkChg chg="add del">
          <ac:chgData name="Pajarinen Aatu Martti Joninpoika" userId="S::aatu.pajarinen@edu.kuopio.fi::115275ab-2ac3-463f-97a8-9eec5583a21c" providerId="AD" clId="Web-{896A09DC-3419-4DC6-BB49-3A1D3C9FA3CF}" dt="2022-05-20T09:06:18.927" v="228"/>
          <ac:inkMkLst>
            <pc:docMk/>
            <pc:sldMk cId="2238078608" sldId="278"/>
            <ac:inkMk id="41" creationId="{32D5AB73-123E-E292-A7B2-75E6374F9A29}"/>
          </ac:inkMkLst>
        </pc:inkChg>
        <pc:inkChg chg="add del">
          <ac:chgData name="Pajarinen Aatu Martti Joninpoika" userId="S::aatu.pajarinen@edu.kuopio.fi::115275ab-2ac3-463f-97a8-9eec5583a21c" providerId="AD" clId="Web-{896A09DC-3419-4DC6-BB49-3A1D3C9FA3CF}" dt="2022-05-20T09:06:18.927" v="227"/>
          <ac:inkMkLst>
            <pc:docMk/>
            <pc:sldMk cId="2238078608" sldId="278"/>
            <ac:inkMk id="42" creationId="{74F97E07-B71C-5A28-C220-54D48D6BD825}"/>
          </ac:inkMkLst>
        </pc:inkChg>
        <pc:inkChg chg="add">
          <ac:chgData name="Pajarinen Aatu Martti Joninpoika" userId="S::aatu.pajarinen@edu.kuopio.fi::115275ab-2ac3-463f-97a8-9eec5583a21c" providerId="AD" clId="Web-{896A09DC-3419-4DC6-BB49-3A1D3C9FA3CF}" dt="2022-05-20T09:06:04.911" v="224"/>
          <ac:inkMkLst>
            <pc:docMk/>
            <pc:sldMk cId="2238078608" sldId="278"/>
            <ac:inkMk id="43" creationId="{82582F15-FEA8-E216-8AB4-6BD97C4400FB}"/>
          </ac:inkMkLst>
        </pc:inkChg>
        <pc:inkChg chg="add del">
          <ac:chgData name="Pajarinen Aatu Martti Joninpoika" userId="S::aatu.pajarinen@edu.kuopio.fi::115275ab-2ac3-463f-97a8-9eec5583a21c" providerId="AD" clId="Web-{896A09DC-3419-4DC6-BB49-3A1D3C9FA3CF}" dt="2022-05-20T09:06:18.927" v="226"/>
          <ac:inkMkLst>
            <pc:docMk/>
            <pc:sldMk cId="2238078608" sldId="278"/>
            <ac:inkMk id="44" creationId="{92061226-0CA9-6F4D-38CB-459D09B70362}"/>
          </ac:inkMkLst>
        </pc:inkChg>
        <pc:inkChg chg="del mod">
          <ac:chgData name="Pajarinen Aatu Martti Joninpoika" userId="S::aatu.pajarinen@edu.kuopio.fi::115275ab-2ac3-463f-97a8-9eec5583a21c" providerId="AD" clId="Web-{896A09DC-3419-4DC6-BB49-3A1D3C9FA3CF}" dt="2022-05-20T09:04:52.550" v="209"/>
          <ac:inkMkLst>
            <pc:docMk/>
            <pc:sldMk cId="2238078608" sldId="278"/>
            <ac:inkMk id="45" creationId="{AE6E57A6-093C-77A7-4C90-766A89BF3C0F}"/>
          </ac:inkMkLst>
        </pc:inkChg>
        <pc:inkChg chg="add del">
          <ac:chgData name="Pajarinen Aatu Martti Joninpoika" userId="S::aatu.pajarinen@edu.kuopio.fi::115275ab-2ac3-463f-97a8-9eec5583a21c" providerId="AD" clId="Web-{896A09DC-3419-4DC6-BB49-3A1D3C9FA3CF}" dt="2022-05-20T09:06:34.990" v="238"/>
          <ac:inkMkLst>
            <pc:docMk/>
            <pc:sldMk cId="2238078608" sldId="278"/>
            <ac:inkMk id="46" creationId="{9ECC517A-C5BC-EFCF-8433-7B7B916AF1E7}"/>
          </ac:inkMkLst>
        </pc:inkChg>
        <pc:inkChg chg="add del">
          <ac:chgData name="Pajarinen Aatu Martti Joninpoika" userId="S::aatu.pajarinen@edu.kuopio.fi::115275ab-2ac3-463f-97a8-9eec5583a21c" providerId="AD" clId="Web-{896A09DC-3419-4DC6-BB49-3A1D3C9FA3CF}" dt="2022-05-20T09:07:01.303" v="242"/>
          <ac:inkMkLst>
            <pc:docMk/>
            <pc:sldMk cId="2238078608" sldId="278"/>
            <ac:inkMk id="47" creationId="{966075B8-D73D-3DFE-08EB-0C6826C67F59}"/>
          </ac:inkMkLst>
        </pc:inkChg>
        <pc:inkChg chg="add del">
          <ac:chgData name="Pajarinen Aatu Martti Joninpoika" userId="S::aatu.pajarinen@edu.kuopio.fi::115275ab-2ac3-463f-97a8-9eec5583a21c" providerId="AD" clId="Web-{896A09DC-3419-4DC6-BB49-3A1D3C9FA3CF}" dt="2022-05-20T09:07:00.522" v="241"/>
          <ac:inkMkLst>
            <pc:docMk/>
            <pc:sldMk cId="2238078608" sldId="278"/>
            <ac:inkMk id="48" creationId="{8D1D0D84-50AD-7919-2A2A-7E7B5F422326}"/>
          </ac:inkMkLst>
        </pc:inkChg>
        <pc:inkChg chg="add del">
          <ac:chgData name="Pajarinen Aatu Martti Joninpoika" userId="S::aatu.pajarinen@edu.kuopio.fi::115275ab-2ac3-463f-97a8-9eec5583a21c" providerId="AD" clId="Web-{896A09DC-3419-4DC6-BB49-3A1D3C9FA3CF}" dt="2022-05-20T09:07:16.616" v="244"/>
          <ac:inkMkLst>
            <pc:docMk/>
            <pc:sldMk cId="2238078608" sldId="278"/>
            <ac:inkMk id="49" creationId="{1485DE8B-E12B-7099-B2E4-17BCFC2FF0CA}"/>
          </ac:inkMkLst>
        </pc:inkChg>
      </pc:sldChg>
      <pc:sldChg chg="modSp">
        <pc:chgData name="Pajarinen Aatu Martti Joninpoika" userId="S::aatu.pajarinen@edu.kuopio.fi::115275ab-2ac3-463f-97a8-9eec5583a21c" providerId="AD" clId="Web-{896A09DC-3419-4DC6-BB49-3A1D3C9FA3CF}" dt="2022-05-20T09:11:33.293" v="264" actId="20577"/>
        <pc:sldMkLst>
          <pc:docMk/>
          <pc:sldMk cId="2557894295" sldId="279"/>
        </pc:sldMkLst>
        <pc:spChg chg="mod">
          <ac:chgData name="Pajarinen Aatu Martti Joninpoika" userId="S::aatu.pajarinen@edu.kuopio.fi::115275ab-2ac3-463f-97a8-9eec5583a21c" providerId="AD" clId="Web-{896A09DC-3419-4DC6-BB49-3A1D3C9FA3CF}" dt="2022-05-20T09:11:33.293" v="264" actId="20577"/>
          <ac:spMkLst>
            <pc:docMk/>
            <pc:sldMk cId="2557894295" sldId="279"/>
            <ac:spMk id="15" creationId="{4479B8E2-BD15-3892-A2D6-4392104D143D}"/>
          </ac:spMkLst>
        </pc:spChg>
      </pc:sldChg>
      <pc:sldChg chg="modSp">
        <pc:chgData name="Pajarinen Aatu Martti Joninpoika" userId="S::aatu.pajarinen@edu.kuopio.fi::115275ab-2ac3-463f-97a8-9eec5583a21c" providerId="AD" clId="Web-{896A09DC-3419-4DC6-BB49-3A1D3C9FA3CF}" dt="2022-05-20T08:02:05.905" v="193" actId="20577"/>
        <pc:sldMkLst>
          <pc:docMk/>
          <pc:sldMk cId="1368031828" sldId="280"/>
        </pc:sldMkLst>
        <pc:spChg chg="mod">
          <ac:chgData name="Pajarinen Aatu Martti Joninpoika" userId="S::aatu.pajarinen@edu.kuopio.fi::115275ab-2ac3-463f-97a8-9eec5583a21c" providerId="AD" clId="Web-{896A09DC-3419-4DC6-BB49-3A1D3C9FA3CF}" dt="2022-05-20T08:02:05.905" v="193" actId="20577"/>
          <ac:spMkLst>
            <pc:docMk/>
            <pc:sldMk cId="1368031828" sldId="280"/>
            <ac:spMk id="5" creationId="{1B41E550-CA96-993B-FA43-23C82B00332B}"/>
          </ac:spMkLst>
        </pc:spChg>
      </pc:sldChg>
      <pc:sldChg chg="delSp modSp">
        <pc:chgData name="Pajarinen Aatu Martti Joninpoika" userId="S::aatu.pajarinen@edu.kuopio.fi::115275ab-2ac3-463f-97a8-9eec5583a21c" providerId="AD" clId="Web-{896A09DC-3419-4DC6-BB49-3A1D3C9FA3CF}" dt="2022-05-20T08:02:25.171" v="194" actId="20577"/>
        <pc:sldMkLst>
          <pc:docMk/>
          <pc:sldMk cId="3188069033" sldId="281"/>
        </pc:sldMkLst>
        <pc:spChg chg="mod">
          <ac:chgData name="Pajarinen Aatu Martti Joninpoika" userId="S::aatu.pajarinen@edu.kuopio.fi::115275ab-2ac3-463f-97a8-9eec5583a21c" providerId="AD" clId="Web-{896A09DC-3419-4DC6-BB49-3A1D3C9FA3CF}" dt="2022-05-20T06:04:27.989" v="145" actId="20577"/>
          <ac:spMkLst>
            <pc:docMk/>
            <pc:sldMk cId="3188069033" sldId="281"/>
            <ac:spMk id="2" creationId="{19CCD501-E53A-9364-88D4-E48C93D134E0}"/>
          </ac:spMkLst>
        </pc:spChg>
        <pc:spChg chg="mod">
          <ac:chgData name="Pajarinen Aatu Martti Joninpoika" userId="S::aatu.pajarinen@edu.kuopio.fi::115275ab-2ac3-463f-97a8-9eec5583a21c" providerId="AD" clId="Web-{896A09DC-3419-4DC6-BB49-3A1D3C9FA3CF}" dt="2022-05-20T08:02:25.171" v="194" actId="20577"/>
          <ac:spMkLst>
            <pc:docMk/>
            <pc:sldMk cId="3188069033" sldId="281"/>
            <ac:spMk id="3" creationId="{1E368D3B-496E-2D4F-B47B-01CDE0394141}"/>
          </ac:spMkLst>
        </pc:spChg>
        <pc:inkChg chg="del">
          <ac:chgData name="Pajarinen Aatu Martti Joninpoika" userId="S::aatu.pajarinen@edu.kuopio.fi::115275ab-2ac3-463f-97a8-9eec5583a21c" providerId="AD" clId="Web-{896A09DC-3419-4DC6-BB49-3A1D3C9FA3CF}" dt="2022-05-20T06:04:46.333" v="148"/>
          <ac:inkMkLst>
            <pc:docMk/>
            <pc:sldMk cId="3188069033" sldId="281"/>
            <ac:inkMk id="5" creationId="{B01CCE32-DAB4-0EE5-4DF6-914674098B56}"/>
          </ac:inkMkLst>
        </pc:inkChg>
      </pc:sldChg>
      <pc:sldChg chg="modSp">
        <pc:chgData name="Pajarinen Aatu Martti Joninpoika" userId="S::aatu.pajarinen@edu.kuopio.fi::115275ab-2ac3-463f-97a8-9eec5583a21c" providerId="AD" clId="Web-{896A09DC-3419-4DC6-BB49-3A1D3C9FA3CF}" dt="2022-05-20T08:03:02.657" v="198" actId="20577"/>
        <pc:sldMkLst>
          <pc:docMk/>
          <pc:sldMk cId="2591973914" sldId="282"/>
        </pc:sldMkLst>
        <pc:spChg chg="mod">
          <ac:chgData name="Pajarinen Aatu Martti Joninpoika" userId="S::aatu.pajarinen@edu.kuopio.fi::115275ab-2ac3-463f-97a8-9eec5583a21c" providerId="AD" clId="Web-{896A09DC-3419-4DC6-BB49-3A1D3C9FA3CF}" dt="2022-05-20T08:03:02.657" v="198" actId="20577"/>
          <ac:spMkLst>
            <pc:docMk/>
            <pc:sldMk cId="2591973914" sldId="282"/>
            <ac:spMk id="3" creationId="{B9AB31B4-7515-B659-04A0-867EEE9183B6}"/>
          </ac:spMkLst>
        </pc:spChg>
      </pc:sldChg>
      <pc:sldChg chg="addSp delSp modSp new addAnim modAnim">
        <pc:chgData name="Pajarinen Aatu Martti Joninpoika" userId="S::aatu.pajarinen@edu.kuopio.fi::115275ab-2ac3-463f-97a8-9eec5583a21c" providerId="AD" clId="Web-{896A09DC-3419-4DC6-BB49-3A1D3C9FA3CF}" dt="2022-05-20T08:28:22.611" v="204"/>
        <pc:sldMkLst>
          <pc:docMk/>
          <pc:sldMk cId="1850219797" sldId="285"/>
        </pc:sldMkLst>
        <pc:spChg chg="mod">
          <ac:chgData name="Pajarinen Aatu Martti Joninpoika" userId="S::aatu.pajarinen@edu.kuopio.fi::115275ab-2ac3-463f-97a8-9eec5583a21c" providerId="AD" clId="Web-{896A09DC-3419-4DC6-BB49-3A1D3C9FA3CF}" dt="2022-05-20T06:01:31.466" v="141" actId="20577"/>
          <ac:spMkLst>
            <pc:docMk/>
            <pc:sldMk cId="1850219797" sldId="285"/>
            <ac:spMk id="2" creationId="{C7526F83-7D13-2449-9EFF-37F27E61BE34}"/>
          </ac:spMkLst>
        </pc:spChg>
        <pc:spChg chg="del">
          <ac:chgData name="Pajarinen Aatu Martti Joninpoika" userId="S::aatu.pajarinen@edu.kuopio.fi::115275ab-2ac3-463f-97a8-9eec5583a21c" providerId="AD" clId="Web-{896A09DC-3419-4DC6-BB49-3A1D3C9FA3CF}" dt="2022-05-20T06:06:09.320" v="149"/>
          <ac:spMkLst>
            <pc:docMk/>
            <pc:sldMk cId="1850219797" sldId="285"/>
            <ac:spMk id="3" creationId="{08022ADE-D560-7FE7-0654-61FF083F6AD1}"/>
          </ac:spMkLst>
        </pc:spChg>
        <pc:spChg chg="del">
          <ac:chgData name="Pajarinen Aatu Martti Joninpoika" userId="S::aatu.pajarinen@edu.kuopio.fi::115275ab-2ac3-463f-97a8-9eec5583a21c" providerId="AD" clId="Web-{896A09DC-3419-4DC6-BB49-3A1D3C9FA3CF}" dt="2022-05-20T06:16:35.776" v="150"/>
          <ac:spMkLst>
            <pc:docMk/>
            <pc:sldMk cId="1850219797" sldId="285"/>
            <ac:spMk id="4" creationId="{7025D7A5-2BFB-4017-DD89-AD1894F46D91}"/>
          </ac:spMkLst>
        </pc:spChg>
        <pc:picChg chg="add mod ord">
          <ac:chgData name="Pajarinen Aatu Martti Joninpoika" userId="S::aatu.pajarinen@edu.kuopio.fi::115275ab-2ac3-463f-97a8-9eec5583a21c" providerId="AD" clId="Web-{896A09DC-3419-4DC6-BB49-3A1D3C9FA3CF}" dt="2022-05-20T06:16:35.776" v="150"/>
          <ac:picMkLst>
            <pc:docMk/>
            <pc:sldMk cId="1850219797" sldId="285"/>
            <ac:picMk id="3" creationId="{82608660-38A4-262F-7802-B2193F0F7C02}"/>
          </ac:picMkLst>
        </pc:picChg>
        <pc:picChg chg="add mod ord">
          <ac:chgData name="Pajarinen Aatu Martti Joninpoika" userId="S::aatu.pajarinen@edu.kuopio.fi::115275ab-2ac3-463f-97a8-9eec5583a21c" providerId="AD" clId="Web-{896A09DC-3419-4DC6-BB49-3A1D3C9FA3CF}" dt="2022-05-20T06:06:09.320" v="149"/>
          <ac:picMkLst>
            <pc:docMk/>
            <pc:sldMk cId="1850219797" sldId="285"/>
            <ac:picMk id="5" creationId="{5683EEF7-DC27-9430-22C5-E3AF462F3C55}"/>
          </ac:picMkLst>
        </pc:picChg>
        <pc:inkChg chg="del">
          <ac:chgData name="Pajarinen Aatu Martti Joninpoika" userId="S::aatu.pajarinen@edu.kuopio.fi::115275ab-2ac3-463f-97a8-9eec5583a21c" providerId="AD" clId="Web-{896A09DC-3419-4DC6-BB49-3A1D3C9FA3CF}" dt="2022-05-20T06:17:11.840" v="153"/>
          <ac:inkMkLst>
            <pc:docMk/>
            <pc:sldMk cId="1850219797" sldId="285"/>
            <ac:inkMk id="6" creationId="{DF1C8B31-D2EB-8B02-C2FF-A406BEA3B133}"/>
          </ac:inkMkLst>
        </pc:inkChg>
        <pc:inkChg chg="del">
          <ac:chgData name="Pajarinen Aatu Martti Joninpoika" userId="S::aatu.pajarinen@edu.kuopio.fi::115275ab-2ac3-463f-97a8-9eec5583a21c" providerId="AD" clId="Web-{896A09DC-3419-4DC6-BB49-3A1D3C9FA3CF}" dt="2022-05-20T06:17:11.840" v="152"/>
          <ac:inkMkLst>
            <pc:docMk/>
            <pc:sldMk cId="1850219797" sldId="285"/>
            <ac:inkMk id="7" creationId="{45239DB9-77CC-3494-C1C0-8F53C800DBB8}"/>
          </ac:inkMkLst>
        </pc:inkChg>
        <pc:inkChg chg="del">
          <ac:chgData name="Pajarinen Aatu Martti Joninpoika" userId="S::aatu.pajarinen@edu.kuopio.fi::115275ab-2ac3-463f-97a8-9eec5583a21c" providerId="AD" clId="Web-{896A09DC-3419-4DC6-BB49-3A1D3C9FA3CF}" dt="2022-05-20T06:17:11.840" v="151"/>
          <ac:inkMkLst>
            <pc:docMk/>
            <pc:sldMk cId="1850219797" sldId="285"/>
            <ac:inkMk id="8" creationId="{622A9146-FF56-55D1-9356-406E2DB0F75B}"/>
          </ac:inkMkLst>
        </pc:inkChg>
      </pc:sldChg>
      <pc:sldChg chg="del">
        <pc:chgData name="Pajarinen Aatu Martti Joninpoika" userId="S::aatu.pajarinen@edu.kuopio.fi::115275ab-2ac3-463f-97a8-9eec5583a21c" providerId="AD" clId="Web-{896A09DC-3419-4DC6-BB49-3A1D3C9FA3CF}" dt="2022-05-20T07:54:29.831" v="160"/>
        <pc:sldMkLst>
          <pc:docMk/>
          <pc:sldMk cId="2278642176" sldId="286"/>
        </pc:sldMkLst>
      </pc:sldChg>
    </pc:docChg>
  </pc:docChgLst>
  <pc:docChgLst>
    <pc:chgData name="Möttönen Atso Eemil" userId="S::atso.mottonen@edu.kuopio.fi::b494b878-96fa-4ef1-91d6-78c49359a586" providerId="AD" clId="Web-{ED092936-BA26-F3FE-2A39-D9AAB808E2A3}"/>
    <pc:docChg chg="addSld delSld modSld">
      <pc:chgData name="Möttönen Atso Eemil" userId="S::atso.mottonen@edu.kuopio.fi::b494b878-96fa-4ef1-91d6-78c49359a586" providerId="AD" clId="Web-{ED092936-BA26-F3FE-2A39-D9AAB808E2A3}" dt="2022-05-17T09:26:09.416" v="867"/>
      <pc:docMkLst>
        <pc:docMk/>
      </pc:docMkLst>
      <pc:sldChg chg="addSp">
        <pc:chgData name="Möttönen Atso Eemil" userId="S::atso.mottonen@edu.kuopio.fi::b494b878-96fa-4ef1-91d6-78c49359a586" providerId="AD" clId="Web-{ED092936-BA26-F3FE-2A39-D9AAB808E2A3}" dt="2022-05-17T09:11:27.176" v="829"/>
        <pc:sldMkLst>
          <pc:docMk/>
          <pc:sldMk cId="3622625124" sldId="256"/>
        </pc:sldMkLst>
        <pc:inkChg chg="add">
          <ac:chgData name="Möttönen Atso Eemil" userId="S::atso.mottonen@edu.kuopio.fi::b494b878-96fa-4ef1-91d6-78c49359a586" providerId="AD" clId="Web-{ED092936-BA26-F3FE-2A39-D9AAB808E2A3}" dt="2022-05-17T09:10:52.769" v="826"/>
          <ac:inkMkLst>
            <pc:docMk/>
            <pc:sldMk cId="3622625124" sldId="256"/>
            <ac:inkMk id="3" creationId="{85E5102F-6FC3-B9C0-70E2-BAF20DF01F23}"/>
          </ac:inkMkLst>
        </pc:inkChg>
        <pc:inkChg chg="add">
          <ac:chgData name="Möttönen Atso Eemil" userId="S::atso.mottonen@edu.kuopio.fi::b494b878-96fa-4ef1-91d6-78c49359a586" providerId="AD" clId="Web-{ED092936-BA26-F3FE-2A39-D9AAB808E2A3}" dt="2022-05-17T09:10:57.925" v="827"/>
          <ac:inkMkLst>
            <pc:docMk/>
            <pc:sldMk cId="3622625124" sldId="256"/>
            <ac:inkMk id="4" creationId="{81DF61B9-FEF5-D93E-BE55-CB6730755EBC}"/>
          </ac:inkMkLst>
        </pc:inkChg>
        <pc:inkChg chg="add">
          <ac:chgData name="Möttönen Atso Eemil" userId="S::atso.mottonen@edu.kuopio.fi::b494b878-96fa-4ef1-91d6-78c49359a586" providerId="AD" clId="Web-{ED092936-BA26-F3FE-2A39-D9AAB808E2A3}" dt="2022-05-17T09:11:05.894" v="828"/>
          <ac:inkMkLst>
            <pc:docMk/>
            <pc:sldMk cId="3622625124" sldId="256"/>
            <ac:inkMk id="5" creationId="{FE55F9DF-46CF-BFD5-2436-4E9BADC9F9D5}"/>
          </ac:inkMkLst>
        </pc:inkChg>
        <pc:inkChg chg="add">
          <ac:chgData name="Möttönen Atso Eemil" userId="S::atso.mottonen@edu.kuopio.fi::b494b878-96fa-4ef1-91d6-78c49359a586" providerId="AD" clId="Web-{ED092936-BA26-F3FE-2A39-D9AAB808E2A3}" dt="2022-05-17T09:11:27.176" v="829"/>
          <ac:inkMkLst>
            <pc:docMk/>
            <pc:sldMk cId="3622625124" sldId="256"/>
            <ac:inkMk id="6" creationId="{52E26B7F-F8F4-75C8-52F6-8745E4B6D2BE}"/>
          </ac:inkMkLst>
        </pc:inkChg>
      </pc:sldChg>
      <pc:sldChg chg="addSp delSp">
        <pc:chgData name="Möttönen Atso Eemil" userId="S::atso.mottonen@edu.kuopio.fi::b494b878-96fa-4ef1-91d6-78c49359a586" providerId="AD" clId="Web-{ED092936-BA26-F3FE-2A39-D9AAB808E2A3}" dt="2022-05-17T09:10:18.315" v="825"/>
        <pc:sldMkLst>
          <pc:docMk/>
          <pc:sldMk cId="2891289419" sldId="260"/>
        </pc:sldMkLst>
        <pc:inkChg chg="add del">
          <ac:chgData name="Möttönen Atso Eemil" userId="S::atso.mottonen@edu.kuopio.fi::b494b878-96fa-4ef1-91d6-78c49359a586" providerId="AD" clId="Web-{ED092936-BA26-F3FE-2A39-D9AAB808E2A3}" dt="2022-05-17T09:09:27.517" v="819"/>
          <ac:inkMkLst>
            <pc:docMk/>
            <pc:sldMk cId="2891289419" sldId="260"/>
            <ac:inkMk id="4" creationId="{EDFDBCB7-B2E4-9161-F0D4-54E08B924280}"/>
          </ac:inkMkLst>
        </pc:inkChg>
        <pc:inkChg chg="add del">
          <ac:chgData name="Möttönen Atso Eemil" userId="S::atso.mottonen@edu.kuopio.fi::b494b878-96fa-4ef1-91d6-78c49359a586" providerId="AD" clId="Web-{ED092936-BA26-F3FE-2A39-D9AAB808E2A3}" dt="2022-05-17T09:09:50.111" v="821"/>
          <ac:inkMkLst>
            <pc:docMk/>
            <pc:sldMk cId="2891289419" sldId="260"/>
            <ac:inkMk id="5" creationId="{21ECEC2E-ABDE-7331-C372-4468AC7DF1E8}"/>
          </ac:inkMkLst>
        </pc:inkChg>
        <pc:inkChg chg="add del">
          <ac:chgData name="Möttönen Atso Eemil" userId="S::atso.mottonen@edu.kuopio.fi::b494b878-96fa-4ef1-91d6-78c49359a586" providerId="AD" clId="Web-{ED092936-BA26-F3FE-2A39-D9AAB808E2A3}" dt="2022-05-17T09:10:05.471" v="823"/>
          <ac:inkMkLst>
            <pc:docMk/>
            <pc:sldMk cId="2891289419" sldId="260"/>
            <ac:inkMk id="6" creationId="{BB8C7FF4-16A6-8DDC-663E-F442BF5A4B19}"/>
          </ac:inkMkLst>
        </pc:inkChg>
        <pc:inkChg chg="add del">
          <ac:chgData name="Möttönen Atso Eemil" userId="S::atso.mottonen@edu.kuopio.fi::b494b878-96fa-4ef1-91d6-78c49359a586" providerId="AD" clId="Web-{ED092936-BA26-F3FE-2A39-D9AAB808E2A3}" dt="2022-05-17T09:10:18.315" v="825"/>
          <ac:inkMkLst>
            <pc:docMk/>
            <pc:sldMk cId="2891289419" sldId="260"/>
            <ac:inkMk id="7" creationId="{80AFAB62-5EF8-F968-DCFB-1FC9E6B6A8BC}"/>
          </ac:inkMkLst>
        </pc:inkChg>
      </pc:sldChg>
      <pc:sldChg chg="modSp">
        <pc:chgData name="Möttönen Atso Eemil" userId="S::atso.mottonen@edu.kuopio.fi::b494b878-96fa-4ef1-91d6-78c49359a586" providerId="AD" clId="Web-{ED092936-BA26-F3FE-2A39-D9AAB808E2A3}" dt="2022-05-17T07:35:36.163" v="541" actId="1076"/>
        <pc:sldMkLst>
          <pc:docMk/>
          <pc:sldMk cId="3407179292" sldId="263"/>
        </pc:sldMkLst>
        <pc:picChg chg="mod">
          <ac:chgData name="Möttönen Atso Eemil" userId="S::atso.mottonen@edu.kuopio.fi::b494b878-96fa-4ef1-91d6-78c49359a586" providerId="AD" clId="Web-{ED092936-BA26-F3FE-2A39-D9AAB808E2A3}" dt="2022-05-17T07:35:36.163" v="541" actId="1076"/>
          <ac:picMkLst>
            <pc:docMk/>
            <pc:sldMk cId="3407179292" sldId="263"/>
            <ac:picMk id="3" creationId="{6C362529-CCFE-A270-8534-23352CE419F9}"/>
          </ac:picMkLst>
        </pc:picChg>
      </pc:sldChg>
      <pc:sldChg chg="modSp">
        <pc:chgData name="Möttönen Atso Eemil" userId="S::atso.mottonen@edu.kuopio.fi::b494b878-96fa-4ef1-91d6-78c49359a586" providerId="AD" clId="Web-{ED092936-BA26-F3FE-2A39-D9AAB808E2A3}" dt="2022-05-17T06:27:28.493" v="71" actId="20577"/>
        <pc:sldMkLst>
          <pc:docMk/>
          <pc:sldMk cId="4048345515" sldId="267"/>
        </pc:sldMkLst>
        <pc:spChg chg="mod">
          <ac:chgData name="Möttönen Atso Eemil" userId="S::atso.mottonen@edu.kuopio.fi::b494b878-96fa-4ef1-91d6-78c49359a586" providerId="AD" clId="Web-{ED092936-BA26-F3FE-2A39-D9AAB808E2A3}" dt="2022-05-17T06:27:28.493" v="71" actId="20577"/>
          <ac:spMkLst>
            <pc:docMk/>
            <pc:sldMk cId="4048345515" sldId="267"/>
            <ac:spMk id="2" creationId="{DFFCAC19-342A-DE36-F58F-B5EF7A97DDD2}"/>
          </ac:spMkLst>
        </pc:spChg>
        <pc:spChg chg="mod">
          <ac:chgData name="Möttönen Atso Eemil" userId="S::atso.mottonen@edu.kuopio.fi::b494b878-96fa-4ef1-91d6-78c49359a586" providerId="AD" clId="Web-{ED092936-BA26-F3FE-2A39-D9AAB808E2A3}" dt="2022-05-17T06:27:00.789" v="54" actId="20577"/>
          <ac:spMkLst>
            <pc:docMk/>
            <pc:sldMk cId="4048345515" sldId="267"/>
            <ac:spMk id="3" creationId="{3FE84068-2C29-8EA0-DD82-50770D3C4451}"/>
          </ac:spMkLst>
        </pc:spChg>
      </pc:sldChg>
      <pc:sldChg chg="modSp">
        <pc:chgData name="Möttönen Atso Eemil" userId="S::atso.mottonen@edu.kuopio.fi::b494b878-96fa-4ef1-91d6-78c49359a586" providerId="AD" clId="Web-{ED092936-BA26-F3FE-2A39-D9AAB808E2A3}" dt="2022-05-17T06:28:22.073" v="75" actId="1076"/>
        <pc:sldMkLst>
          <pc:docMk/>
          <pc:sldMk cId="917690438" sldId="268"/>
        </pc:sldMkLst>
        <pc:picChg chg="mod">
          <ac:chgData name="Möttönen Atso Eemil" userId="S::atso.mottonen@edu.kuopio.fi::b494b878-96fa-4ef1-91d6-78c49359a586" providerId="AD" clId="Web-{ED092936-BA26-F3FE-2A39-D9AAB808E2A3}" dt="2022-05-17T06:28:22.073" v="75" actId="1076"/>
          <ac:picMkLst>
            <pc:docMk/>
            <pc:sldMk cId="917690438" sldId="268"/>
            <ac:picMk id="4" creationId="{AF7C930F-E8AC-86C7-B677-D02F88CC38DA}"/>
          </ac:picMkLst>
        </pc:picChg>
      </pc:sldChg>
      <pc:sldChg chg="addSp modSp new">
        <pc:chgData name="Möttönen Atso Eemil" userId="S::atso.mottonen@edu.kuopio.fi::b494b878-96fa-4ef1-91d6-78c49359a586" providerId="AD" clId="Web-{ED092936-BA26-F3FE-2A39-D9AAB808E2A3}" dt="2022-05-17T08:49:46.582" v="770" actId="1076"/>
        <pc:sldMkLst>
          <pc:docMk/>
          <pc:sldMk cId="1171988435" sldId="269"/>
        </pc:sldMkLst>
        <pc:spChg chg="mod">
          <ac:chgData name="Möttönen Atso Eemil" userId="S::atso.mottonen@edu.kuopio.fi::b494b878-96fa-4ef1-91d6-78c49359a586" providerId="AD" clId="Web-{ED092936-BA26-F3FE-2A39-D9AAB808E2A3}" dt="2022-05-17T08:49:46.582" v="770" actId="1076"/>
          <ac:spMkLst>
            <pc:docMk/>
            <pc:sldMk cId="1171988435" sldId="269"/>
            <ac:spMk id="2" creationId="{88DD32C1-FE85-86EE-BF99-747BE0FBBD3C}"/>
          </ac:spMkLst>
        </pc:spChg>
        <pc:spChg chg="mod">
          <ac:chgData name="Möttönen Atso Eemil" userId="S::atso.mottonen@edu.kuopio.fi::b494b878-96fa-4ef1-91d6-78c49359a586" providerId="AD" clId="Web-{ED092936-BA26-F3FE-2A39-D9AAB808E2A3}" dt="2022-05-17T06:41:33.517" v="539" actId="20577"/>
          <ac:spMkLst>
            <pc:docMk/>
            <pc:sldMk cId="1171988435" sldId="269"/>
            <ac:spMk id="3" creationId="{7114F5CF-805A-4D7D-BD1F-0653BF158901}"/>
          </ac:spMkLst>
        </pc:spChg>
        <pc:spChg chg="add">
          <ac:chgData name="Möttönen Atso Eemil" userId="S::atso.mottonen@edu.kuopio.fi::b494b878-96fa-4ef1-91d6-78c49359a586" providerId="AD" clId="Web-{ED092936-BA26-F3FE-2A39-D9AAB808E2A3}" dt="2022-05-17T06:32:22.955" v="230"/>
          <ac:spMkLst>
            <pc:docMk/>
            <pc:sldMk cId="1171988435" sldId="269"/>
            <ac:spMk id="5" creationId="{84126CB6-3677-B055-6A58-D7674307025E}"/>
          </ac:spMkLst>
        </pc:spChg>
      </pc:sldChg>
      <pc:sldChg chg="modSp">
        <pc:chgData name="Möttönen Atso Eemil" userId="S::atso.mottonen@edu.kuopio.fi::b494b878-96fa-4ef1-91d6-78c49359a586" providerId="AD" clId="Web-{ED092936-BA26-F3FE-2A39-D9AAB808E2A3}" dt="2022-05-17T06:18:33.619" v="3" actId="14100"/>
        <pc:sldMkLst>
          <pc:docMk/>
          <pc:sldMk cId="3993705724" sldId="269"/>
        </pc:sldMkLst>
        <pc:picChg chg="mod">
          <ac:chgData name="Möttönen Atso Eemil" userId="S::atso.mottonen@edu.kuopio.fi::b494b878-96fa-4ef1-91d6-78c49359a586" providerId="AD" clId="Web-{ED092936-BA26-F3FE-2A39-D9AAB808E2A3}" dt="2022-05-17T06:18:33.619" v="3" actId="14100"/>
          <ac:picMkLst>
            <pc:docMk/>
            <pc:sldMk cId="3993705724" sldId="269"/>
            <ac:picMk id="4" creationId="{C90993F5-E50A-C1D8-D6AE-D6ACDE255AB8}"/>
          </ac:picMkLst>
        </pc:picChg>
      </pc:sldChg>
      <pc:sldChg chg="addSp delSp">
        <pc:chgData name="Möttönen Atso Eemil" userId="S::atso.mottonen@edu.kuopio.fi::b494b878-96fa-4ef1-91d6-78c49359a586" providerId="AD" clId="Web-{ED092936-BA26-F3FE-2A39-D9AAB808E2A3}" dt="2022-05-17T09:22:55.520" v="851"/>
        <pc:sldMkLst>
          <pc:docMk/>
          <pc:sldMk cId="2035100390" sldId="270"/>
        </pc:sldMkLst>
        <pc:inkChg chg="add del">
          <ac:chgData name="Möttönen Atso Eemil" userId="S::atso.mottonen@edu.kuopio.fi::b494b878-96fa-4ef1-91d6-78c49359a586" providerId="AD" clId="Web-{ED092936-BA26-F3FE-2A39-D9AAB808E2A3}" dt="2022-05-17T09:22:55.520" v="851"/>
          <ac:inkMkLst>
            <pc:docMk/>
            <pc:sldMk cId="2035100390" sldId="270"/>
            <ac:inkMk id="6" creationId="{DB41B4D7-2D01-5AD1-E450-1AADEDAF502E}"/>
          </ac:inkMkLst>
        </pc:inkChg>
      </pc:sldChg>
      <pc:sldChg chg="new">
        <pc:chgData name="Möttönen Atso Eemil" userId="S::atso.mottonen@edu.kuopio.fi::b494b878-96fa-4ef1-91d6-78c49359a586" providerId="AD" clId="Web-{ED092936-BA26-F3FE-2A39-D9AAB808E2A3}" dt="2022-05-17T07:39:17.230" v="542"/>
        <pc:sldMkLst>
          <pc:docMk/>
          <pc:sldMk cId="1702890909" sldId="271"/>
        </pc:sldMkLst>
      </pc:sldChg>
      <pc:sldChg chg="modSp new">
        <pc:chgData name="Möttönen Atso Eemil" userId="S::atso.mottonen@edu.kuopio.fi::b494b878-96fa-4ef1-91d6-78c49359a586" providerId="AD" clId="Web-{ED092936-BA26-F3FE-2A39-D9AAB808E2A3}" dt="2022-05-17T08:49:05.972" v="769" actId="20577"/>
        <pc:sldMkLst>
          <pc:docMk/>
          <pc:sldMk cId="3315118659" sldId="272"/>
        </pc:sldMkLst>
        <pc:spChg chg="mod">
          <ac:chgData name="Möttönen Atso Eemil" userId="S::atso.mottonen@edu.kuopio.fi::b494b878-96fa-4ef1-91d6-78c49359a586" providerId="AD" clId="Web-{ED092936-BA26-F3FE-2A39-D9AAB808E2A3}" dt="2022-05-17T08:27:06.346" v="564" actId="20577"/>
          <ac:spMkLst>
            <pc:docMk/>
            <pc:sldMk cId="3315118659" sldId="272"/>
            <ac:spMk id="2" creationId="{0569D513-B87D-50AC-8E4B-0786022A8E43}"/>
          </ac:spMkLst>
        </pc:spChg>
        <pc:spChg chg="mod">
          <ac:chgData name="Möttönen Atso Eemil" userId="S::atso.mottonen@edu.kuopio.fi::b494b878-96fa-4ef1-91d6-78c49359a586" providerId="AD" clId="Web-{ED092936-BA26-F3FE-2A39-D9AAB808E2A3}" dt="2022-05-17T08:49:05.972" v="769" actId="20577"/>
          <ac:spMkLst>
            <pc:docMk/>
            <pc:sldMk cId="3315118659" sldId="272"/>
            <ac:spMk id="3" creationId="{8EF4D998-153D-6F3A-F1D4-E5AA9B9D3261}"/>
          </ac:spMkLst>
        </pc:spChg>
      </pc:sldChg>
      <pc:sldChg chg="addSp delSp modSp new">
        <pc:chgData name="Möttönen Atso Eemil" userId="S::atso.mottonen@edu.kuopio.fi::b494b878-96fa-4ef1-91d6-78c49359a586" providerId="AD" clId="Web-{ED092936-BA26-F3FE-2A39-D9AAB808E2A3}" dt="2022-05-17T09:08:59.188" v="817"/>
        <pc:sldMkLst>
          <pc:docMk/>
          <pc:sldMk cId="4069561320" sldId="273"/>
        </pc:sldMkLst>
        <pc:spChg chg="mod">
          <ac:chgData name="Möttönen Atso Eemil" userId="S::atso.mottonen@edu.kuopio.fi::b494b878-96fa-4ef1-91d6-78c49359a586" providerId="AD" clId="Web-{ED092936-BA26-F3FE-2A39-D9AAB808E2A3}" dt="2022-05-17T08:51:57.851" v="797" actId="20577"/>
          <ac:spMkLst>
            <pc:docMk/>
            <pc:sldMk cId="4069561320" sldId="273"/>
            <ac:spMk id="2" creationId="{C6A8D27B-95B2-6FB2-D125-965404D20936}"/>
          </ac:spMkLst>
        </pc:spChg>
        <pc:inkChg chg="add del">
          <ac:chgData name="Möttönen Atso Eemil" userId="S::atso.mottonen@edu.kuopio.fi::b494b878-96fa-4ef1-91d6-78c49359a586" providerId="AD" clId="Web-{ED092936-BA26-F3FE-2A39-D9AAB808E2A3}" dt="2022-05-17T08:52:10.570" v="799"/>
          <ac:inkMkLst>
            <pc:docMk/>
            <pc:sldMk cId="4069561320" sldId="273"/>
            <ac:inkMk id="4" creationId="{57042E74-116C-2189-98F9-74880FE9C143}"/>
          </ac:inkMkLst>
        </pc:inkChg>
        <pc:inkChg chg="add del">
          <ac:chgData name="Möttönen Atso Eemil" userId="S::atso.mottonen@edu.kuopio.fi::b494b878-96fa-4ef1-91d6-78c49359a586" providerId="AD" clId="Web-{ED092936-BA26-F3FE-2A39-D9AAB808E2A3}" dt="2022-05-17T08:52:22.195" v="801"/>
          <ac:inkMkLst>
            <pc:docMk/>
            <pc:sldMk cId="4069561320" sldId="273"/>
            <ac:inkMk id="5" creationId="{33EDE85C-1B1F-BFBF-4F76-B58C95E7C70E}"/>
          </ac:inkMkLst>
        </pc:inkChg>
        <pc:inkChg chg="add del">
          <ac:chgData name="Möttönen Atso Eemil" userId="S::atso.mottonen@edu.kuopio.fi::b494b878-96fa-4ef1-91d6-78c49359a586" providerId="AD" clId="Web-{ED092936-BA26-F3FE-2A39-D9AAB808E2A3}" dt="2022-05-17T08:53:16.478" v="803"/>
          <ac:inkMkLst>
            <pc:docMk/>
            <pc:sldMk cId="4069561320" sldId="273"/>
            <ac:inkMk id="6" creationId="{E88E0EEF-D1E5-B33E-2479-9275C499BB52}"/>
          </ac:inkMkLst>
        </pc:inkChg>
        <pc:inkChg chg="add del">
          <ac:chgData name="Möttönen Atso Eemil" userId="S::atso.mottonen@edu.kuopio.fi::b494b878-96fa-4ef1-91d6-78c49359a586" providerId="AD" clId="Web-{ED092936-BA26-F3FE-2A39-D9AAB808E2A3}" dt="2022-05-17T08:53:32.916" v="805"/>
          <ac:inkMkLst>
            <pc:docMk/>
            <pc:sldMk cId="4069561320" sldId="273"/>
            <ac:inkMk id="7" creationId="{97487B6A-2F80-D37E-AF4F-EC3B31308134}"/>
          </ac:inkMkLst>
        </pc:inkChg>
        <pc:inkChg chg="add del">
          <ac:chgData name="Möttönen Atso Eemil" userId="S::atso.mottonen@edu.kuopio.fi::b494b878-96fa-4ef1-91d6-78c49359a586" providerId="AD" clId="Web-{ED092936-BA26-F3FE-2A39-D9AAB808E2A3}" dt="2022-05-17T08:53:45.572" v="807"/>
          <ac:inkMkLst>
            <pc:docMk/>
            <pc:sldMk cId="4069561320" sldId="273"/>
            <ac:inkMk id="8" creationId="{B68B74BF-77F3-41EC-E787-84E82AA9F2E1}"/>
          </ac:inkMkLst>
        </pc:inkChg>
        <pc:inkChg chg="add del">
          <ac:chgData name="Möttönen Atso Eemil" userId="S::atso.mottonen@edu.kuopio.fi::b494b878-96fa-4ef1-91d6-78c49359a586" providerId="AD" clId="Web-{ED092936-BA26-F3FE-2A39-D9AAB808E2A3}" dt="2022-05-17T09:08:26.093" v="811"/>
          <ac:inkMkLst>
            <pc:docMk/>
            <pc:sldMk cId="4069561320" sldId="273"/>
            <ac:inkMk id="9" creationId="{E025B48D-A7EA-6C43-6DC9-FC029653A59D}"/>
          </ac:inkMkLst>
        </pc:inkChg>
        <pc:inkChg chg="add del">
          <ac:chgData name="Möttönen Atso Eemil" userId="S::atso.mottonen@edu.kuopio.fi::b494b878-96fa-4ef1-91d6-78c49359a586" providerId="AD" clId="Web-{ED092936-BA26-F3FE-2A39-D9AAB808E2A3}" dt="2022-05-17T09:08:32.937" v="813"/>
          <ac:inkMkLst>
            <pc:docMk/>
            <pc:sldMk cId="4069561320" sldId="273"/>
            <ac:inkMk id="10" creationId="{50768DC0-E354-2461-E3F7-A3835EB476BE}"/>
          </ac:inkMkLst>
        </pc:inkChg>
        <pc:inkChg chg="add del">
          <ac:chgData name="Möttönen Atso Eemil" userId="S::atso.mottonen@edu.kuopio.fi::b494b878-96fa-4ef1-91d6-78c49359a586" providerId="AD" clId="Web-{ED092936-BA26-F3FE-2A39-D9AAB808E2A3}" dt="2022-05-17T09:08:44.469" v="815"/>
          <ac:inkMkLst>
            <pc:docMk/>
            <pc:sldMk cId="4069561320" sldId="273"/>
            <ac:inkMk id="11" creationId="{A869B6F4-C397-7A5F-C09B-A1585C24732F}"/>
          </ac:inkMkLst>
        </pc:inkChg>
        <pc:inkChg chg="add del">
          <ac:chgData name="Möttönen Atso Eemil" userId="S::atso.mottonen@edu.kuopio.fi::b494b878-96fa-4ef1-91d6-78c49359a586" providerId="AD" clId="Web-{ED092936-BA26-F3FE-2A39-D9AAB808E2A3}" dt="2022-05-17T09:08:59.188" v="817"/>
          <ac:inkMkLst>
            <pc:docMk/>
            <pc:sldMk cId="4069561320" sldId="273"/>
            <ac:inkMk id="12" creationId="{1F1480AC-B967-954A-C573-247B68A854E4}"/>
          </ac:inkMkLst>
        </pc:inkChg>
      </pc:sldChg>
      <pc:sldChg chg="new del">
        <pc:chgData name="Möttönen Atso Eemil" userId="S::atso.mottonen@edu.kuopio.fi::b494b878-96fa-4ef1-91d6-78c49359a586" providerId="AD" clId="Web-{ED092936-BA26-F3FE-2A39-D9AAB808E2A3}" dt="2022-05-17T08:58:29.001" v="809"/>
        <pc:sldMkLst>
          <pc:docMk/>
          <pc:sldMk cId="2968241577" sldId="274"/>
        </pc:sldMkLst>
      </pc:sldChg>
      <pc:sldChg chg="del">
        <pc:chgData name="Möttönen Atso Eemil" userId="S::atso.mottonen@edu.kuopio.fi::b494b878-96fa-4ef1-91d6-78c49359a586" providerId="AD" clId="Web-{ED092936-BA26-F3FE-2A39-D9AAB808E2A3}" dt="2022-05-17T09:14:37.040" v="830"/>
        <pc:sldMkLst>
          <pc:docMk/>
          <pc:sldMk cId="3092173013" sldId="276"/>
        </pc:sldMkLst>
      </pc:sldChg>
      <pc:sldChg chg="del">
        <pc:chgData name="Möttönen Atso Eemil" userId="S::atso.mottonen@edu.kuopio.fi::b494b878-96fa-4ef1-91d6-78c49359a586" providerId="AD" clId="Web-{ED092936-BA26-F3FE-2A39-D9AAB808E2A3}" dt="2022-05-17T09:14:40.774" v="831"/>
        <pc:sldMkLst>
          <pc:docMk/>
          <pc:sldMk cId="213915947" sldId="277"/>
        </pc:sldMkLst>
      </pc:sldChg>
      <pc:sldChg chg="addSp delSp add del">
        <pc:chgData name="Möttönen Atso Eemil" userId="S::atso.mottonen@edu.kuopio.fi::b494b878-96fa-4ef1-91d6-78c49359a586" providerId="AD" clId="Web-{ED092936-BA26-F3FE-2A39-D9AAB808E2A3}" dt="2022-05-17T09:25:37.180" v="863"/>
        <pc:sldMkLst>
          <pc:docMk/>
          <pc:sldMk cId="2238078608" sldId="278"/>
        </pc:sldMkLst>
        <pc:inkChg chg="add del">
          <ac:chgData name="Möttönen Atso Eemil" userId="S::atso.mottonen@edu.kuopio.fi::b494b878-96fa-4ef1-91d6-78c49359a586" providerId="AD" clId="Web-{ED092936-BA26-F3FE-2A39-D9AAB808E2A3}" dt="2022-05-17T09:25:37.180" v="863"/>
          <ac:inkMkLst>
            <pc:docMk/>
            <pc:sldMk cId="2238078608" sldId="278"/>
            <ac:inkMk id="3" creationId="{A68BC9F3-A70D-52AC-BE97-2B043428E9BB}"/>
          </ac:inkMkLst>
        </pc:inkChg>
        <pc:inkChg chg="del">
          <ac:chgData name="Möttönen Atso Eemil" userId="S::atso.mottonen@edu.kuopio.fi::b494b878-96fa-4ef1-91d6-78c49359a586" providerId="AD" clId="Web-{ED092936-BA26-F3FE-2A39-D9AAB808E2A3}" dt="2022-05-17T09:20:44.439" v="846"/>
          <ac:inkMkLst>
            <pc:docMk/>
            <pc:sldMk cId="2238078608" sldId="278"/>
            <ac:inkMk id="3" creationId="{EBAF8B3A-6F72-72B2-6735-E45B58D8DAC6}"/>
          </ac:inkMkLst>
        </pc:inkChg>
        <pc:inkChg chg="add">
          <ac:chgData name="Möttönen Atso Eemil" userId="S::atso.mottonen@edu.kuopio.fi::b494b878-96fa-4ef1-91d6-78c49359a586" providerId="AD" clId="Web-{ED092936-BA26-F3FE-2A39-D9AAB808E2A3}" dt="2022-05-17T09:16:48.355" v="834"/>
          <ac:inkMkLst>
            <pc:docMk/>
            <pc:sldMk cId="2238078608" sldId="278"/>
            <ac:inkMk id="5" creationId="{4B526B3D-0A8F-772B-36AB-FE2549A223CB}"/>
          </ac:inkMkLst>
        </pc:inkChg>
        <pc:inkChg chg="del">
          <ac:chgData name="Möttönen Atso Eemil" userId="S::atso.mottonen@edu.kuopio.fi::b494b878-96fa-4ef1-91d6-78c49359a586" providerId="AD" clId="Web-{ED092936-BA26-F3FE-2A39-D9AAB808E2A3}" dt="2022-05-17T09:19:47.719" v="843"/>
          <ac:inkMkLst>
            <pc:docMk/>
            <pc:sldMk cId="2238078608" sldId="278"/>
            <ac:inkMk id="6" creationId="{3A58FB8A-FE8E-851B-7833-BCED81D81569}"/>
          </ac:inkMkLst>
        </pc:inkChg>
        <pc:inkChg chg="add del">
          <ac:chgData name="Möttönen Atso Eemil" userId="S::atso.mottonen@edu.kuopio.fi::b494b878-96fa-4ef1-91d6-78c49359a586" providerId="AD" clId="Web-{ED092936-BA26-F3FE-2A39-D9AAB808E2A3}" dt="2022-05-17T09:25:37.180" v="862"/>
          <ac:inkMkLst>
            <pc:docMk/>
            <pc:sldMk cId="2238078608" sldId="278"/>
            <ac:inkMk id="6" creationId="{DD3E56C6-2405-1D63-AEAF-F0DD9F058928}"/>
          </ac:inkMkLst>
        </pc:inkChg>
        <pc:inkChg chg="add">
          <ac:chgData name="Möttönen Atso Eemil" userId="S::atso.mottonen@edu.kuopio.fi::b494b878-96fa-4ef1-91d6-78c49359a586" providerId="AD" clId="Web-{ED092936-BA26-F3FE-2A39-D9AAB808E2A3}" dt="2022-05-17T09:25:18.774" v="854"/>
          <ac:inkMkLst>
            <pc:docMk/>
            <pc:sldMk cId="2238078608" sldId="278"/>
            <ac:inkMk id="7" creationId="{2ED13DD3-ABFD-182D-7348-5EFCE0FF47DD}"/>
          </ac:inkMkLst>
        </pc:inkChg>
        <pc:inkChg chg="add">
          <ac:chgData name="Möttönen Atso Eemil" userId="S::atso.mottonen@edu.kuopio.fi::b494b878-96fa-4ef1-91d6-78c49359a586" providerId="AD" clId="Web-{ED092936-BA26-F3FE-2A39-D9AAB808E2A3}" dt="2022-05-17T09:19:40.016" v="842"/>
          <ac:inkMkLst>
            <pc:docMk/>
            <pc:sldMk cId="2238078608" sldId="278"/>
            <ac:inkMk id="7" creationId="{75910FFE-2A5A-0300-A72E-0C3039467E22}"/>
          </ac:inkMkLst>
        </pc:inkChg>
        <pc:inkChg chg="add del">
          <ac:chgData name="Möttönen Atso Eemil" userId="S::atso.mottonen@edu.kuopio.fi::b494b878-96fa-4ef1-91d6-78c49359a586" providerId="AD" clId="Web-{ED092936-BA26-F3FE-2A39-D9AAB808E2A3}" dt="2022-05-17T09:20:44.439" v="845"/>
          <ac:inkMkLst>
            <pc:docMk/>
            <pc:sldMk cId="2238078608" sldId="278"/>
            <ac:inkMk id="7" creationId="{D14CB4B6-6868-16D9-A366-87C31A4B354F}"/>
          </ac:inkMkLst>
        </pc:inkChg>
        <pc:inkChg chg="add">
          <ac:chgData name="Möttönen Atso Eemil" userId="S::atso.mottonen@edu.kuopio.fi::b494b878-96fa-4ef1-91d6-78c49359a586" providerId="AD" clId="Web-{ED092936-BA26-F3FE-2A39-D9AAB808E2A3}" dt="2022-05-17T09:21:13.299" v="847"/>
          <ac:inkMkLst>
            <pc:docMk/>
            <pc:sldMk cId="2238078608" sldId="278"/>
            <ac:inkMk id="8" creationId="{9C7DA5D8-4E8C-2032-9145-201F05CB84F7}"/>
          </ac:inkMkLst>
        </pc:inkChg>
        <pc:inkChg chg="add">
          <ac:chgData name="Möttönen Atso Eemil" userId="S::atso.mottonen@edu.kuopio.fi::b494b878-96fa-4ef1-91d6-78c49359a586" providerId="AD" clId="Web-{ED092936-BA26-F3FE-2A39-D9AAB808E2A3}" dt="2022-05-17T09:21:17.565" v="848"/>
          <ac:inkMkLst>
            <pc:docMk/>
            <pc:sldMk cId="2238078608" sldId="278"/>
            <ac:inkMk id="22" creationId="{AAA21F62-4A35-96A9-DFF6-80A02B4A2FE3}"/>
          </ac:inkMkLst>
        </pc:inkChg>
        <pc:inkChg chg="add">
          <ac:chgData name="Möttönen Atso Eemil" userId="S::atso.mottonen@edu.kuopio.fi::b494b878-96fa-4ef1-91d6-78c49359a586" providerId="AD" clId="Web-{ED092936-BA26-F3FE-2A39-D9AAB808E2A3}" dt="2022-05-17T09:21:30.221" v="849"/>
          <ac:inkMkLst>
            <pc:docMk/>
            <pc:sldMk cId="2238078608" sldId="278"/>
            <ac:inkMk id="36" creationId="{E4A2E0EA-1391-6DD1-8F1A-C6F5CC1CE4DD}"/>
          </ac:inkMkLst>
        </pc:inkChg>
        <pc:inkChg chg="add">
          <ac:chgData name="Möttönen Atso Eemil" userId="S::atso.mottonen@edu.kuopio.fi::b494b878-96fa-4ef1-91d6-78c49359a586" providerId="AD" clId="Web-{ED092936-BA26-F3FE-2A39-D9AAB808E2A3}" dt="2022-05-17T09:25:18.774" v="855"/>
          <ac:inkMkLst>
            <pc:docMk/>
            <pc:sldMk cId="2238078608" sldId="278"/>
            <ac:inkMk id="38" creationId="{F41CB55A-8FAF-7353-0C3A-AFE4ADDD6AA9}"/>
          </ac:inkMkLst>
        </pc:inkChg>
        <pc:inkChg chg="add">
          <ac:chgData name="Möttönen Atso Eemil" userId="S::atso.mottonen@edu.kuopio.fi::b494b878-96fa-4ef1-91d6-78c49359a586" providerId="AD" clId="Web-{ED092936-BA26-F3FE-2A39-D9AAB808E2A3}" dt="2022-05-17T09:25:18.774" v="856"/>
          <ac:inkMkLst>
            <pc:docMk/>
            <pc:sldMk cId="2238078608" sldId="278"/>
            <ac:inkMk id="40" creationId="{435EE55A-A116-3A9C-1B73-EF5849FD5E70}"/>
          </ac:inkMkLst>
        </pc:inkChg>
        <pc:inkChg chg="add">
          <ac:chgData name="Möttönen Atso Eemil" userId="S::atso.mottonen@edu.kuopio.fi::b494b878-96fa-4ef1-91d6-78c49359a586" providerId="AD" clId="Web-{ED092936-BA26-F3FE-2A39-D9AAB808E2A3}" dt="2022-05-17T09:25:20.149" v="857"/>
          <ac:inkMkLst>
            <pc:docMk/>
            <pc:sldMk cId="2238078608" sldId="278"/>
            <ac:inkMk id="41" creationId="{5874679D-4E76-CE70-B6A1-530FAEAB1E52}"/>
          </ac:inkMkLst>
        </pc:inkChg>
        <pc:inkChg chg="add">
          <ac:chgData name="Möttönen Atso Eemil" userId="S::atso.mottonen@edu.kuopio.fi::b494b878-96fa-4ef1-91d6-78c49359a586" providerId="AD" clId="Web-{ED092936-BA26-F3FE-2A39-D9AAB808E2A3}" dt="2022-05-17T09:25:20.149" v="858"/>
          <ac:inkMkLst>
            <pc:docMk/>
            <pc:sldMk cId="2238078608" sldId="278"/>
            <ac:inkMk id="42" creationId="{19EE0C55-F5DE-1351-3D81-B599E01C7330}"/>
          </ac:inkMkLst>
        </pc:inkChg>
        <pc:inkChg chg="add">
          <ac:chgData name="Möttönen Atso Eemil" userId="S::atso.mottonen@edu.kuopio.fi::b494b878-96fa-4ef1-91d6-78c49359a586" providerId="AD" clId="Web-{ED092936-BA26-F3FE-2A39-D9AAB808E2A3}" dt="2022-05-17T09:25:20.149" v="859"/>
          <ac:inkMkLst>
            <pc:docMk/>
            <pc:sldMk cId="2238078608" sldId="278"/>
            <ac:inkMk id="43" creationId="{D4121AE2-539E-D27C-A977-9977FB66910F}"/>
          </ac:inkMkLst>
        </pc:inkChg>
        <pc:inkChg chg="add del">
          <ac:chgData name="Möttönen Atso Eemil" userId="S::atso.mottonen@edu.kuopio.fi::b494b878-96fa-4ef1-91d6-78c49359a586" providerId="AD" clId="Web-{ED092936-BA26-F3FE-2A39-D9AAB808E2A3}" dt="2022-05-17T09:25:37.180" v="861"/>
          <ac:inkMkLst>
            <pc:docMk/>
            <pc:sldMk cId="2238078608" sldId="278"/>
            <ac:inkMk id="44" creationId="{58BB512D-CD60-DE0F-6ADF-16C9EEB94D7E}"/>
          </ac:inkMkLst>
        </pc:inkChg>
      </pc:sldChg>
      <pc:sldChg chg="addSp delSp new">
        <pc:chgData name="Möttönen Atso Eemil" userId="S::atso.mottonen@edu.kuopio.fi::b494b878-96fa-4ef1-91d6-78c49359a586" providerId="AD" clId="Web-{ED092936-BA26-F3FE-2A39-D9AAB808E2A3}" dt="2022-05-17T09:26:09.416" v="867"/>
        <pc:sldMkLst>
          <pc:docMk/>
          <pc:sldMk cId="2557894295" sldId="279"/>
        </pc:sldMkLst>
        <pc:inkChg chg="add del">
          <ac:chgData name="Möttönen Atso Eemil" userId="S::atso.mottonen@edu.kuopio.fi::b494b878-96fa-4ef1-91d6-78c49359a586" providerId="AD" clId="Web-{ED092936-BA26-F3FE-2A39-D9AAB808E2A3}" dt="2022-05-17T09:17:11.606" v="841"/>
          <ac:inkMkLst>
            <pc:docMk/>
            <pc:sldMk cId="2557894295" sldId="279"/>
            <ac:inkMk id="4" creationId="{6794FC05-F2C1-E594-ACA6-601BDD301DAE}"/>
          </ac:inkMkLst>
        </pc:inkChg>
        <pc:inkChg chg="add del">
          <ac:chgData name="Möttönen Atso Eemil" userId="S::atso.mottonen@edu.kuopio.fi::b494b878-96fa-4ef1-91d6-78c49359a586" providerId="AD" clId="Web-{ED092936-BA26-F3FE-2A39-D9AAB808E2A3}" dt="2022-05-17T09:17:11.606" v="840"/>
          <ac:inkMkLst>
            <pc:docMk/>
            <pc:sldMk cId="2557894295" sldId="279"/>
            <ac:inkMk id="5" creationId="{6F8E6037-5AD3-C4A6-3259-D181C378CB32}"/>
          </ac:inkMkLst>
        </pc:inkChg>
        <pc:inkChg chg="add del">
          <ac:chgData name="Möttönen Atso Eemil" userId="S::atso.mottonen@edu.kuopio.fi::b494b878-96fa-4ef1-91d6-78c49359a586" providerId="AD" clId="Web-{ED092936-BA26-F3FE-2A39-D9AAB808E2A3}" dt="2022-05-17T09:17:11.606" v="839"/>
          <ac:inkMkLst>
            <pc:docMk/>
            <pc:sldMk cId="2557894295" sldId="279"/>
            <ac:inkMk id="6" creationId="{33392512-0CD8-B48F-2931-900BECB280A2}"/>
          </ac:inkMkLst>
        </pc:inkChg>
        <pc:inkChg chg="add del">
          <ac:chgData name="Möttönen Atso Eemil" userId="S::atso.mottonen@edu.kuopio.fi::b494b878-96fa-4ef1-91d6-78c49359a586" providerId="AD" clId="Web-{ED092936-BA26-F3FE-2A39-D9AAB808E2A3}" dt="2022-05-17T09:25:56.181" v="865"/>
          <ac:inkMkLst>
            <pc:docMk/>
            <pc:sldMk cId="2557894295" sldId="279"/>
            <ac:inkMk id="7" creationId="{BF1FEBBB-561E-44C9-6CD6-DBF1B7DE30FB}"/>
          </ac:inkMkLst>
        </pc:inkChg>
        <pc:inkChg chg="add del">
          <ac:chgData name="Möttönen Atso Eemil" userId="S::atso.mottonen@edu.kuopio.fi::b494b878-96fa-4ef1-91d6-78c49359a586" providerId="AD" clId="Web-{ED092936-BA26-F3FE-2A39-D9AAB808E2A3}" dt="2022-05-17T09:26:09.416" v="867"/>
          <ac:inkMkLst>
            <pc:docMk/>
            <pc:sldMk cId="2557894295" sldId="279"/>
            <ac:inkMk id="8" creationId="{FF6F3C10-C102-E889-62D9-7A4B34B0FBB8}"/>
          </ac:inkMkLst>
        </pc:inkChg>
      </pc:sldChg>
    </pc:docChg>
  </pc:docChgLst>
  <pc:docChgLst>
    <pc:chgData name="Pajarinen Aatu Martti Joninpoika" userId="S::aatu.pajarinen@edu.kuopio.fi::115275ab-2ac3-463f-97a8-9eec5583a21c" providerId="AD" clId="Web-{1F3FF626-DABA-4E21-A197-634ECBF5994F}"/>
    <pc:docChg chg="addSld modSld">
      <pc:chgData name="Pajarinen Aatu Martti Joninpoika" userId="S::aatu.pajarinen@edu.kuopio.fi::115275ab-2ac3-463f-97a8-9eec5583a21c" providerId="AD" clId="Web-{1F3FF626-DABA-4E21-A197-634ECBF5994F}" dt="2022-05-17T05:55:32.526" v="20"/>
      <pc:docMkLst>
        <pc:docMk/>
      </pc:docMkLst>
      <pc:sldChg chg="modSp">
        <pc:chgData name="Pajarinen Aatu Martti Joninpoika" userId="S::aatu.pajarinen@edu.kuopio.fi::115275ab-2ac3-463f-97a8-9eec5583a21c" providerId="AD" clId="Web-{1F3FF626-DABA-4E21-A197-634ECBF5994F}" dt="2022-05-17T05:53:31.752" v="1" actId="1076"/>
        <pc:sldMkLst>
          <pc:docMk/>
          <pc:sldMk cId="3622625124" sldId="256"/>
        </pc:sldMkLst>
        <pc:picChg chg="mod">
          <ac:chgData name="Pajarinen Aatu Martti Joninpoika" userId="S::aatu.pajarinen@edu.kuopio.fi::115275ab-2ac3-463f-97a8-9eec5583a21c" providerId="AD" clId="Web-{1F3FF626-DABA-4E21-A197-634ECBF5994F}" dt="2022-05-17T05:53:31.752" v="1" actId="1076"/>
          <ac:picMkLst>
            <pc:docMk/>
            <pc:sldMk cId="3622625124" sldId="256"/>
            <ac:picMk id="14" creationId="{5A04FB62-B881-1372-4685-D5412DE994AD}"/>
          </ac:picMkLst>
        </pc:picChg>
      </pc:sldChg>
      <pc:sldChg chg="modSp">
        <pc:chgData name="Pajarinen Aatu Martti Joninpoika" userId="S::aatu.pajarinen@edu.kuopio.fi::115275ab-2ac3-463f-97a8-9eec5583a21c" providerId="AD" clId="Web-{1F3FF626-DABA-4E21-A197-634ECBF5994F}" dt="2022-05-17T05:53:50.081" v="2"/>
        <pc:sldMkLst>
          <pc:docMk/>
          <pc:sldMk cId="3060876674" sldId="257"/>
        </pc:sldMkLst>
        <pc:picChg chg="ord">
          <ac:chgData name="Pajarinen Aatu Martti Joninpoika" userId="S::aatu.pajarinen@edu.kuopio.fi::115275ab-2ac3-463f-97a8-9eec5583a21c" providerId="AD" clId="Web-{1F3FF626-DABA-4E21-A197-634ECBF5994F}" dt="2022-05-17T05:53:50.081" v="2"/>
          <ac:picMkLst>
            <pc:docMk/>
            <pc:sldMk cId="3060876674" sldId="257"/>
            <ac:picMk id="8" creationId="{8BCCDA41-BD2D-9B41-68FE-F0D7BFD7B9F8}"/>
          </ac:picMkLst>
        </pc:picChg>
      </pc:sldChg>
      <pc:sldChg chg="addSp delSp modSp new mod setBg">
        <pc:chgData name="Pajarinen Aatu Martti Joninpoika" userId="S::aatu.pajarinen@edu.kuopio.fi::115275ab-2ac3-463f-97a8-9eec5583a21c" providerId="AD" clId="Web-{1F3FF626-DABA-4E21-A197-634ECBF5994F}" dt="2022-05-17T05:55:32.526" v="20"/>
        <pc:sldMkLst>
          <pc:docMk/>
          <pc:sldMk cId="3407179292" sldId="263"/>
        </pc:sldMkLst>
        <pc:spChg chg="mod ord">
          <ac:chgData name="Pajarinen Aatu Martti Joninpoika" userId="S::aatu.pajarinen@edu.kuopio.fi::115275ab-2ac3-463f-97a8-9eec5583a21c" providerId="AD" clId="Web-{1F3FF626-DABA-4E21-A197-634ECBF5994F}" dt="2022-05-17T05:55:32.526" v="20"/>
          <ac:spMkLst>
            <pc:docMk/>
            <pc:sldMk cId="3407179292" sldId="263"/>
            <ac:spMk id="2" creationId="{65DD30A6-4834-0956-A3DD-FF4E12A96A67}"/>
          </ac:spMkLst>
        </pc:spChg>
        <pc:spChg chg="del">
          <ac:chgData name="Pajarinen Aatu Martti Joninpoika" userId="S::aatu.pajarinen@edu.kuopio.fi::115275ab-2ac3-463f-97a8-9eec5583a21c" providerId="AD" clId="Web-{1F3FF626-DABA-4E21-A197-634ECBF5994F}" dt="2022-05-17T05:55:14.196" v="13"/>
          <ac:spMkLst>
            <pc:docMk/>
            <pc:sldMk cId="3407179292" sldId="263"/>
            <ac:spMk id="3" creationId="{8D732138-5A6B-8BD5-EBC9-8D6D77E771B9}"/>
          </ac:spMkLst>
        </pc:spChg>
        <pc:spChg chg="add del">
          <ac:chgData name="Pajarinen Aatu Martti Joninpoika" userId="S::aatu.pajarinen@edu.kuopio.fi::115275ab-2ac3-463f-97a8-9eec5583a21c" providerId="AD" clId="Web-{1F3FF626-DABA-4E21-A197-634ECBF5994F}" dt="2022-05-17T05:55:22.025" v="15"/>
          <ac:spMkLst>
            <pc:docMk/>
            <pc:sldMk cId="3407179292" sldId="263"/>
            <ac:spMk id="8" creationId="{C42E6422-EB5B-DC2F-5905-B3D4B060AA6D}"/>
          </ac:spMkLst>
        </pc:spChg>
        <pc:spChg chg="add del">
          <ac:chgData name="Pajarinen Aatu Martti Joninpoika" userId="S::aatu.pajarinen@edu.kuopio.fi::115275ab-2ac3-463f-97a8-9eec5583a21c" providerId="AD" clId="Web-{1F3FF626-DABA-4E21-A197-634ECBF5994F}" dt="2022-05-17T05:55:22.025" v="15"/>
          <ac:spMkLst>
            <pc:docMk/>
            <pc:sldMk cId="3407179292" sldId="263"/>
            <ac:spMk id="11" creationId="{3F4C104D-5F30-4811-9376-566B26E4719A}"/>
          </ac:spMkLst>
        </pc:spChg>
        <pc:spChg chg="add del">
          <ac:chgData name="Pajarinen Aatu Martti Joninpoika" userId="S::aatu.pajarinen@edu.kuopio.fi::115275ab-2ac3-463f-97a8-9eec5583a21c" providerId="AD" clId="Web-{1F3FF626-DABA-4E21-A197-634ECBF5994F}" dt="2022-05-17T05:55:22.025" v="15"/>
          <ac:spMkLst>
            <pc:docMk/>
            <pc:sldMk cId="3407179292" sldId="263"/>
            <ac:spMk id="13" creationId="{0815E34B-5D02-4E01-A936-E8E1C0AB6F12}"/>
          </ac:spMkLst>
        </pc:spChg>
        <pc:spChg chg="add del">
          <ac:chgData name="Pajarinen Aatu Martti Joninpoika" userId="S::aatu.pajarinen@edu.kuopio.fi::115275ab-2ac3-463f-97a8-9eec5583a21c" providerId="AD" clId="Web-{1F3FF626-DABA-4E21-A197-634ECBF5994F}" dt="2022-05-17T05:55:22.025" v="15"/>
          <ac:spMkLst>
            <pc:docMk/>
            <pc:sldMk cId="3407179292" sldId="263"/>
            <ac:spMk id="15" creationId="{7DE3414B-B032-4710-A468-D3285E38C5FF}"/>
          </ac:spMkLst>
        </pc:spChg>
        <pc:spChg chg="add del">
          <ac:chgData name="Pajarinen Aatu Martti Joninpoika" userId="S::aatu.pajarinen@edu.kuopio.fi::115275ab-2ac3-463f-97a8-9eec5583a21c" providerId="AD" clId="Web-{1F3FF626-DABA-4E21-A197-634ECBF5994F}" dt="2022-05-17T05:55:29.213" v="17"/>
          <ac:spMkLst>
            <pc:docMk/>
            <pc:sldMk cId="3407179292" sldId="263"/>
            <ac:spMk id="17" creationId="{23C7736A-5A08-4021-9AB6-390DFF506AA8}"/>
          </ac:spMkLst>
        </pc:spChg>
        <pc:spChg chg="add del">
          <ac:chgData name="Pajarinen Aatu Martti Joninpoika" userId="S::aatu.pajarinen@edu.kuopio.fi::115275ab-2ac3-463f-97a8-9eec5583a21c" providerId="AD" clId="Web-{1F3FF626-DABA-4E21-A197-634ECBF5994F}" dt="2022-05-17T05:55:29.213" v="17"/>
          <ac:spMkLst>
            <pc:docMk/>
            <pc:sldMk cId="3407179292" sldId="263"/>
            <ac:spMk id="18" creationId="{433DF4D3-8A35-461A-ABE0-F56B78A1371F}"/>
          </ac:spMkLst>
        </pc:spChg>
        <pc:spChg chg="add del">
          <ac:chgData name="Pajarinen Aatu Martti Joninpoika" userId="S::aatu.pajarinen@edu.kuopio.fi::115275ab-2ac3-463f-97a8-9eec5583a21c" providerId="AD" clId="Web-{1F3FF626-DABA-4E21-A197-634ECBF5994F}" dt="2022-05-17T05:55:29.213" v="17"/>
          <ac:spMkLst>
            <pc:docMk/>
            <pc:sldMk cId="3407179292" sldId="263"/>
            <ac:spMk id="19" creationId="{31D8E2E0-87F2-EED8-A2D8-E5725239ECD0}"/>
          </ac:spMkLst>
        </pc:spChg>
        <pc:spChg chg="add del">
          <ac:chgData name="Pajarinen Aatu Martti Joninpoika" userId="S::aatu.pajarinen@edu.kuopio.fi::115275ab-2ac3-463f-97a8-9eec5583a21c" providerId="AD" clId="Web-{1F3FF626-DABA-4E21-A197-634ECBF5994F}" dt="2022-05-17T05:55:32.526" v="19"/>
          <ac:spMkLst>
            <pc:docMk/>
            <pc:sldMk cId="3407179292" sldId="263"/>
            <ac:spMk id="26" creationId="{1A44C337-3893-4B29-A265-B1329150B6AA}"/>
          </ac:spMkLst>
        </pc:spChg>
        <pc:spChg chg="add del">
          <ac:chgData name="Pajarinen Aatu Martti Joninpoika" userId="S::aatu.pajarinen@edu.kuopio.fi::115275ab-2ac3-463f-97a8-9eec5583a21c" providerId="AD" clId="Web-{1F3FF626-DABA-4E21-A197-634ECBF5994F}" dt="2022-05-17T05:55:32.526" v="19"/>
          <ac:spMkLst>
            <pc:docMk/>
            <pc:sldMk cId="3407179292" sldId="263"/>
            <ac:spMk id="41" creationId="{AA5CD610-ED7C-4CED-A9A1-174432C88AF8}"/>
          </ac:spMkLst>
        </pc:spChg>
        <pc:spChg chg="add del">
          <ac:chgData name="Pajarinen Aatu Martti Joninpoika" userId="S::aatu.pajarinen@edu.kuopio.fi::115275ab-2ac3-463f-97a8-9eec5583a21c" providerId="AD" clId="Web-{1F3FF626-DABA-4E21-A197-634ECBF5994F}" dt="2022-05-17T05:55:32.526" v="19"/>
          <ac:spMkLst>
            <pc:docMk/>
            <pc:sldMk cId="3407179292" sldId="263"/>
            <ac:spMk id="43" creationId="{0C4379BF-8C7A-480A-BC36-DA55D92A9356}"/>
          </ac:spMkLst>
        </pc:spChg>
        <pc:spChg chg="add del">
          <ac:chgData name="Pajarinen Aatu Martti Joninpoika" userId="S::aatu.pajarinen@edu.kuopio.fi::115275ab-2ac3-463f-97a8-9eec5583a21c" providerId="AD" clId="Web-{1F3FF626-DABA-4E21-A197-634ECBF5994F}" dt="2022-05-17T05:55:32.526" v="19"/>
          <ac:spMkLst>
            <pc:docMk/>
            <pc:sldMk cId="3407179292" sldId="263"/>
            <ac:spMk id="47" creationId="{D84BF3AF-6090-8550-A850-B764F819AF61}"/>
          </ac:spMkLst>
        </pc:spChg>
        <pc:spChg chg="add">
          <ac:chgData name="Pajarinen Aatu Martti Joninpoika" userId="S::aatu.pajarinen@edu.kuopio.fi::115275ab-2ac3-463f-97a8-9eec5583a21c" providerId="AD" clId="Web-{1F3FF626-DABA-4E21-A197-634ECBF5994F}" dt="2022-05-17T05:55:32.526" v="20"/>
          <ac:spMkLst>
            <pc:docMk/>
            <pc:sldMk cId="3407179292" sldId="263"/>
            <ac:spMk id="49" creationId="{2B258D2B-6AC3-4B3A-A87C-FD7E6517826E}"/>
          </ac:spMkLst>
        </pc:spChg>
        <pc:spChg chg="add">
          <ac:chgData name="Pajarinen Aatu Martti Joninpoika" userId="S::aatu.pajarinen@edu.kuopio.fi::115275ab-2ac3-463f-97a8-9eec5583a21c" providerId="AD" clId="Web-{1F3FF626-DABA-4E21-A197-634ECBF5994F}" dt="2022-05-17T05:55:32.526" v="20"/>
          <ac:spMkLst>
            <pc:docMk/>
            <pc:sldMk cId="3407179292" sldId="263"/>
            <ac:spMk id="50" creationId="{8D55DD8B-9BF9-4B91-A22D-2D3F2AEFF189}"/>
          </ac:spMkLst>
        </pc:spChg>
        <pc:spChg chg="add">
          <ac:chgData name="Pajarinen Aatu Martti Joninpoika" userId="S::aatu.pajarinen@edu.kuopio.fi::115275ab-2ac3-463f-97a8-9eec5583a21c" providerId="AD" clId="Web-{1F3FF626-DABA-4E21-A197-634ECBF5994F}" dt="2022-05-17T05:55:32.526" v="20"/>
          <ac:spMkLst>
            <pc:docMk/>
            <pc:sldMk cId="3407179292" sldId="263"/>
            <ac:spMk id="51" creationId="{2510779D-1B16-DE1B-3DBA-95064BD3BAE1}"/>
          </ac:spMkLst>
        </pc:spChg>
        <pc:grpChg chg="add del">
          <ac:chgData name="Pajarinen Aatu Martti Joninpoika" userId="S::aatu.pajarinen@edu.kuopio.fi::115275ab-2ac3-463f-97a8-9eec5583a21c" providerId="AD" clId="Web-{1F3FF626-DABA-4E21-A197-634ECBF5994F}" dt="2022-05-17T05:55:32.526" v="19"/>
          <ac:grpSpMkLst>
            <pc:docMk/>
            <pc:sldMk cId="3407179292" sldId="263"/>
            <ac:grpSpMk id="27" creationId="{AF44CA9C-80E8-44E1-A79C-D6EBFC73BCA0}"/>
          </ac:grpSpMkLst>
        </pc:grpChg>
        <pc:grpChg chg="add del">
          <ac:chgData name="Pajarinen Aatu Martti Joninpoika" userId="S::aatu.pajarinen@edu.kuopio.fi::115275ab-2ac3-463f-97a8-9eec5583a21c" providerId="AD" clId="Web-{1F3FF626-DABA-4E21-A197-634ECBF5994F}" dt="2022-05-17T05:55:32.526" v="19"/>
          <ac:grpSpMkLst>
            <pc:docMk/>
            <pc:sldMk cId="3407179292" sldId="263"/>
            <ac:grpSpMk id="40" creationId="{81E0B358-1267-4844-8B3D-B7A279B4175A}"/>
          </ac:grpSpMkLst>
        </pc:grpChg>
        <pc:picChg chg="add mod ord">
          <ac:chgData name="Pajarinen Aatu Martti Joninpoika" userId="S::aatu.pajarinen@edu.kuopio.fi::115275ab-2ac3-463f-97a8-9eec5583a21c" providerId="AD" clId="Web-{1F3FF626-DABA-4E21-A197-634ECBF5994F}" dt="2022-05-17T05:55:32.526" v="20"/>
          <ac:picMkLst>
            <pc:docMk/>
            <pc:sldMk cId="3407179292" sldId="263"/>
            <ac:picMk id="4" creationId="{F223922D-2F26-3571-AFA1-400D9FAD3E2F}"/>
          </ac:picMkLst>
        </pc:picChg>
      </pc:sldChg>
    </pc:docChg>
  </pc:docChgLst>
  <pc:docChgLst>
    <pc:chgData name="Pajarinen Aatu Martti Joninpoika" userId="S::aatu.pajarinen@edu.kuopio.fi::115275ab-2ac3-463f-97a8-9eec5583a21c" providerId="AD" clId="Web-{D7BF5D07-2799-CEA9-1A25-927C8A34AE37}"/>
    <pc:docChg chg="modSld">
      <pc:chgData name="Pajarinen Aatu Martti Joninpoika" userId="S::aatu.pajarinen@edu.kuopio.fi::115275ab-2ac3-463f-97a8-9eec5583a21c" providerId="AD" clId="Web-{D7BF5D07-2799-CEA9-1A25-927C8A34AE37}" dt="2022-05-17T10:08:33.491" v="43"/>
      <pc:docMkLst>
        <pc:docMk/>
      </pc:docMkLst>
      <pc:sldChg chg="addSp delSp modSp">
        <pc:chgData name="Pajarinen Aatu Martti Joninpoika" userId="S::aatu.pajarinen@edu.kuopio.fi::115275ab-2ac3-463f-97a8-9eec5583a21c" providerId="AD" clId="Web-{D7BF5D07-2799-CEA9-1A25-927C8A34AE37}" dt="2022-05-17T10:08:33.491" v="43"/>
        <pc:sldMkLst>
          <pc:docMk/>
          <pc:sldMk cId="2557894295" sldId="279"/>
        </pc:sldMkLst>
        <pc:spChg chg="del">
          <ac:chgData name="Pajarinen Aatu Martti Joninpoika" userId="S::aatu.pajarinen@edu.kuopio.fi::115275ab-2ac3-463f-97a8-9eec5583a21c" providerId="AD" clId="Web-{D7BF5D07-2799-CEA9-1A25-927C8A34AE37}" dt="2022-05-17T10:06:14.643" v="6"/>
          <ac:spMkLst>
            <pc:docMk/>
            <pc:sldMk cId="2557894295" sldId="279"/>
            <ac:spMk id="3" creationId="{688E8DD6-264F-9DF7-C44B-19AE1CA92E79}"/>
          </ac:spMkLst>
        </pc:spChg>
        <pc:spChg chg="add del mod">
          <ac:chgData name="Pajarinen Aatu Martti Joninpoika" userId="S::aatu.pajarinen@edu.kuopio.fi::115275ab-2ac3-463f-97a8-9eec5583a21c" providerId="AD" clId="Web-{D7BF5D07-2799-CEA9-1A25-927C8A34AE37}" dt="2022-05-17T10:06:30.394" v="14"/>
          <ac:spMkLst>
            <pc:docMk/>
            <pc:sldMk cId="2557894295" sldId="279"/>
            <ac:spMk id="4" creationId="{AAABC543-6BD2-AD6B-9373-1884623A0765}"/>
          </ac:spMkLst>
        </pc:spChg>
        <pc:spChg chg="add del mod">
          <ac:chgData name="Pajarinen Aatu Martti Joninpoika" userId="S::aatu.pajarinen@edu.kuopio.fi::115275ab-2ac3-463f-97a8-9eec5583a21c" providerId="AD" clId="Web-{D7BF5D07-2799-CEA9-1A25-927C8A34AE37}" dt="2022-05-17T10:08:33.491" v="43"/>
          <ac:spMkLst>
            <pc:docMk/>
            <pc:sldMk cId="2557894295" sldId="279"/>
            <ac:spMk id="13" creationId="{7D15F7A7-C4DC-401F-E632-D93756D77CD8}"/>
          </ac:spMkLst>
        </pc:spChg>
        <pc:picChg chg="add del mod ord">
          <ac:chgData name="Pajarinen Aatu Martti Joninpoika" userId="S::aatu.pajarinen@edu.kuopio.fi::115275ab-2ac3-463f-97a8-9eec5583a21c" providerId="AD" clId="Web-{D7BF5D07-2799-CEA9-1A25-927C8A34AE37}" dt="2022-05-17T10:07:33.880" v="32"/>
          <ac:picMkLst>
            <pc:docMk/>
            <pc:sldMk cId="2557894295" sldId="279"/>
            <ac:picMk id="5" creationId="{986B212C-DA6B-8573-1E21-25ADFE6587ED}"/>
          </ac:picMkLst>
        </pc:picChg>
        <pc:picChg chg="add del mod ord">
          <ac:chgData name="Pajarinen Aatu Martti Joninpoika" userId="S::aatu.pajarinen@edu.kuopio.fi::115275ab-2ac3-463f-97a8-9eec5583a21c" providerId="AD" clId="Web-{D7BF5D07-2799-CEA9-1A25-927C8A34AE37}" dt="2022-05-17T10:08:32.085" v="42" actId="1076"/>
          <ac:picMkLst>
            <pc:docMk/>
            <pc:sldMk cId="2557894295" sldId="279"/>
            <ac:picMk id="6" creationId="{DCDC763F-A20D-BFDF-FA66-9D5976914C18}"/>
          </ac:picMkLst>
        </pc:picChg>
        <pc:picChg chg="add del mod">
          <ac:chgData name="Pajarinen Aatu Martti Joninpoika" userId="S::aatu.pajarinen@edu.kuopio.fi::115275ab-2ac3-463f-97a8-9eec5583a21c" providerId="AD" clId="Web-{D7BF5D07-2799-CEA9-1A25-927C8A34AE37}" dt="2022-05-17T10:07:29.411" v="29"/>
          <ac:picMkLst>
            <pc:docMk/>
            <pc:sldMk cId="2557894295" sldId="279"/>
            <ac:picMk id="7" creationId="{68446558-722C-0BF7-6640-2F09A800B056}"/>
          </ac:picMkLst>
        </pc:picChg>
        <pc:picChg chg="add del mod">
          <ac:chgData name="Pajarinen Aatu Martti Joninpoika" userId="S::aatu.pajarinen@edu.kuopio.fi::115275ab-2ac3-463f-97a8-9eec5583a21c" providerId="AD" clId="Web-{D7BF5D07-2799-CEA9-1A25-927C8A34AE37}" dt="2022-05-17T10:07:28.192" v="28"/>
          <ac:picMkLst>
            <pc:docMk/>
            <pc:sldMk cId="2557894295" sldId="279"/>
            <ac:picMk id="8" creationId="{775784BD-47A7-8A87-1E63-1FB28C2849BE}"/>
          </ac:picMkLst>
        </pc:picChg>
        <pc:picChg chg="add del mod">
          <ac:chgData name="Pajarinen Aatu Martti Joninpoika" userId="S::aatu.pajarinen@edu.kuopio.fi::115275ab-2ac3-463f-97a8-9eec5583a21c" providerId="AD" clId="Web-{D7BF5D07-2799-CEA9-1A25-927C8A34AE37}" dt="2022-05-17T10:07:26.442" v="27"/>
          <ac:picMkLst>
            <pc:docMk/>
            <pc:sldMk cId="2557894295" sldId="279"/>
            <ac:picMk id="9" creationId="{8DF41C58-F3EF-0758-9547-7EF6486A6FA4}"/>
          </ac:picMkLst>
        </pc:picChg>
        <pc:picChg chg="add del mod">
          <ac:chgData name="Pajarinen Aatu Martti Joninpoika" userId="S::aatu.pajarinen@edu.kuopio.fi::115275ab-2ac3-463f-97a8-9eec5583a21c" providerId="AD" clId="Web-{D7BF5D07-2799-CEA9-1A25-927C8A34AE37}" dt="2022-05-17T10:07:32.802" v="31"/>
          <ac:picMkLst>
            <pc:docMk/>
            <pc:sldMk cId="2557894295" sldId="279"/>
            <ac:picMk id="10" creationId="{F8D9355A-7066-46C7-7B29-299F19BB624A}"/>
          </ac:picMkLst>
        </pc:picChg>
        <pc:picChg chg="add del mod">
          <ac:chgData name="Pajarinen Aatu Martti Joninpoika" userId="S::aatu.pajarinen@edu.kuopio.fi::115275ab-2ac3-463f-97a8-9eec5583a21c" providerId="AD" clId="Web-{D7BF5D07-2799-CEA9-1A25-927C8A34AE37}" dt="2022-05-17T10:08:06.147" v="33"/>
          <ac:picMkLst>
            <pc:docMk/>
            <pc:sldMk cId="2557894295" sldId="279"/>
            <ac:picMk id="11" creationId="{7682D029-D163-4E17-07D2-772FF1B34ACD}"/>
          </ac:picMkLst>
        </pc:picChg>
      </pc:sldChg>
    </pc:docChg>
  </pc:docChgLst>
  <pc:docChgLst>
    <pc:chgData name="Pylkkönen Milja Eeva Julia" userId="S::milja.pylkkonen@edu.kuopio.fi::29775a58-25f0-4dc9-9177-8fae4af15681" providerId="AD" clId="Web-{E8EAEED7-6531-4DFF-971B-296E0327267D}"/>
    <pc:docChg chg="sldOrd">
      <pc:chgData name="Pylkkönen Milja Eeva Julia" userId="S::milja.pylkkonen@edu.kuopio.fi::29775a58-25f0-4dc9-9177-8fae4af15681" providerId="AD" clId="Web-{E8EAEED7-6531-4DFF-971B-296E0327267D}" dt="2022-05-20T09:06:16.918" v="0"/>
      <pc:docMkLst>
        <pc:docMk/>
      </pc:docMkLst>
      <pc:sldChg chg="ord">
        <pc:chgData name="Pylkkönen Milja Eeva Julia" userId="S::milja.pylkkonen@edu.kuopio.fi::29775a58-25f0-4dc9-9177-8fae4af15681" providerId="AD" clId="Web-{E8EAEED7-6531-4DFF-971B-296E0327267D}" dt="2022-05-20T09:06:16.918" v="0"/>
        <pc:sldMkLst>
          <pc:docMk/>
          <pc:sldMk cId="2238078608" sldId="278"/>
        </pc:sldMkLst>
      </pc:sldChg>
    </pc:docChg>
  </pc:docChgLst>
  <pc:docChgLst>
    <pc:chgData name="Möttönen Atso Eemil" userId="S::atso.mottonen@edu.kuopio.fi::b494b878-96fa-4ef1-91d6-78c49359a586" providerId="AD" clId="Web-{114DBAD2-8992-CE56-A306-AA9EBE30E6E1}"/>
    <pc:docChg chg="modSld">
      <pc:chgData name="Möttönen Atso Eemil" userId="S::atso.mottonen@edu.kuopio.fi::b494b878-96fa-4ef1-91d6-78c49359a586" providerId="AD" clId="Web-{114DBAD2-8992-CE56-A306-AA9EBE30E6E1}" dt="2022-05-17T10:07:44.162" v="7" actId="1076"/>
      <pc:docMkLst>
        <pc:docMk/>
      </pc:docMkLst>
      <pc:sldChg chg="modSp">
        <pc:chgData name="Möttönen Atso Eemil" userId="S::atso.mottonen@edu.kuopio.fi::b494b878-96fa-4ef1-91d6-78c49359a586" providerId="AD" clId="Web-{114DBAD2-8992-CE56-A306-AA9EBE30E6E1}" dt="2022-05-17T10:07:44.162" v="7" actId="1076"/>
        <pc:sldMkLst>
          <pc:docMk/>
          <pc:sldMk cId="2557894295" sldId="279"/>
        </pc:sldMkLst>
        <pc:picChg chg="mod">
          <ac:chgData name="Möttönen Atso Eemil" userId="S::atso.mottonen@edu.kuopio.fi::b494b878-96fa-4ef1-91d6-78c49359a586" providerId="AD" clId="Web-{114DBAD2-8992-CE56-A306-AA9EBE30E6E1}" dt="2022-05-17T10:06:57.301" v="3" actId="688"/>
          <ac:picMkLst>
            <pc:docMk/>
            <pc:sldMk cId="2557894295" sldId="279"/>
            <ac:picMk id="6" creationId="{DCDC763F-A20D-BFDF-FA66-9D5976914C18}"/>
          </ac:picMkLst>
        </pc:picChg>
        <pc:picChg chg="mod">
          <ac:chgData name="Möttönen Atso Eemil" userId="S::atso.mottonen@edu.kuopio.fi::b494b878-96fa-4ef1-91d6-78c49359a586" providerId="AD" clId="Web-{114DBAD2-8992-CE56-A306-AA9EBE30E6E1}" dt="2022-05-17T10:07:15.067" v="5" actId="1076"/>
          <ac:picMkLst>
            <pc:docMk/>
            <pc:sldMk cId="2557894295" sldId="279"/>
            <ac:picMk id="7" creationId="{68446558-722C-0BF7-6640-2F09A800B056}"/>
          </ac:picMkLst>
        </pc:picChg>
        <pc:picChg chg="mod">
          <ac:chgData name="Möttönen Atso Eemil" userId="S::atso.mottonen@edu.kuopio.fi::b494b878-96fa-4ef1-91d6-78c49359a586" providerId="AD" clId="Web-{114DBAD2-8992-CE56-A306-AA9EBE30E6E1}" dt="2022-05-17T10:06:32.644" v="0" actId="1076"/>
          <ac:picMkLst>
            <pc:docMk/>
            <pc:sldMk cId="2557894295" sldId="279"/>
            <ac:picMk id="9" creationId="{8DF41C58-F3EF-0758-9547-7EF6486A6FA4}"/>
          </ac:picMkLst>
        </pc:picChg>
        <pc:picChg chg="mod">
          <ac:chgData name="Möttönen Atso Eemil" userId="S::atso.mottonen@edu.kuopio.fi::b494b878-96fa-4ef1-91d6-78c49359a586" providerId="AD" clId="Web-{114DBAD2-8992-CE56-A306-AA9EBE30E6E1}" dt="2022-05-17T10:07:44.162" v="7" actId="1076"/>
          <ac:picMkLst>
            <pc:docMk/>
            <pc:sldMk cId="2557894295" sldId="279"/>
            <ac:picMk id="11" creationId="{7682D029-D163-4E17-07D2-772FF1B34ACD}"/>
          </ac:picMkLst>
        </pc:picChg>
      </pc:sldChg>
    </pc:docChg>
  </pc:docChgLst>
  <pc:docChgLst>
    <pc:chgData name="Härkönen Kalle Arttu Ilmari" userId="S::o_kalle.harkonen@edu.kuopio.fi::a1d47a5e-649b-41ca-80fe-6d25183ed38f" providerId="AD" clId="Web-{7A2C975D-2452-C6CA-EAE5-7BA00FDBAA81}"/>
    <pc:docChg chg="addSld delSld modSld">
      <pc:chgData name="Härkönen Kalle Arttu Ilmari" userId="S::o_kalle.harkonen@edu.kuopio.fi::a1d47a5e-649b-41ca-80fe-6d25183ed38f" providerId="AD" clId="Web-{7A2C975D-2452-C6CA-EAE5-7BA00FDBAA81}" dt="2022-05-17T08:07:19.394" v="199" actId="20577"/>
      <pc:docMkLst>
        <pc:docMk/>
      </pc:docMkLst>
      <pc:sldChg chg="modSp">
        <pc:chgData name="Härkönen Kalle Arttu Ilmari" userId="S::o_kalle.harkonen@edu.kuopio.fi::a1d47a5e-649b-41ca-80fe-6d25183ed38f" providerId="AD" clId="Web-{7A2C975D-2452-C6CA-EAE5-7BA00FDBAA81}" dt="2022-05-17T06:11:26.212" v="113" actId="20577"/>
        <pc:sldMkLst>
          <pc:docMk/>
          <pc:sldMk cId="3364717730" sldId="258"/>
        </pc:sldMkLst>
        <pc:spChg chg="mod">
          <ac:chgData name="Härkönen Kalle Arttu Ilmari" userId="S::o_kalle.harkonen@edu.kuopio.fi::a1d47a5e-649b-41ca-80fe-6d25183ed38f" providerId="AD" clId="Web-{7A2C975D-2452-C6CA-EAE5-7BA00FDBAA81}" dt="2022-05-17T06:11:26.212" v="113" actId="20577"/>
          <ac:spMkLst>
            <pc:docMk/>
            <pc:sldMk cId="3364717730" sldId="258"/>
            <ac:spMk id="3" creationId="{6A06A3F0-FC1A-3F7B-980F-843567BC5194}"/>
          </ac:spMkLst>
        </pc:spChg>
      </pc:sldChg>
      <pc:sldChg chg="modSp">
        <pc:chgData name="Härkönen Kalle Arttu Ilmari" userId="S::o_kalle.harkonen@edu.kuopio.fi::a1d47a5e-649b-41ca-80fe-6d25183ed38f" providerId="AD" clId="Web-{7A2C975D-2452-C6CA-EAE5-7BA00FDBAA81}" dt="2022-05-17T08:07:19.394" v="199" actId="20577"/>
        <pc:sldMkLst>
          <pc:docMk/>
          <pc:sldMk cId="2891289419" sldId="260"/>
        </pc:sldMkLst>
        <pc:spChg chg="mod">
          <ac:chgData name="Härkönen Kalle Arttu Ilmari" userId="S::o_kalle.harkonen@edu.kuopio.fi::a1d47a5e-649b-41ca-80fe-6d25183ed38f" providerId="AD" clId="Web-{7A2C975D-2452-C6CA-EAE5-7BA00FDBAA81}" dt="2022-05-17T06:50:50.530" v="175" actId="1076"/>
          <ac:spMkLst>
            <pc:docMk/>
            <pc:sldMk cId="2891289419" sldId="260"/>
            <ac:spMk id="2" creationId="{84386C82-9DC5-8DE5-6D6A-610C46DAA389}"/>
          </ac:spMkLst>
        </pc:spChg>
        <pc:spChg chg="mod">
          <ac:chgData name="Härkönen Kalle Arttu Ilmari" userId="S::o_kalle.harkonen@edu.kuopio.fi::a1d47a5e-649b-41ca-80fe-6d25183ed38f" providerId="AD" clId="Web-{7A2C975D-2452-C6CA-EAE5-7BA00FDBAA81}" dt="2022-05-17T08:07:19.394" v="199" actId="20577"/>
          <ac:spMkLst>
            <pc:docMk/>
            <pc:sldMk cId="2891289419" sldId="260"/>
            <ac:spMk id="3" creationId="{FCEA741E-1BE7-45D0-F41D-C9131BCDD60C}"/>
          </ac:spMkLst>
        </pc:spChg>
      </pc:sldChg>
      <pc:sldChg chg="modSp del">
        <pc:chgData name="Härkönen Kalle Arttu Ilmari" userId="S::o_kalle.harkonen@edu.kuopio.fi::a1d47a5e-649b-41ca-80fe-6d25183ed38f" providerId="AD" clId="Web-{7A2C975D-2452-C6CA-EAE5-7BA00FDBAA81}" dt="2022-05-17T05:53:05.837" v="15"/>
        <pc:sldMkLst>
          <pc:docMk/>
          <pc:sldMk cId="3125061957" sldId="261"/>
        </pc:sldMkLst>
        <pc:spChg chg="mod">
          <ac:chgData name="Härkönen Kalle Arttu Ilmari" userId="S::o_kalle.harkonen@edu.kuopio.fi::a1d47a5e-649b-41ca-80fe-6d25183ed38f" providerId="AD" clId="Web-{7A2C975D-2452-C6CA-EAE5-7BA00FDBAA81}" dt="2022-05-17T05:52:59.540" v="14" actId="20577"/>
          <ac:spMkLst>
            <pc:docMk/>
            <pc:sldMk cId="3125061957" sldId="261"/>
            <ac:spMk id="3" creationId="{7EAE8FCE-5DC8-2FFF-D9CC-0AAAB72C364B}"/>
          </ac:spMkLst>
        </pc:spChg>
      </pc:sldChg>
      <pc:sldChg chg="modSp">
        <pc:chgData name="Härkönen Kalle Arttu Ilmari" userId="S::o_kalle.harkonen@edu.kuopio.fi::a1d47a5e-649b-41ca-80fe-6d25183ed38f" providerId="AD" clId="Web-{7A2C975D-2452-C6CA-EAE5-7BA00FDBAA81}" dt="2022-05-17T06:02:44.916" v="48" actId="20577"/>
        <pc:sldMkLst>
          <pc:docMk/>
          <pc:sldMk cId="3407179292" sldId="263"/>
        </pc:sldMkLst>
        <pc:spChg chg="mod">
          <ac:chgData name="Härkönen Kalle Arttu Ilmari" userId="S::o_kalle.harkonen@edu.kuopio.fi::a1d47a5e-649b-41ca-80fe-6d25183ed38f" providerId="AD" clId="Web-{7A2C975D-2452-C6CA-EAE5-7BA00FDBAA81}" dt="2022-05-17T06:02:44.916" v="48" actId="20577"/>
          <ac:spMkLst>
            <pc:docMk/>
            <pc:sldMk cId="3407179292" sldId="263"/>
            <ac:spMk id="51" creationId="{2510779D-1B16-DE1B-3DBA-95064BD3BAE1}"/>
          </ac:spMkLst>
        </pc:spChg>
      </pc:sldChg>
      <pc:sldChg chg="delSp modSp">
        <pc:chgData name="Härkönen Kalle Arttu Ilmari" userId="S::o_kalle.harkonen@edu.kuopio.fi::a1d47a5e-649b-41ca-80fe-6d25183ed38f" providerId="AD" clId="Web-{7A2C975D-2452-C6CA-EAE5-7BA00FDBAA81}" dt="2022-05-17T06:25:36.111" v="140" actId="20577"/>
        <pc:sldMkLst>
          <pc:docMk/>
          <pc:sldMk cId="917690438" sldId="268"/>
        </pc:sldMkLst>
        <pc:spChg chg="mod">
          <ac:chgData name="Härkönen Kalle Arttu Ilmari" userId="S::o_kalle.harkonen@edu.kuopio.fi::a1d47a5e-649b-41ca-80fe-6d25183ed38f" providerId="AD" clId="Web-{7A2C975D-2452-C6CA-EAE5-7BA00FDBAA81}" dt="2022-05-17T06:25:36.111" v="140" actId="20577"/>
          <ac:spMkLst>
            <pc:docMk/>
            <pc:sldMk cId="917690438" sldId="268"/>
            <ac:spMk id="2" creationId="{03B885A8-888B-149B-7A13-CD404C6B5ED8}"/>
          </ac:spMkLst>
        </pc:spChg>
        <pc:spChg chg="del">
          <ac:chgData name="Härkönen Kalle Arttu Ilmari" userId="S::o_kalle.harkonen@edu.kuopio.fi::a1d47a5e-649b-41ca-80fe-6d25183ed38f" providerId="AD" clId="Web-{7A2C975D-2452-C6CA-EAE5-7BA00FDBAA81}" dt="2022-05-17T06:25:30.330" v="139"/>
          <ac:spMkLst>
            <pc:docMk/>
            <pc:sldMk cId="917690438" sldId="268"/>
            <ac:spMk id="36" creationId="{1CB9739D-784F-A729-43AA-C4BE7DF178F5}"/>
          </ac:spMkLst>
        </pc:spChg>
      </pc:sldChg>
      <pc:sldChg chg="addSp delSp modSp new del">
        <pc:chgData name="Härkönen Kalle Arttu Ilmari" userId="S::o_kalle.harkonen@edu.kuopio.fi::a1d47a5e-649b-41ca-80fe-6d25183ed38f" providerId="AD" clId="Web-{7A2C975D-2452-C6CA-EAE5-7BA00FDBAA81}" dt="2022-05-17T06:18:34.787" v="133"/>
        <pc:sldMkLst>
          <pc:docMk/>
          <pc:sldMk cId="3993705724" sldId="269"/>
        </pc:sldMkLst>
        <pc:spChg chg="mod">
          <ac:chgData name="Härkönen Kalle Arttu Ilmari" userId="S::o_kalle.harkonen@edu.kuopio.fi::a1d47a5e-649b-41ca-80fe-6d25183ed38f" providerId="AD" clId="Web-{7A2C975D-2452-C6CA-EAE5-7BA00FDBAA81}" dt="2022-05-17T06:16:17.924" v="129" actId="20577"/>
          <ac:spMkLst>
            <pc:docMk/>
            <pc:sldMk cId="3993705724" sldId="269"/>
            <ac:spMk id="2" creationId="{D6F0FD60-B533-A369-680E-35E3E4BDCE53}"/>
          </ac:spMkLst>
        </pc:spChg>
        <pc:spChg chg="del">
          <ac:chgData name="Härkönen Kalle Arttu Ilmari" userId="S::o_kalle.harkonen@edu.kuopio.fi::a1d47a5e-649b-41ca-80fe-6d25183ed38f" providerId="AD" clId="Web-{7A2C975D-2452-C6CA-EAE5-7BA00FDBAA81}" dt="2022-05-17T06:17:00.206" v="130"/>
          <ac:spMkLst>
            <pc:docMk/>
            <pc:sldMk cId="3993705724" sldId="269"/>
            <ac:spMk id="3" creationId="{74E23EA1-8FF2-11C2-D422-9A66AAE911DD}"/>
          </ac:spMkLst>
        </pc:spChg>
        <pc:picChg chg="add mod ord">
          <ac:chgData name="Härkönen Kalle Arttu Ilmari" userId="S::o_kalle.harkonen@edu.kuopio.fi::a1d47a5e-649b-41ca-80fe-6d25183ed38f" providerId="AD" clId="Web-{7A2C975D-2452-C6CA-EAE5-7BA00FDBAA81}" dt="2022-05-17T06:17:08.144" v="132" actId="1076"/>
          <ac:picMkLst>
            <pc:docMk/>
            <pc:sldMk cId="3993705724" sldId="269"/>
            <ac:picMk id="4" creationId="{C90993F5-E50A-C1D8-D6AE-D6ACDE255AB8}"/>
          </ac:picMkLst>
        </pc:picChg>
      </pc:sldChg>
      <pc:sldChg chg="modSp">
        <pc:chgData name="Härkönen Kalle Arttu Ilmari" userId="S::o_kalle.harkonen@edu.kuopio.fi::a1d47a5e-649b-41ca-80fe-6d25183ed38f" providerId="AD" clId="Web-{7A2C975D-2452-C6CA-EAE5-7BA00FDBAA81}" dt="2022-05-17T07:57:54.657" v="183" actId="20577"/>
        <pc:sldMkLst>
          <pc:docMk/>
          <pc:sldMk cId="1702890909" sldId="271"/>
        </pc:sldMkLst>
        <pc:spChg chg="mod">
          <ac:chgData name="Härkönen Kalle Arttu Ilmari" userId="S::o_kalle.harkonen@edu.kuopio.fi::a1d47a5e-649b-41ca-80fe-6d25183ed38f" providerId="AD" clId="Web-{7A2C975D-2452-C6CA-EAE5-7BA00FDBAA81}" dt="2022-05-17T07:57:54.657" v="183" actId="20577"/>
          <ac:spMkLst>
            <pc:docMk/>
            <pc:sldMk cId="1702890909" sldId="271"/>
            <ac:spMk id="19" creationId="{E8C7BEB0-4F85-C715-8E89-22F97310A9B6}"/>
          </ac:spMkLst>
        </pc:spChg>
      </pc:sldChg>
    </pc:docChg>
  </pc:docChgLst>
  <pc:docChgLst>
    <pc:chgData name="Härkönen Kalle Arttu Ilmari" userId="S::o_kalle.harkonen@edu.kuopio.fi::a1d47a5e-649b-41ca-80fe-6d25183ed38f" providerId="AD" clId="Web-{D1FE09BD-F1CB-AB4A-C003-59453385A241}"/>
    <pc:docChg chg="addSld modSld sldOrd">
      <pc:chgData name="Härkönen Kalle Arttu Ilmari" userId="S::o_kalle.harkonen@edu.kuopio.fi::a1d47a5e-649b-41ca-80fe-6d25183ed38f" providerId="AD" clId="Web-{D1FE09BD-F1CB-AB4A-C003-59453385A241}" dt="2022-05-17T09:22:14.367" v="122" actId="1076"/>
      <pc:docMkLst>
        <pc:docMk/>
      </pc:docMkLst>
      <pc:sldChg chg="modSp">
        <pc:chgData name="Härkönen Kalle Arttu Ilmari" userId="S::o_kalle.harkonen@edu.kuopio.fi::a1d47a5e-649b-41ca-80fe-6d25183ed38f" providerId="AD" clId="Web-{D1FE09BD-F1CB-AB4A-C003-59453385A241}" dt="2022-05-17T09:20:16.879" v="106" actId="1076"/>
        <pc:sldMkLst>
          <pc:docMk/>
          <pc:sldMk cId="3622625124" sldId="256"/>
        </pc:sldMkLst>
        <pc:picChg chg="mod">
          <ac:chgData name="Härkönen Kalle Arttu Ilmari" userId="S::o_kalle.harkonen@edu.kuopio.fi::a1d47a5e-649b-41ca-80fe-6d25183ed38f" providerId="AD" clId="Web-{D1FE09BD-F1CB-AB4A-C003-59453385A241}" dt="2022-05-17T09:20:16.879" v="106" actId="1076"/>
          <ac:picMkLst>
            <pc:docMk/>
            <pc:sldMk cId="3622625124" sldId="256"/>
            <ac:picMk id="14" creationId="{5A04FB62-B881-1372-4685-D5412DE994AD}"/>
          </ac:picMkLst>
        </pc:picChg>
      </pc:sldChg>
      <pc:sldChg chg="new">
        <pc:chgData name="Härkönen Kalle Arttu Ilmari" userId="S::o_kalle.harkonen@edu.kuopio.fi::a1d47a5e-649b-41ca-80fe-6d25183ed38f" providerId="AD" clId="Web-{D1FE09BD-F1CB-AB4A-C003-59453385A241}" dt="2022-05-17T09:11:43.457" v="0"/>
        <pc:sldMkLst>
          <pc:docMk/>
          <pc:sldMk cId="807099520" sldId="274"/>
        </pc:sldMkLst>
      </pc:sldChg>
      <pc:sldChg chg="new">
        <pc:chgData name="Härkönen Kalle Arttu Ilmari" userId="S::o_kalle.harkonen@edu.kuopio.fi::a1d47a5e-649b-41ca-80fe-6d25183ed38f" providerId="AD" clId="Web-{D1FE09BD-F1CB-AB4A-C003-59453385A241}" dt="2022-05-17T09:11:44.269" v="1"/>
        <pc:sldMkLst>
          <pc:docMk/>
          <pc:sldMk cId="1980647040" sldId="275"/>
        </pc:sldMkLst>
      </pc:sldChg>
      <pc:sldChg chg="new">
        <pc:chgData name="Härkönen Kalle Arttu Ilmari" userId="S::o_kalle.harkonen@edu.kuopio.fi::a1d47a5e-649b-41ca-80fe-6d25183ed38f" providerId="AD" clId="Web-{D1FE09BD-F1CB-AB4A-C003-59453385A241}" dt="2022-05-17T09:11:45.957" v="2"/>
        <pc:sldMkLst>
          <pc:docMk/>
          <pc:sldMk cId="102127470" sldId="276"/>
        </pc:sldMkLst>
      </pc:sldChg>
      <pc:sldChg chg="new">
        <pc:chgData name="Härkönen Kalle Arttu Ilmari" userId="S::o_kalle.harkonen@edu.kuopio.fi::a1d47a5e-649b-41ca-80fe-6d25183ed38f" providerId="AD" clId="Web-{D1FE09BD-F1CB-AB4A-C003-59453385A241}" dt="2022-05-17T09:13:30.788" v="19"/>
        <pc:sldMkLst>
          <pc:docMk/>
          <pc:sldMk cId="3092173013" sldId="276"/>
        </pc:sldMkLst>
      </pc:sldChg>
      <pc:sldChg chg="new">
        <pc:chgData name="Härkönen Kalle Arttu Ilmari" userId="S::o_kalle.harkonen@edu.kuopio.fi::a1d47a5e-649b-41ca-80fe-6d25183ed38f" providerId="AD" clId="Web-{D1FE09BD-F1CB-AB4A-C003-59453385A241}" dt="2022-05-17T09:13:31.491" v="20"/>
        <pc:sldMkLst>
          <pc:docMk/>
          <pc:sldMk cId="213915947" sldId="277"/>
        </pc:sldMkLst>
      </pc:sldChg>
      <pc:sldChg chg="new">
        <pc:chgData name="Härkönen Kalle Arttu Ilmari" userId="S::o_kalle.harkonen@edu.kuopio.fi::a1d47a5e-649b-41ca-80fe-6d25183ed38f" providerId="AD" clId="Web-{D1FE09BD-F1CB-AB4A-C003-59453385A241}" dt="2022-05-17T09:11:46.644" v="3"/>
        <pc:sldMkLst>
          <pc:docMk/>
          <pc:sldMk cId="3649857296" sldId="277"/>
        </pc:sldMkLst>
      </pc:sldChg>
      <pc:sldChg chg="new">
        <pc:chgData name="Härkönen Kalle Arttu Ilmari" userId="S::o_kalle.harkonen@edu.kuopio.fi::a1d47a5e-649b-41ca-80fe-6d25183ed38f" providerId="AD" clId="Web-{D1FE09BD-F1CB-AB4A-C003-59453385A241}" dt="2022-05-17T09:11:47.051" v="4"/>
        <pc:sldMkLst>
          <pc:docMk/>
          <pc:sldMk cId="1656866336" sldId="278"/>
        </pc:sldMkLst>
      </pc:sldChg>
      <pc:sldChg chg="new ord">
        <pc:chgData name="Härkönen Kalle Arttu Ilmari" userId="S::o_kalle.harkonen@edu.kuopio.fi::a1d47a5e-649b-41ca-80fe-6d25183ed38f" providerId="AD" clId="Web-{D1FE09BD-F1CB-AB4A-C003-59453385A241}" dt="2022-05-17T09:21:44.600" v="120"/>
        <pc:sldMkLst>
          <pc:docMk/>
          <pc:sldMk cId="2238078608" sldId="278"/>
        </pc:sldMkLst>
      </pc:sldChg>
      <pc:sldChg chg="new">
        <pc:chgData name="Härkönen Kalle Arttu Ilmari" userId="S::o_kalle.harkonen@edu.kuopio.fi::a1d47a5e-649b-41ca-80fe-6d25183ed38f" providerId="AD" clId="Web-{D1FE09BD-F1CB-AB4A-C003-59453385A241}" dt="2022-05-17T09:13:32.538" v="22"/>
        <pc:sldMkLst>
          <pc:docMk/>
          <pc:sldMk cId="825313176" sldId="279"/>
        </pc:sldMkLst>
      </pc:sldChg>
      <pc:sldChg chg="new">
        <pc:chgData name="Härkönen Kalle Arttu Ilmari" userId="S::o_kalle.harkonen@edu.kuopio.fi::a1d47a5e-649b-41ca-80fe-6d25183ed38f" providerId="AD" clId="Web-{D1FE09BD-F1CB-AB4A-C003-59453385A241}" dt="2022-05-17T09:11:47.754" v="5"/>
        <pc:sldMkLst>
          <pc:docMk/>
          <pc:sldMk cId="1575588595" sldId="279"/>
        </pc:sldMkLst>
      </pc:sldChg>
      <pc:sldChg chg="modSp">
        <pc:chgData name="Härkönen Kalle Arttu Ilmari" userId="S::o_kalle.harkonen@edu.kuopio.fi::a1d47a5e-649b-41ca-80fe-6d25183ed38f" providerId="AD" clId="Web-{D1FE09BD-F1CB-AB4A-C003-59453385A241}" dt="2022-05-17T09:22:14.367" v="122" actId="1076"/>
        <pc:sldMkLst>
          <pc:docMk/>
          <pc:sldMk cId="2557894295" sldId="279"/>
        </pc:sldMkLst>
        <pc:spChg chg="mod">
          <ac:chgData name="Härkönen Kalle Arttu Ilmari" userId="S::o_kalle.harkonen@edu.kuopio.fi::a1d47a5e-649b-41ca-80fe-6d25183ed38f" providerId="AD" clId="Web-{D1FE09BD-F1CB-AB4A-C003-59453385A241}" dt="2022-05-17T09:22:14.367" v="122" actId="1076"/>
          <ac:spMkLst>
            <pc:docMk/>
            <pc:sldMk cId="2557894295" sldId="279"/>
            <ac:spMk id="3" creationId="{688E8DD6-264F-9DF7-C44B-19AE1CA92E79}"/>
          </ac:spMkLst>
        </pc:spChg>
      </pc:sldChg>
      <pc:sldChg chg="new">
        <pc:chgData name="Härkönen Kalle Arttu Ilmari" userId="S::o_kalle.harkonen@edu.kuopio.fi::a1d47a5e-649b-41ca-80fe-6d25183ed38f" providerId="AD" clId="Web-{D1FE09BD-F1CB-AB4A-C003-59453385A241}" dt="2022-05-17T09:11:48.816" v="6"/>
        <pc:sldMkLst>
          <pc:docMk/>
          <pc:sldMk cId="2507054938" sldId="280"/>
        </pc:sldMkLst>
      </pc:sldChg>
      <pc:sldChg chg="new">
        <pc:chgData name="Härkönen Kalle Arttu Ilmari" userId="S::o_kalle.harkonen@edu.kuopio.fi::a1d47a5e-649b-41ca-80fe-6d25183ed38f" providerId="AD" clId="Web-{D1FE09BD-F1CB-AB4A-C003-59453385A241}" dt="2022-05-17T09:13:33.288" v="23"/>
        <pc:sldMkLst>
          <pc:docMk/>
          <pc:sldMk cId="2613691736" sldId="280"/>
        </pc:sldMkLst>
      </pc:sldChg>
      <pc:sldChg chg="new">
        <pc:chgData name="Härkönen Kalle Arttu Ilmari" userId="S::o_kalle.harkonen@edu.kuopio.fi::a1d47a5e-649b-41ca-80fe-6d25183ed38f" providerId="AD" clId="Web-{D1FE09BD-F1CB-AB4A-C003-59453385A241}" dt="2022-05-17T09:13:33.366" v="24"/>
        <pc:sldMkLst>
          <pc:docMk/>
          <pc:sldMk cId="1789592545" sldId="281"/>
        </pc:sldMkLst>
      </pc:sldChg>
      <pc:sldChg chg="new">
        <pc:chgData name="Härkönen Kalle Arttu Ilmari" userId="S::o_kalle.harkonen@edu.kuopio.fi::a1d47a5e-649b-41ca-80fe-6d25183ed38f" providerId="AD" clId="Web-{D1FE09BD-F1CB-AB4A-C003-59453385A241}" dt="2022-05-17T09:11:49.176" v="7"/>
        <pc:sldMkLst>
          <pc:docMk/>
          <pc:sldMk cId="2952417414" sldId="281"/>
        </pc:sldMkLst>
      </pc:sldChg>
      <pc:sldChg chg="new">
        <pc:chgData name="Härkönen Kalle Arttu Ilmari" userId="S::o_kalle.harkonen@edu.kuopio.fi::a1d47a5e-649b-41ca-80fe-6d25183ed38f" providerId="AD" clId="Web-{D1FE09BD-F1CB-AB4A-C003-59453385A241}" dt="2022-05-17T09:11:49.769" v="8"/>
        <pc:sldMkLst>
          <pc:docMk/>
          <pc:sldMk cId="101412671" sldId="282"/>
        </pc:sldMkLst>
      </pc:sldChg>
      <pc:sldChg chg="new">
        <pc:chgData name="Härkönen Kalle Arttu Ilmari" userId="S::o_kalle.harkonen@edu.kuopio.fi::a1d47a5e-649b-41ca-80fe-6d25183ed38f" providerId="AD" clId="Web-{D1FE09BD-F1CB-AB4A-C003-59453385A241}" dt="2022-05-17T09:13:34.366" v="25"/>
        <pc:sldMkLst>
          <pc:docMk/>
          <pc:sldMk cId="4107402424" sldId="282"/>
        </pc:sldMkLst>
      </pc:sldChg>
      <pc:sldChg chg="new">
        <pc:chgData name="Härkönen Kalle Arttu Ilmari" userId="S::o_kalle.harkonen@edu.kuopio.fi::a1d47a5e-649b-41ca-80fe-6d25183ed38f" providerId="AD" clId="Web-{D1FE09BD-F1CB-AB4A-C003-59453385A241}" dt="2022-05-17T09:13:34.429" v="26"/>
        <pc:sldMkLst>
          <pc:docMk/>
          <pc:sldMk cId="1128356818" sldId="283"/>
        </pc:sldMkLst>
      </pc:sldChg>
      <pc:sldChg chg="new">
        <pc:chgData name="Härkönen Kalle Arttu Ilmari" userId="S::o_kalle.harkonen@edu.kuopio.fi::a1d47a5e-649b-41ca-80fe-6d25183ed38f" providerId="AD" clId="Web-{D1FE09BD-F1CB-AB4A-C003-59453385A241}" dt="2022-05-17T09:11:50.488" v="9"/>
        <pc:sldMkLst>
          <pc:docMk/>
          <pc:sldMk cId="1353823199" sldId="283"/>
        </pc:sldMkLst>
      </pc:sldChg>
      <pc:sldChg chg="new">
        <pc:chgData name="Härkönen Kalle Arttu Ilmari" userId="S::o_kalle.harkonen@edu.kuopio.fi::a1d47a5e-649b-41ca-80fe-6d25183ed38f" providerId="AD" clId="Web-{D1FE09BD-F1CB-AB4A-C003-59453385A241}" dt="2022-05-17T09:13:34.819" v="27"/>
        <pc:sldMkLst>
          <pc:docMk/>
          <pc:sldMk cId="1713879006" sldId="284"/>
        </pc:sldMkLst>
      </pc:sldChg>
      <pc:sldChg chg="new">
        <pc:chgData name="Härkönen Kalle Arttu Ilmari" userId="S::o_kalle.harkonen@edu.kuopio.fi::a1d47a5e-649b-41ca-80fe-6d25183ed38f" providerId="AD" clId="Web-{D1FE09BD-F1CB-AB4A-C003-59453385A241}" dt="2022-05-17T09:11:50.894" v="10"/>
        <pc:sldMkLst>
          <pc:docMk/>
          <pc:sldMk cId="2881088368" sldId="284"/>
        </pc:sldMkLst>
      </pc:sldChg>
      <pc:sldChg chg="new">
        <pc:chgData name="Härkönen Kalle Arttu Ilmari" userId="S::o_kalle.harkonen@edu.kuopio.fi::a1d47a5e-649b-41ca-80fe-6d25183ed38f" providerId="AD" clId="Web-{D1FE09BD-F1CB-AB4A-C003-59453385A241}" dt="2022-05-17T09:13:34.882" v="28"/>
        <pc:sldMkLst>
          <pc:docMk/>
          <pc:sldMk cId="3159331691" sldId="285"/>
        </pc:sldMkLst>
      </pc:sldChg>
      <pc:sldChg chg="new">
        <pc:chgData name="Härkönen Kalle Arttu Ilmari" userId="S::o_kalle.harkonen@edu.kuopio.fi::a1d47a5e-649b-41ca-80fe-6d25183ed38f" providerId="AD" clId="Web-{D1FE09BD-F1CB-AB4A-C003-59453385A241}" dt="2022-05-17T09:11:50.988" v="11"/>
        <pc:sldMkLst>
          <pc:docMk/>
          <pc:sldMk cId="4208576470" sldId="285"/>
        </pc:sldMkLst>
      </pc:sldChg>
      <pc:sldChg chg="new">
        <pc:chgData name="Härkönen Kalle Arttu Ilmari" userId="S::o_kalle.harkonen@edu.kuopio.fi::a1d47a5e-649b-41ca-80fe-6d25183ed38f" providerId="AD" clId="Web-{D1FE09BD-F1CB-AB4A-C003-59453385A241}" dt="2022-05-17T09:11:51.754" v="12"/>
        <pc:sldMkLst>
          <pc:docMk/>
          <pc:sldMk cId="2465541771" sldId="286"/>
        </pc:sldMkLst>
      </pc:sldChg>
      <pc:sldChg chg="new">
        <pc:chgData name="Härkönen Kalle Arttu Ilmari" userId="S::o_kalle.harkonen@edu.kuopio.fi::a1d47a5e-649b-41ca-80fe-6d25183ed38f" providerId="AD" clId="Web-{D1FE09BD-F1CB-AB4A-C003-59453385A241}" dt="2022-05-17T09:13:35.804" v="29"/>
        <pc:sldMkLst>
          <pc:docMk/>
          <pc:sldMk cId="3357638521" sldId="286"/>
        </pc:sldMkLst>
      </pc:sldChg>
      <pc:sldChg chg="new">
        <pc:chgData name="Härkönen Kalle Arttu Ilmari" userId="S::o_kalle.harkonen@edu.kuopio.fi::a1d47a5e-649b-41ca-80fe-6d25183ed38f" providerId="AD" clId="Web-{D1FE09BD-F1CB-AB4A-C003-59453385A241}" dt="2022-05-17T09:11:52.488" v="13"/>
        <pc:sldMkLst>
          <pc:docMk/>
          <pc:sldMk cId="2786366022" sldId="287"/>
        </pc:sldMkLst>
      </pc:sldChg>
      <pc:sldChg chg="new">
        <pc:chgData name="Härkönen Kalle Arttu Ilmari" userId="S::o_kalle.harkonen@edu.kuopio.fi::a1d47a5e-649b-41ca-80fe-6d25183ed38f" providerId="AD" clId="Web-{D1FE09BD-F1CB-AB4A-C003-59453385A241}" dt="2022-05-17T09:13:35.882" v="30"/>
        <pc:sldMkLst>
          <pc:docMk/>
          <pc:sldMk cId="3634625114" sldId="287"/>
        </pc:sldMkLst>
      </pc:sldChg>
      <pc:sldChg chg="new">
        <pc:chgData name="Härkönen Kalle Arttu Ilmari" userId="S::o_kalle.harkonen@edu.kuopio.fi::a1d47a5e-649b-41ca-80fe-6d25183ed38f" providerId="AD" clId="Web-{D1FE09BD-F1CB-AB4A-C003-59453385A241}" dt="2022-05-17T09:11:52.816" v="14"/>
        <pc:sldMkLst>
          <pc:docMk/>
          <pc:sldMk cId="286084586" sldId="288"/>
        </pc:sldMkLst>
      </pc:sldChg>
      <pc:sldChg chg="new">
        <pc:chgData name="Härkönen Kalle Arttu Ilmari" userId="S::o_kalle.harkonen@edu.kuopio.fi::a1d47a5e-649b-41ca-80fe-6d25183ed38f" providerId="AD" clId="Web-{D1FE09BD-F1CB-AB4A-C003-59453385A241}" dt="2022-05-17T09:13:36.866" v="31"/>
        <pc:sldMkLst>
          <pc:docMk/>
          <pc:sldMk cId="659823213" sldId="288"/>
        </pc:sldMkLst>
      </pc:sldChg>
      <pc:sldChg chg="new">
        <pc:chgData name="Härkönen Kalle Arttu Ilmari" userId="S::o_kalle.harkonen@edu.kuopio.fi::a1d47a5e-649b-41ca-80fe-6d25183ed38f" providerId="AD" clId="Web-{D1FE09BD-F1CB-AB4A-C003-59453385A241}" dt="2022-05-17T09:13:36.945" v="32"/>
        <pc:sldMkLst>
          <pc:docMk/>
          <pc:sldMk cId="1271631738" sldId="289"/>
        </pc:sldMkLst>
      </pc:sldChg>
      <pc:sldChg chg="new">
        <pc:chgData name="Härkönen Kalle Arttu Ilmari" userId="S::o_kalle.harkonen@edu.kuopio.fi::a1d47a5e-649b-41ca-80fe-6d25183ed38f" providerId="AD" clId="Web-{D1FE09BD-F1CB-AB4A-C003-59453385A241}" dt="2022-05-17T09:11:52.879" v="15"/>
        <pc:sldMkLst>
          <pc:docMk/>
          <pc:sldMk cId="3867076566" sldId="289"/>
        </pc:sldMkLst>
      </pc:sldChg>
      <pc:sldChg chg="new">
        <pc:chgData name="Härkönen Kalle Arttu Ilmari" userId="S::o_kalle.harkonen@edu.kuopio.fi::a1d47a5e-649b-41ca-80fe-6d25183ed38f" providerId="AD" clId="Web-{D1FE09BD-F1CB-AB4A-C003-59453385A241}" dt="2022-05-17T09:13:37.023" v="33"/>
        <pc:sldMkLst>
          <pc:docMk/>
          <pc:sldMk cId="2240478473" sldId="290"/>
        </pc:sldMkLst>
      </pc:sldChg>
      <pc:sldChg chg="new">
        <pc:chgData name="Härkönen Kalle Arttu Ilmari" userId="S::o_kalle.harkonen@edu.kuopio.fi::a1d47a5e-649b-41ca-80fe-6d25183ed38f" providerId="AD" clId="Web-{D1FE09BD-F1CB-AB4A-C003-59453385A241}" dt="2022-05-17T09:11:53.160" v="16"/>
        <pc:sldMkLst>
          <pc:docMk/>
          <pc:sldMk cId="3796367635" sldId="290"/>
        </pc:sldMkLst>
      </pc:sldChg>
      <pc:sldChg chg="new">
        <pc:chgData name="Härkönen Kalle Arttu Ilmari" userId="S::o_kalle.harkonen@edu.kuopio.fi::a1d47a5e-649b-41ca-80fe-6d25183ed38f" providerId="AD" clId="Web-{D1FE09BD-F1CB-AB4A-C003-59453385A241}" dt="2022-05-17T09:11:53.582" v="17"/>
        <pc:sldMkLst>
          <pc:docMk/>
          <pc:sldMk cId="2937755363" sldId="291"/>
        </pc:sldMkLst>
      </pc:sldChg>
      <pc:sldChg chg="new">
        <pc:chgData name="Härkönen Kalle Arttu Ilmari" userId="S::o_kalle.harkonen@edu.kuopio.fi::a1d47a5e-649b-41ca-80fe-6d25183ed38f" providerId="AD" clId="Web-{D1FE09BD-F1CB-AB4A-C003-59453385A241}" dt="2022-05-17T09:11:54.207" v="18"/>
        <pc:sldMkLst>
          <pc:docMk/>
          <pc:sldMk cId="3263854934" sldId="292"/>
        </pc:sldMkLst>
      </pc:sldChg>
    </pc:docChg>
  </pc:docChgLst>
  <pc:docChgLst>
    <pc:chgData name="Rytkönen Aatu Matti Viljami" userId="S::aatu.rytkonen@edu.kuopio.fi::994c02e2-690a-4a66-b758-81a68b54752c" providerId="AD" clId="Web-{C81CBC61-4BB5-9CF1-227A-727F17F2D02B}"/>
    <pc:docChg chg="addSld modSld sldOrd">
      <pc:chgData name="Rytkönen Aatu Matti Viljami" userId="S::aatu.rytkonen@edu.kuopio.fi::994c02e2-690a-4a66-b758-81a68b54752c" providerId="AD" clId="Web-{C81CBC61-4BB5-9CF1-227A-727F17F2D02B}" dt="2022-05-18T09:17:27.424" v="61"/>
      <pc:docMkLst>
        <pc:docMk/>
      </pc:docMkLst>
      <pc:sldChg chg="modTransition addAnim modAnim">
        <pc:chgData name="Rytkönen Aatu Matti Viljami" userId="S::aatu.rytkonen@edu.kuopio.fi::994c02e2-690a-4a66-b758-81a68b54752c" providerId="AD" clId="Web-{C81CBC61-4BB5-9CF1-227A-727F17F2D02B}" dt="2022-05-18T09:15:13.702" v="43"/>
        <pc:sldMkLst>
          <pc:docMk/>
          <pc:sldMk cId="3622625124" sldId="256"/>
        </pc:sldMkLst>
      </pc:sldChg>
      <pc:sldChg chg="modTransition">
        <pc:chgData name="Rytkönen Aatu Matti Viljami" userId="S::aatu.rytkonen@edu.kuopio.fi::994c02e2-690a-4a66-b758-81a68b54752c" providerId="AD" clId="Web-{C81CBC61-4BB5-9CF1-227A-727F17F2D02B}" dt="2022-05-18T09:17:22.768" v="60"/>
        <pc:sldMkLst>
          <pc:docMk/>
          <pc:sldMk cId="2891289419" sldId="260"/>
        </pc:sldMkLst>
      </pc:sldChg>
      <pc:sldChg chg="modTransition">
        <pc:chgData name="Rytkönen Aatu Matti Viljami" userId="S::aatu.rytkonen@edu.kuopio.fi::994c02e2-690a-4a66-b758-81a68b54752c" providerId="AD" clId="Web-{C81CBC61-4BB5-9CF1-227A-727F17F2D02B}" dt="2022-05-18T09:15:37.374" v="45"/>
        <pc:sldMkLst>
          <pc:docMk/>
          <pc:sldMk cId="3407179292" sldId="263"/>
        </pc:sldMkLst>
      </pc:sldChg>
      <pc:sldChg chg="modTransition">
        <pc:chgData name="Rytkönen Aatu Matti Viljami" userId="S::aatu.rytkonen@edu.kuopio.fi::994c02e2-690a-4a66-b758-81a68b54752c" providerId="AD" clId="Web-{C81CBC61-4BB5-9CF1-227A-727F17F2D02B}" dt="2022-05-18T09:16:18.735" v="47"/>
        <pc:sldMkLst>
          <pc:docMk/>
          <pc:sldMk cId="2474890968" sldId="264"/>
        </pc:sldMkLst>
      </pc:sldChg>
      <pc:sldChg chg="addSp modTransition">
        <pc:chgData name="Rytkönen Aatu Matti Viljami" userId="S::aatu.rytkonen@edu.kuopio.fi::994c02e2-690a-4a66-b758-81a68b54752c" providerId="AD" clId="Web-{C81CBC61-4BB5-9CF1-227A-727F17F2D02B}" dt="2022-05-18T09:16:41.423" v="50"/>
        <pc:sldMkLst>
          <pc:docMk/>
          <pc:sldMk cId="917690438" sldId="268"/>
        </pc:sldMkLst>
        <pc:inkChg chg="add">
          <ac:chgData name="Rytkönen Aatu Matti Viljami" userId="S::aatu.rytkonen@edu.kuopio.fi::994c02e2-690a-4a66-b758-81a68b54752c" providerId="AD" clId="Web-{C81CBC61-4BB5-9CF1-227A-727F17F2D02B}" dt="2022-05-18T09:01:26.899" v="0"/>
          <ac:inkMkLst>
            <pc:docMk/>
            <pc:sldMk cId="917690438" sldId="268"/>
            <ac:inkMk id="3" creationId="{FD74E518-A4A2-1F93-425E-67E3E7422A96}"/>
          </ac:inkMkLst>
        </pc:inkChg>
        <pc:inkChg chg="add">
          <ac:chgData name="Rytkönen Aatu Matti Viljami" userId="S::aatu.rytkonen@edu.kuopio.fi::994c02e2-690a-4a66-b758-81a68b54752c" providerId="AD" clId="Web-{C81CBC61-4BB5-9CF1-227A-727F17F2D02B}" dt="2022-05-18T09:01:30.055" v="1"/>
          <ac:inkMkLst>
            <pc:docMk/>
            <pc:sldMk cId="917690438" sldId="268"/>
            <ac:inkMk id="5" creationId="{262CF49C-5D46-FA01-C18C-2C41A514E844}"/>
          </ac:inkMkLst>
        </pc:inkChg>
      </pc:sldChg>
      <pc:sldChg chg="modTransition">
        <pc:chgData name="Rytkönen Aatu Matti Viljami" userId="S::aatu.rytkonen@edu.kuopio.fi::994c02e2-690a-4a66-b758-81a68b54752c" providerId="AD" clId="Web-{C81CBC61-4BB5-9CF1-227A-727F17F2D02B}" dt="2022-05-18T09:16:47.767" v="51"/>
        <pc:sldMkLst>
          <pc:docMk/>
          <pc:sldMk cId="1171988435" sldId="269"/>
        </pc:sldMkLst>
      </pc:sldChg>
      <pc:sldChg chg="modTransition">
        <pc:chgData name="Rytkönen Aatu Matti Viljami" userId="S::aatu.rytkonen@edu.kuopio.fi::994c02e2-690a-4a66-b758-81a68b54752c" providerId="AD" clId="Web-{C81CBC61-4BB5-9CF1-227A-727F17F2D02B}" dt="2022-05-18T09:16:25.829" v="48"/>
        <pc:sldMkLst>
          <pc:docMk/>
          <pc:sldMk cId="2035100390" sldId="270"/>
        </pc:sldMkLst>
      </pc:sldChg>
      <pc:sldChg chg="modTransition">
        <pc:chgData name="Rytkönen Aatu Matti Viljami" userId="S::aatu.rytkonen@edu.kuopio.fi::994c02e2-690a-4a66-b758-81a68b54752c" providerId="AD" clId="Web-{C81CBC61-4BB5-9CF1-227A-727F17F2D02B}" dt="2022-05-18T09:16:37.501" v="49"/>
        <pc:sldMkLst>
          <pc:docMk/>
          <pc:sldMk cId="1702890909" sldId="271"/>
        </pc:sldMkLst>
      </pc:sldChg>
      <pc:sldChg chg="modTransition">
        <pc:chgData name="Rytkönen Aatu Matti Viljami" userId="S::aatu.rytkonen@edu.kuopio.fi::994c02e2-690a-4a66-b758-81a68b54752c" providerId="AD" clId="Web-{C81CBC61-4BB5-9CF1-227A-727F17F2D02B}" dt="2022-05-18T09:16:52.657" v="52"/>
        <pc:sldMkLst>
          <pc:docMk/>
          <pc:sldMk cId="3315118659" sldId="272"/>
        </pc:sldMkLst>
      </pc:sldChg>
      <pc:sldChg chg="modTransition">
        <pc:chgData name="Rytkönen Aatu Matti Viljami" userId="S::aatu.rytkonen@edu.kuopio.fi::994c02e2-690a-4a66-b758-81a68b54752c" providerId="AD" clId="Web-{C81CBC61-4BB5-9CF1-227A-727F17F2D02B}" dt="2022-05-18T09:17:27.424" v="61"/>
        <pc:sldMkLst>
          <pc:docMk/>
          <pc:sldMk cId="2238078608" sldId="278"/>
        </pc:sldMkLst>
      </pc:sldChg>
      <pc:sldChg chg="modTransition addAnim modAnim">
        <pc:chgData name="Rytkönen Aatu Matti Viljami" userId="S::aatu.rytkonen@edu.kuopio.fi::994c02e2-690a-4a66-b758-81a68b54752c" providerId="AD" clId="Web-{C81CBC61-4BB5-9CF1-227A-727F17F2D02B}" dt="2022-05-18T09:17:01.783" v="55"/>
        <pc:sldMkLst>
          <pc:docMk/>
          <pc:sldMk cId="2557894295" sldId="279"/>
        </pc:sldMkLst>
      </pc:sldChg>
      <pc:sldChg chg="modTransition addAnim modAnim">
        <pc:chgData name="Rytkönen Aatu Matti Viljami" userId="S::aatu.rytkonen@edu.kuopio.fi::994c02e2-690a-4a66-b758-81a68b54752c" providerId="AD" clId="Web-{C81CBC61-4BB5-9CF1-227A-727F17F2D02B}" dt="2022-05-18T09:17:06.236" v="56"/>
        <pc:sldMkLst>
          <pc:docMk/>
          <pc:sldMk cId="1368031828" sldId="280"/>
        </pc:sldMkLst>
      </pc:sldChg>
      <pc:sldChg chg="modTransition addAnim modAnim">
        <pc:chgData name="Rytkönen Aatu Matti Viljami" userId="S::aatu.rytkonen@edu.kuopio.fi::994c02e2-690a-4a66-b758-81a68b54752c" providerId="AD" clId="Web-{C81CBC61-4BB5-9CF1-227A-727F17F2D02B}" dt="2022-05-18T09:17:12.986" v="57"/>
        <pc:sldMkLst>
          <pc:docMk/>
          <pc:sldMk cId="3188069033" sldId="281"/>
        </pc:sldMkLst>
      </pc:sldChg>
      <pc:sldChg chg="modTransition addAnim modAnim">
        <pc:chgData name="Rytkönen Aatu Matti Viljami" userId="S::aatu.rytkonen@edu.kuopio.fi::994c02e2-690a-4a66-b758-81a68b54752c" providerId="AD" clId="Web-{C81CBC61-4BB5-9CF1-227A-727F17F2D02B}" dt="2022-05-18T09:17:16.096" v="58"/>
        <pc:sldMkLst>
          <pc:docMk/>
          <pc:sldMk cId="2591973914" sldId="282"/>
        </pc:sldMkLst>
      </pc:sldChg>
      <pc:sldChg chg="modTransition addAnim modAnim">
        <pc:chgData name="Rytkönen Aatu Matti Viljami" userId="S::aatu.rytkonen@edu.kuopio.fi::994c02e2-690a-4a66-b758-81a68b54752c" providerId="AD" clId="Web-{C81CBC61-4BB5-9CF1-227A-727F17F2D02B}" dt="2022-05-18T09:16:59.408" v="54"/>
        <pc:sldMkLst>
          <pc:docMk/>
          <pc:sldMk cId="1807327134" sldId="283"/>
        </pc:sldMkLst>
      </pc:sldChg>
      <pc:sldChg chg="modTransition addAnim modAnim">
        <pc:chgData name="Rytkönen Aatu Matti Viljami" userId="S::aatu.rytkonen@edu.kuopio.fi::994c02e2-690a-4a66-b758-81a68b54752c" providerId="AD" clId="Web-{C81CBC61-4BB5-9CF1-227A-727F17F2D02B}" dt="2022-05-18T09:17:20.752" v="59"/>
        <pc:sldMkLst>
          <pc:docMk/>
          <pc:sldMk cId="2700029385" sldId="284"/>
        </pc:sldMkLst>
      </pc:sldChg>
      <pc:sldChg chg="addSp delSp modSp new mod ord setBg">
        <pc:chgData name="Rytkönen Aatu Matti Viljami" userId="S::aatu.rytkonen@edu.kuopio.fi::994c02e2-690a-4a66-b758-81a68b54752c" providerId="AD" clId="Web-{C81CBC61-4BB5-9CF1-227A-727F17F2D02B}" dt="2022-05-18T09:13:11.495" v="35"/>
        <pc:sldMkLst>
          <pc:docMk/>
          <pc:sldMk cId="347747534" sldId="285"/>
        </pc:sldMkLst>
        <pc:spChg chg="del">
          <ac:chgData name="Rytkönen Aatu Matti Viljami" userId="S::aatu.rytkonen@edu.kuopio.fi::994c02e2-690a-4a66-b758-81a68b54752c" providerId="AD" clId="Web-{C81CBC61-4BB5-9CF1-227A-727F17F2D02B}" dt="2022-05-18T09:13:03.026" v="32"/>
          <ac:spMkLst>
            <pc:docMk/>
            <pc:sldMk cId="347747534" sldId="285"/>
            <ac:spMk id="2" creationId="{29AD5FD0-9A98-D0AD-13C2-F86C95D66EF7}"/>
          </ac:spMkLst>
        </pc:spChg>
        <pc:spChg chg="del">
          <ac:chgData name="Rytkönen Aatu Matti Viljami" userId="S::aatu.rytkonen@edu.kuopio.fi::994c02e2-690a-4a66-b758-81a68b54752c" providerId="AD" clId="Web-{C81CBC61-4BB5-9CF1-227A-727F17F2D02B}" dt="2022-05-18T09:13:04.448" v="33"/>
          <ac:spMkLst>
            <pc:docMk/>
            <pc:sldMk cId="347747534" sldId="285"/>
            <ac:spMk id="3" creationId="{91FEE6A4-012D-6BC7-CC5F-B549D52A8468}"/>
          </ac:spMkLst>
        </pc:spChg>
        <pc:spChg chg="add">
          <ac:chgData name="Rytkönen Aatu Matti Viljami" userId="S::aatu.rytkonen@edu.kuopio.fi::994c02e2-690a-4a66-b758-81a68b54752c" providerId="AD" clId="Web-{C81CBC61-4BB5-9CF1-227A-727F17F2D02B}" dt="2022-05-18T09:13:11.495" v="35"/>
          <ac:spMkLst>
            <pc:docMk/>
            <pc:sldMk cId="347747534" sldId="285"/>
            <ac:spMk id="37" creationId="{9FFA7C60-EEB5-45DC-B964-20A76F776EF5}"/>
          </ac:spMkLst>
        </pc:spChg>
        <pc:spChg chg="add">
          <ac:chgData name="Rytkönen Aatu Matti Viljami" userId="S::aatu.rytkonen@edu.kuopio.fi::994c02e2-690a-4a66-b758-81a68b54752c" providerId="AD" clId="Web-{C81CBC61-4BB5-9CF1-227A-727F17F2D02B}" dt="2022-05-18T09:13:11.495" v="35"/>
          <ac:spMkLst>
            <pc:docMk/>
            <pc:sldMk cId="347747534" sldId="285"/>
            <ac:spMk id="39" creationId="{7D84F46B-82DB-461C-88AC-F6C66B593E2C}"/>
          </ac:spMkLst>
        </pc:spChg>
        <pc:grpChg chg="add">
          <ac:chgData name="Rytkönen Aatu Matti Viljami" userId="S::aatu.rytkonen@edu.kuopio.fi::994c02e2-690a-4a66-b758-81a68b54752c" providerId="AD" clId="Web-{C81CBC61-4BB5-9CF1-227A-727F17F2D02B}" dt="2022-05-18T09:13:11.495" v="35"/>
          <ac:grpSpMkLst>
            <pc:docMk/>
            <pc:sldMk cId="347747534" sldId="285"/>
            <ac:grpSpMk id="9" creationId="{58DF5B7A-7785-49C6-B4EB-252FF28C2132}"/>
          </ac:grpSpMkLst>
        </pc:grpChg>
        <pc:grpChg chg="add">
          <ac:chgData name="Rytkönen Aatu Matti Viljami" userId="S::aatu.rytkonen@edu.kuopio.fi::994c02e2-690a-4a66-b758-81a68b54752c" providerId="AD" clId="Web-{C81CBC61-4BB5-9CF1-227A-727F17F2D02B}" dt="2022-05-18T09:13:11.495" v="35"/>
          <ac:grpSpMkLst>
            <pc:docMk/>
            <pc:sldMk cId="347747534" sldId="285"/>
            <ac:grpSpMk id="23" creationId="{9F9B151E-1B34-4FA6-A53D-B92F787D9EAD}"/>
          </ac:grpSpMkLst>
        </pc:grpChg>
        <pc:picChg chg="add mod">
          <ac:chgData name="Rytkönen Aatu Matti Viljami" userId="S::aatu.rytkonen@edu.kuopio.fi::994c02e2-690a-4a66-b758-81a68b54752c" providerId="AD" clId="Web-{C81CBC61-4BB5-9CF1-227A-727F17F2D02B}" dt="2022-05-18T09:13:11.495" v="35"/>
          <ac:picMkLst>
            <pc:docMk/>
            <pc:sldMk cId="347747534" sldId="285"/>
            <ac:picMk id="4" creationId="{CF1B69D6-BBF6-CCEF-0EEE-6AF94E2652BD}"/>
          </ac:picMkLst>
        </pc:picChg>
      </pc:sldChg>
      <pc:sldChg chg="addSp modSp new mod ord modTransition setBg">
        <pc:chgData name="Rytkönen Aatu Matti Viljami" userId="S::aatu.rytkonen@edu.kuopio.fi::994c02e2-690a-4a66-b758-81a68b54752c" providerId="AD" clId="Web-{C81CBC61-4BB5-9CF1-227A-727F17F2D02B}" dt="2022-05-18T09:14:38.279" v="41"/>
        <pc:sldMkLst>
          <pc:docMk/>
          <pc:sldMk cId="3038428778" sldId="285"/>
        </pc:sldMkLst>
        <pc:picChg chg="add mod">
          <ac:chgData name="Rytkönen Aatu Matti Viljami" userId="S::aatu.rytkonen@edu.kuopio.fi::994c02e2-690a-4a66-b758-81a68b54752c" providerId="AD" clId="Web-{C81CBC61-4BB5-9CF1-227A-727F17F2D02B}" dt="2022-05-18T09:14:17.950" v="40"/>
          <ac:picMkLst>
            <pc:docMk/>
            <pc:sldMk cId="3038428778" sldId="285"/>
            <ac:picMk id="2" creationId="{C5B87A89-1987-B6E1-87D5-0B0317FCB717}"/>
          </ac:picMkLst>
        </pc:picChg>
      </pc:sldChg>
    </pc:docChg>
  </pc:docChgLst>
  <pc:docChgLst>
    <pc:chgData name="Pajarinen Aatu Martti Joninpoika" userId="S::aatu.pajarinen@edu.kuopio.fi::115275ab-2ac3-463f-97a8-9eec5583a21c" providerId="AD" clId="Web-{FE279830-CE27-1DD6-8BD1-F6190B3BC289}"/>
    <pc:docChg chg="addSld delSld modSld addMainMaster delMainMaster">
      <pc:chgData name="Pajarinen Aatu Martti Joninpoika" userId="S::aatu.pajarinen@edu.kuopio.fi::115275ab-2ac3-463f-97a8-9eec5583a21c" providerId="AD" clId="Web-{FE279830-CE27-1DD6-8BD1-F6190B3BC289}" dt="2022-05-16T10:23:23.455" v="100" actId="20577"/>
      <pc:docMkLst>
        <pc:docMk/>
      </pc:docMkLst>
      <pc:sldChg chg="delSp modSp mod modClrScheme delDesignElem chgLayout">
        <pc:chgData name="Pajarinen Aatu Martti Joninpoika" userId="S::aatu.pajarinen@edu.kuopio.fi::115275ab-2ac3-463f-97a8-9eec5583a21c" providerId="AD" clId="Web-{FE279830-CE27-1DD6-8BD1-F6190B3BC289}" dt="2022-05-16T10:19:56.122" v="46"/>
        <pc:sldMkLst>
          <pc:docMk/>
          <pc:sldMk cId="3622625124" sldId="256"/>
        </pc:sldMkLst>
        <pc:spChg chg="mod ord">
          <ac:chgData name="Pajarinen Aatu Martti Joninpoika" userId="S::aatu.pajarinen@edu.kuopio.fi::115275ab-2ac3-463f-97a8-9eec5583a21c" providerId="AD" clId="Web-{FE279830-CE27-1DD6-8BD1-F6190B3BC289}" dt="2022-05-16T10:19:56.122" v="46"/>
          <ac:spMkLst>
            <pc:docMk/>
            <pc:sldMk cId="3622625124" sldId="256"/>
            <ac:spMk id="2" creationId="{00000000-0000-0000-0000-000000000000}"/>
          </ac:spMkLst>
        </pc:spChg>
        <pc:spChg chg="del">
          <ac:chgData name="Pajarinen Aatu Martti Joninpoika" userId="S::aatu.pajarinen@edu.kuopio.fi::115275ab-2ac3-463f-97a8-9eec5583a21c" providerId="AD" clId="Web-{FE279830-CE27-1DD6-8BD1-F6190B3BC289}" dt="2022-05-16T10:19:56.122" v="46"/>
          <ac:spMkLst>
            <pc:docMk/>
            <pc:sldMk cId="3622625124" sldId="256"/>
            <ac:spMk id="13" creationId="{582D13D2-65E0-4FFC-8DB7-8D2DD1EFAAC3}"/>
          </ac:spMkLst>
        </pc:spChg>
        <pc:spChg chg="del">
          <ac:chgData name="Pajarinen Aatu Martti Joninpoika" userId="S::aatu.pajarinen@edu.kuopio.fi::115275ab-2ac3-463f-97a8-9eec5583a21c" providerId="AD" clId="Web-{FE279830-CE27-1DD6-8BD1-F6190B3BC289}" dt="2022-05-16T10:19:56.122" v="46"/>
          <ac:spMkLst>
            <pc:docMk/>
            <pc:sldMk cId="3622625124" sldId="256"/>
            <ac:spMk id="15" creationId="{29630B53-6977-418F-925E-BE1CA24A784C}"/>
          </ac:spMkLst>
        </pc:spChg>
      </pc:sldChg>
      <pc:sldChg chg="modSp mod modClrScheme chgLayout">
        <pc:chgData name="Pajarinen Aatu Martti Joninpoika" userId="S::aatu.pajarinen@edu.kuopio.fi::115275ab-2ac3-463f-97a8-9eec5583a21c" providerId="AD" clId="Web-{FE279830-CE27-1DD6-8BD1-F6190B3BC289}" dt="2022-05-16T10:19:56.122" v="46"/>
        <pc:sldMkLst>
          <pc:docMk/>
          <pc:sldMk cId="3060876674" sldId="257"/>
        </pc:sldMkLst>
        <pc:spChg chg="mod ord">
          <ac:chgData name="Pajarinen Aatu Martti Joninpoika" userId="S::aatu.pajarinen@edu.kuopio.fi::115275ab-2ac3-463f-97a8-9eec5583a21c" providerId="AD" clId="Web-{FE279830-CE27-1DD6-8BD1-F6190B3BC289}" dt="2022-05-16T10:19:56.122" v="46"/>
          <ac:spMkLst>
            <pc:docMk/>
            <pc:sldMk cId="3060876674" sldId="257"/>
            <ac:spMk id="2" creationId="{F17BCC79-8714-E92F-364F-E3FBB001DE3D}"/>
          </ac:spMkLst>
        </pc:spChg>
        <pc:spChg chg="mod ord">
          <ac:chgData name="Pajarinen Aatu Martti Joninpoika" userId="S::aatu.pajarinen@edu.kuopio.fi::115275ab-2ac3-463f-97a8-9eec5583a21c" providerId="AD" clId="Web-{FE279830-CE27-1DD6-8BD1-F6190B3BC289}" dt="2022-05-16T10:19:56.122" v="46"/>
          <ac:spMkLst>
            <pc:docMk/>
            <pc:sldMk cId="3060876674" sldId="257"/>
            <ac:spMk id="3" creationId="{E4EBC93C-FA33-99AD-7ED5-05CF84889E53}"/>
          </ac:spMkLst>
        </pc:spChg>
        <pc:spChg chg="mod ord">
          <ac:chgData name="Pajarinen Aatu Martti Joninpoika" userId="S::aatu.pajarinen@edu.kuopio.fi::115275ab-2ac3-463f-97a8-9eec5583a21c" providerId="AD" clId="Web-{FE279830-CE27-1DD6-8BD1-F6190B3BC289}" dt="2022-05-16T10:19:56.122" v="46"/>
          <ac:spMkLst>
            <pc:docMk/>
            <pc:sldMk cId="3060876674" sldId="257"/>
            <ac:spMk id="5" creationId="{D7EA829E-3ADC-0A12-CF59-A186B833A901}"/>
          </ac:spMkLst>
        </pc:spChg>
        <pc:picChg chg="mod ord">
          <ac:chgData name="Pajarinen Aatu Martti Joninpoika" userId="S::aatu.pajarinen@edu.kuopio.fi::115275ab-2ac3-463f-97a8-9eec5583a21c" providerId="AD" clId="Web-{FE279830-CE27-1DD6-8BD1-F6190B3BC289}" dt="2022-05-16T10:19:56.122" v="46"/>
          <ac:picMkLst>
            <pc:docMk/>
            <pc:sldMk cId="3060876674" sldId="257"/>
            <ac:picMk id="7" creationId="{224B0327-4C62-EB35-CE38-2891343B4C72}"/>
          </ac:picMkLst>
        </pc:picChg>
        <pc:picChg chg="mod ord">
          <ac:chgData name="Pajarinen Aatu Martti Joninpoika" userId="S::aatu.pajarinen@edu.kuopio.fi::115275ab-2ac3-463f-97a8-9eec5583a21c" providerId="AD" clId="Web-{FE279830-CE27-1DD6-8BD1-F6190B3BC289}" dt="2022-05-16T10:19:56.122" v="46"/>
          <ac:picMkLst>
            <pc:docMk/>
            <pc:sldMk cId="3060876674" sldId="257"/>
            <ac:picMk id="8" creationId="{8BCCDA41-BD2D-9B41-68FE-F0D7BFD7B9F8}"/>
          </ac:picMkLst>
        </pc:picChg>
      </pc:sldChg>
      <pc:sldChg chg="modSp mod modClrScheme chgLayout">
        <pc:chgData name="Pajarinen Aatu Martti Joninpoika" userId="S::aatu.pajarinen@edu.kuopio.fi::115275ab-2ac3-463f-97a8-9eec5583a21c" providerId="AD" clId="Web-{FE279830-CE27-1DD6-8BD1-F6190B3BC289}" dt="2022-05-16T10:19:56.122" v="46"/>
        <pc:sldMkLst>
          <pc:docMk/>
          <pc:sldMk cId="3364717730" sldId="258"/>
        </pc:sldMkLst>
        <pc:spChg chg="mod ord">
          <ac:chgData name="Pajarinen Aatu Martti Joninpoika" userId="S::aatu.pajarinen@edu.kuopio.fi::115275ab-2ac3-463f-97a8-9eec5583a21c" providerId="AD" clId="Web-{FE279830-CE27-1DD6-8BD1-F6190B3BC289}" dt="2022-05-16T10:19:56.122" v="46"/>
          <ac:spMkLst>
            <pc:docMk/>
            <pc:sldMk cId="3364717730" sldId="258"/>
            <ac:spMk id="2" creationId="{84229FF9-4BE6-AB84-0472-3B2EE5E446B4}"/>
          </ac:spMkLst>
        </pc:spChg>
        <pc:spChg chg="mod ord">
          <ac:chgData name="Pajarinen Aatu Martti Joninpoika" userId="S::aatu.pajarinen@edu.kuopio.fi::115275ab-2ac3-463f-97a8-9eec5583a21c" providerId="AD" clId="Web-{FE279830-CE27-1DD6-8BD1-F6190B3BC289}" dt="2022-05-16T10:19:56.122" v="46"/>
          <ac:spMkLst>
            <pc:docMk/>
            <pc:sldMk cId="3364717730" sldId="258"/>
            <ac:spMk id="3" creationId="{6A06A3F0-FC1A-3F7B-980F-843567BC5194}"/>
          </ac:spMkLst>
        </pc:spChg>
      </pc:sldChg>
      <pc:sldChg chg="delSp del">
        <pc:chgData name="Pajarinen Aatu Martti Joninpoika" userId="S::aatu.pajarinen@edu.kuopio.fi::115275ab-2ac3-463f-97a8-9eec5583a21c" providerId="AD" clId="Web-{FE279830-CE27-1DD6-8BD1-F6190B3BC289}" dt="2022-05-16T09:55:09.717" v="1"/>
        <pc:sldMkLst>
          <pc:docMk/>
          <pc:sldMk cId="2279533732" sldId="259"/>
        </pc:sldMkLst>
        <pc:spChg chg="del">
          <ac:chgData name="Pajarinen Aatu Martti Joninpoika" userId="S::aatu.pajarinen@edu.kuopio.fi::115275ab-2ac3-463f-97a8-9eec5583a21c" providerId="AD" clId="Web-{FE279830-CE27-1DD6-8BD1-F6190B3BC289}" dt="2022-05-16T09:55:00.373" v="0"/>
          <ac:spMkLst>
            <pc:docMk/>
            <pc:sldMk cId="2279533732" sldId="259"/>
            <ac:spMk id="18" creationId="{13A766AB-B4F4-3593-8BD7-02B7B1576B2D}"/>
          </ac:spMkLst>
        </pc:spChg>
      </pc:sldChg>
      <pc:sldChg chg="modSp mod modClrScheme chgLayout">
        <pc:chgData name="Pajarinen Aatu Martti Joninpoika" userId="S::aatu.pajarinen@edu.kuopio.fi::115275ab-2ac3-463f-97a8-9eec5583a21c" providerId="AD" clId="Web-{FE279830-CE27-1DD6-8BD1-F6190B3BC289}" dt="2022-05-16T10:19:56.122" v="46"/>
        <pc:sldMkLst>
          <pc:docMk/>
          <pc:sldMk cId="2891289419" sldId="260"/>
        </pc:sldMkLst>
        <pc:spChg chg="mod ord">
          <ac:chgData name="Pajarinen Aatu Martti Joninpoika" userId="S::aatu.pajarinen@edu.kuopio.fi::115275ab-2ac3-463f-97a8-9eec5583a21c" providerId="AD" clId="Web-{FE279830-CE27-1DD6-8BD1-F6190B3BC289}" dt="2022-05-16T10:19:56.122" v="46"/>
          <ac:spMkLst>
            <pc:docMk/>
            <pc:sldMk cId="2891289419" sldId="260"/>
            <ac:spMk id="2" creationId="{84386C82-9DC5-8DE5-6D6A-610C46DAA389}"/>
          </ac:spMkLst>
        </pc:spChg>
        <pc:spChg chg="mod ord">
          <ac:chgData name="Pajarinen Aatu Martti Joninpoika" userId="S::aatu.pajarinen@edu.kuopio.fi::115275ab-2ac3-463f-97a8-9eec5583a21c" providerId="AD" clId="Web-{FE279830-CE27-1DD6-8BD1-F6190B3BC289}" dt="2022-05-16T10:19:56.122" v="46"/>
          <ac:spMkLst>
            <pc:docMk/>
            <pc:sldMk cId="2891289419" sldId="260"/>
            <ac:spMk id="3" creationId="{FCEA741E-1BE7-45D0-F41D-C9131BCDD60C}"/>
          </ac:spMkLst>
        </pc:spChg>
      </pc:sldChg>
      <pc:sldChg chg="modSp new mod modClrScheme chgLayout">
        <pc:chgData name="Pajarinen Aatu Martti Joninpoika" userId="S::aatu.pajarinen@edu.kuopio.fi::115275ab-2ac3-463f-97a8-9eec5583a21c" providerId="AD" clId="Web-{FE279830-CE27-1DD6-8BD1-F6190B3BC289}" dt="2022-05-16T10:23:23.455" v="100" actId="20577"/>
        <pc:sldMkLst>
          <pc:docMk/>
          <pc:sldMk cId="3125061957" sldId="261"/>
        </pc:sldMkLst>
        <pc:spChg chg="mod ord">
          <ac:chgData name="Pajarinen Aatu Martti Joninpoika" userId="S::aatu.pajarinen@edu.kuopio.fi::115275ab-2ac3-463f-97a8-9eec5583a21c" providerId="AD" clId="Web-{FE279830-CE27-1DD6-8BD1-F6190B3BC289}" dt="2022-05-16T10:19:56.122" v="46"/>
          <ac:spMkLst>
            <pc:docMk/>
            <pc:sldMk cId="3125061957" sldId="261"/>
            <ac:spMk id="2" creationId="{893EB183-9693-0FFF-4903-8AA049229869}"/>
          </ac:spMkLst>
        </pc:spChg>
        <pc:spChg chg="mod ord">
          <ac:chgData name="Pajarinen Aatu Martti Joninpoika" userId="S::aatu.pajarinen@edu.kuopio.fi::115275ab-2ac3-463f-97a8-9eec5583a21c" providerId="AD" clId="Web-{FE279830-CE27-1DD6-8BD1-F6190B3BC289}" dt="2022-05-16T10:23:23.455" v="100" actId="20577"/>
          <ac:spMkLst>
            <pc:docMk/>
            <pc:sldMk cId="3125061957" sldId="261"/>
            <ac:spMk id="3" creationId="{7EAE8FCE-5DC8-2FFF-D9CC-0AAAB72C364B}"/>
          </ac:spMkLst>
        </pc:spChg>
      </pc:sldChg>
      <pc:sldChg chg="addSp modSp new mod setBg modClrScheme setClrOvrMap chgLayout">
        <pc:chgData name="Pajarinen Aatu Martti Joninpoika" userId="S::aatu.pajarinen@edu.kuopio.fi::115275ab-2ac3-463f-97a8-9eec5583a21c" providerId="AD" clId="Web-{FE279830-CE27-1DD6-8BD1-F6190B3BC289}" dt="2022-05-16T10:20:07.591" v="47"/>
        <pc:sldMkLst>
          <pc:docMk/>
          <pc:sldMk cId="465112927" sldId="262"/>
        </pc:sldMkLst>
        <pc:spChg chg="mod ord">
          <ac:chgData name="Pajarinen Aatu Martti Joninpoika" userId="S::aatu.pajarinen@edu.kuopio.fi::115275ab-2ac3-463f-97a8-9eec5583a21c" providerId="AD" clId="Web-{FE279830-CE27-1DD6-8BD1-F6190B3BC289}" dt="2022-05-16T10:20:07.591" v="47"/>
          <ac:spMkLst>
            <pc:docMk/>
            <pc:sldMk cId="465112927" sldId="262"/>
            <ac:spMk id="2" creationId="{10F0FDA8-3443-C838-0708-20C4FEEE6CAC}"/>
          </ac:spMkLst>
        </pc:spChg>
        <pc:spChg chg="mod ord">
          <ac:chgData name="Pajarinen Aatu Martti Joninpoika" userId="S::aatu.pajarinen@edu.kuopio.fi::115275ab-2ac3-463f-97a8-9eec5583a21c" providerId="AD" clId="Web-{FE279830-CE27-1DD6-8BD1-F6190B3BC289}" dt="2022-05-16T10:20:07.591" v="47"/>
          <ac:spMkLst>
            <pc:docMk/>
            <pc:sldMk cId="465112927" sldId="262"/>
            <ac:spMk id="3" creationId="{EFBD8244-D38C-1063-D3D5-AE88EF3E37ED}"/>
          </ac:spMkLst>
        </pc:spChg>
        <pc:spChg chg="add">
          <ac:chgData name="Pajarinen Aatu Martti Joninpoika" userId="S::aatu.pajarinen@edu.kuopio.fi::115275ab-2ac3-463f-97a8-9eec5583a21c" providerId="AD" clId="Web-{FE279830-CE27-1DD6-8BD1-F6190B3BC289}" dt="2022-05-16T10:20:07.591" v="47"/>
          <ac:spMkLst>
            <pc:docMk/>
            <pc:sldMk cId="465112927" sldId="262"/>
            <ac:spMk id="8" creationId="{40F1E87C-C9CB-44C0-A79E-F2384368470D}"/>
          </ac:spMkLst>
        </pc:spChg>
        <pc:spChg chg="add">
          <ac:chgData name="Pajarinen Aatu Martti Joninpoika" userId="S::aatu.pajarinen@edu.kuopio.fi::115275ab-2ac3-463f-97a8-9eec5583a21c" providerId="AD" clId="Web-{FE279830-CE27-1DD6-8BD1-F6190B3BC289}" dt="2022-05-16T10:20:07.591" v="47"/>
          <ac:spMkLst>
            <pc:docMk/>
            <pc:sldMk cId="465112927" sldId="262"/>
            <ac:spMk id="24" creationId="{31FE9B99-9825-4E0E-B4FB-432E59A85FCA}"/>
          </ac:spMkLst>
        </pc:spChg>
        <pc:grpChg chg="add">
          <ac:chgData name="Pajarinen Aatu Martti Joninpoika" userId="S::aatu.pajarinen@edu.kuopio.fi::115275ab-2ac3-463f-97a8-9eec5583a21c" providerId="AD" clId="Web-{FE279830-CE27-1DD6-8BD1-F6190B3BC289}" dt="2022-05-16T10:20:07.591" v="47"/>
          <ac:grpSpMkLst>
            <pc:docMk/>
            <pc:sldMk cId="465112927" sldId="262"/>
            <ac:grpSpMk id="10" creationId="{BA4A957B-DB4E-4D89-ADEF-2767404BD9B7}"/>
          </ac:grpSpMkLst>
        </pc:grpChg>
      </pc:sldChg>
      <pc:sldMasterChg chg="del delSldLayout">
        <pc:chgData name="Pajarinen Aatu Martti Joninpoika" userId="S::aatu.pajarinen@edu.kuopio.fi::115275ab-2ac3-463f-97a8-9eec5583a21c" providerId="AD" clId="Web-{FE279830-CE27-1DD6-8BD1-F6190B3BC289}" dt="2022-05-16T10:19:56.122" v="46"/>
        <pc:sldMasterMkLst>
          <pc:docMk/>
          <pc:sldMasterMk cId="2659998456" sldId="2147483665"/>
        </pc:sldMasterMkLst>
        <pc:sldLayoutChg chg="del">
          <pc:chgData name="Pajarinen Aatu Martti Joninpoika" userId="S::aatu.pajarinen@edu.kuopio.fi::115275ab-2ac3-463f-97a8-9eec5583a21c" providerId="AD" clId="Web-{FE279830-CE27-1DD6-8BD1-F6190B3BC289}" dt="2022-05-16T10:19:56.122" v="46"/>
          <pc:sldLayoutMkLst>
            <pc:docMk/>
            <pc:sldMasterMk cId="2659998456" sldId="2147483665"/>
            <pc:sldLayoutMk cId="4019538717" sldId="2147483666"/>
          </pc:sldLayoutMkLst>
        </pc:sldLayoutChg>
        <pc:sldLayoutChg chg="del">
          <pc:chgData name="Pajarinen Aatu Martti Joninpoika" userId="S::aatu.pajarinen@edu.kuopio.fi::115275ab-2ac3-463f-97a8-9eec5583a21c" providerId="AD" clId="Web-{FE279830-CE27-1DD6-8BD1-F6190B3BC289}" dt="2022-05-16T10:19:56.122" v="46"/>
          <pc:sldLayoutMkLst>
            <pc:docMk/>
            <pc:sldMasterMk cId="2659998456" sldId="2147483665"/>
            <pc:sldLayoutMk cId="3765630671" sldId="2147483667"/>
          </pc:sldLayoutMkLst>
        </pc:sldLayoutChg>
        <pc:sldLayoutChg chg="del">
          <pc:chgData name="Pajarinen Aatu Martti Joninpoika" userId="S::aatu.pajarinen@edu.kuopio.fi::115275ab-2ac3-463f-97a8-9eec5583a21c" providerId="AD" clId="Web-{FE279830-CE27-1DD6-8BD1-F6190B3BC289}" dt="2022-05-16T10:19:56.122" v="46"/>
          <pc:sldLayoutMkLst>
            <pc:docMk/>
            <pc:sldMasterMk cId="2659998456" sldId="2147483665"/>
            <pc:sldLayoutMk cId="3334273483" sldId="2147483668"/>
          </pc:sldLayoutMkLst>
        </pc:sldLayoutChg>
        <pc:sldLayoutChg chg="del">
          <pc:chgData name="Pajarinen Aatu Martti Joninpoika" userId="S::aatu.pajarinen@edu.kuopio.fi::115275ab-2ac3-463f-97a8-9eec5583a21c" providerId="AD" clId="Web-{FE279830-CE27-1DD6-8BD1-F6190B3BC289}" dt="2022-05-16T10:19:56.122" v="46"/>
          <pc:sldLayoutMkLst>
            <pc:docMk/>
            <pc:sldMasterMk cId="2659998456" sldId="2147483665"/>
            <pc:sldLayoutMk cId="3673895220" sldId="2147483669"/>
          </pc:sldLayoutMkLst>
        </pc:sldLayoutChg>
        <pc:sldLayoutChg chg="del">
          <pc:chgData name="Pajarinen Aatu Martti Joninpoika" userId="S::aatu.pajarinen@edu.kuopio.fi::115275ab-2ac3-463f-97a8-9eec5583a21c" providerId="AD" clId="Web-{FE279830-CE27-1DD6-8BD1-F6190B3BC289}" dt="2022-05-16T10:19:56.122" v="46"/>
          <pc:sldLayoutMkLst>
            <pc:docMk/>
            <pc:sldMasterMk cId="2659998456" sldId="2147483665"/>
            <pc:sldLayoutMk cId="935881535" sldId="2147483670"/>
          </pc:sldLayoutMkLst>
        </pc:sldLayoutChg>
        <pc:sldLayoutChg chg="del">
          <pc:chgData name="Pajarinen Aatu Martti Joninpoika" userId="S::aatu.pajarinen@edu.kuopio.fi::115275ab-2ac3-463f-97a8-9eec5583a21c" providerId="AD" clId="Web-{FE279830-CE27-1DD6-8BD1-F6190B3BC289}" dt="2022-05-16T10:19:56.122" v="46"/>
          <pc:sldLayoutMkLst>
            <pc:docMk/>
            <pc:sldMasterMk cId="2659998456" sldId="2147483665"/>
            <pc:sldLayoutMk cId="1742414017" sldId="2147483671"/>
          </pc:sldLayoutMkLst>
        </pc:sldLayoutChg>
        <pc:sldLayoutChg chg="del">
          <pc:chgData name="Pajarinen Aatu Martti Joninpoika" userId="S::aatu.pajarinen@edu.kuopio.fi::115275ab-2ac3-463f-97a8-9eec5583a21c" providerId="AD" clId="Web-{FE279830-CE27-1DD6-8BD1-F6190B3BC289}" dt="2022-05-16T10:19:56.122" v="46"/>
          <pc:sldLayoutMkLst>
            <pc:docMk/>
            <pc:sldMasterMk cId="2659998456" sldId="2147483665"/>
            <pc:sldLayoutMk cId="3359729949" sldId="2147483672"/>
          </pc:sldLayoutMkLst>
        </pc:sldLayoutChg>
        <pc:sldLayoutChg chg="del">
          <pc:chgData name="Pajarinen Aatu Martti Joninpoika" userId="S::aatu.pajarinen@edu.kuopio.fi::115275ab-2ac3-463f-97a8-9eec5583a21c" providerId="AD" clId="Web-{FE279830-CE27-1DD6-8BD1-F6190B3BC289}" dt="2022-05-16T10:19:56.122" v="46"/>
          <pc:sldLayoutMkLst>
            <pc:docMk/>
            <pc:sldMasterMk cId="2659998456" sldId="2147483665"/>
            <pc:sldLayoutMk cId="451779395" sldId="2147483673"/>
          </pc:sldLayoutMkLst>
        </pc:sldLayoutChg>
        <pc:sldLayoutChg chg="del">
          <pc:chgData name="Pajarinen Aatu Martti Joninpoika" userId="S::aatu.pajarinen@edu.kuopio.fi::115275ab-2ac3-463f-97a8-9eec5583a21c" providerId="AD" clId="Web-{FE279830-CE27-1DD6-8BD1-F6190B3BC289}" dt="2022-05-16T10:19:56.122" v="46"/>
          <pc:sldLayoutMkLst>
            <pc:docMk/>
            <pc:sldMasterMk cId="2659998456" sldId="2147483665"/>
            <pc:sldLayoutMk cId="1856790980" sldId="2147483674"/>
          </pc:sldLayoutMkLst>
        </pc:sldLayoutChg>
        <pc:sldLayoutChg chg="del">
          <pc:chgData name="Pajarinen Aatu Martti Joninpoika" userId="S::aatu.pajarinen@edu.kuopio.fi::115275ab-2ac3-463f-97a8-9eec5583a21c" providerId="AD" clId="Web-{FE279830-CE27-1DD6-8BD1-F6190B3BC289}" dt="2022-05-16T10:19:56.122" v="46"/>
          <pc:sldLayoutMkLst>
            <pc:docMk/>
            <pc:sldMasterMk cId="2659998456" sldId="2147483665"/>
            <pc:sldLayoutMk cId="3681779983" sldId="2147483675"/>
          </pc:sldLayoutMkLst>
        </pc:sldLayoutChg>
        <pc:sldLayoutChg chg="del">
          <pc:chgData name="Pajarinen Aatu Martti Joninpoika" userId="S::aatu.pajarinen@edu.kuopio.fi::115275ab-2ac3-463f-97a8-9eec5583a21c" providerId="AD" clId="Web-{FE279830-CE27-1DD6-8BD1-F6190B3BC289}" dt="2022-05-16T10:19:56.122" v="46"/>
          <pc:sldLayoutMkLst>
            <pc:docMk/>
            <pc:sldMasterMk cId="2659998456" sldId="2147483665"/>
            <pc:sldLayoutMk cId="4217083067" sldId="2147483676"/>
          </pc:sldLayoutMkLst>
        </pc:sldLayoutChg>
      </pc:sldMasterChg>
      <pc:sldMasterChg chg="add addSldLayout modSldLayout">
        <pc:chgData name="Pajarinen Aatu Martti Joninpoika" userId="S::aatu.pajarinen@edu.kuopio.fi::115275ab-2ac3-463f-97a8-9eec5583a21c" providerId="AD" clId="Web-{FE279830-CE27-1DD6-8BD1-F6190B3BC289}" dt="2022-05-16T10:19:56.122" v="46"/>
        <pc:sldMasterMkLst>
          <pc:docMk/>
          <pc:sldMasterMk cId="730122742" sldId="2147483677"/>
        </pc:sldMasterMkLst>
        <pc:sldLayoutChg chg="add mod replId">
          <pc:chgData name="Pajarinen Aatu Martti Joninpoika" userId="S::aatu.pajarinen@edu.kuopio.fi::115275ab-2ac3-463f-97a8-9eec5583a21c" providerId="AD" clId="Web-{FE279830-CE27-1DD6-8BD1-F6190B3BC289}" dt="2022-05-16T10:19:56.122" v="46"/>
          <pc:sldLayoutMkLst>
            <pc:docMk/>
            <pc:sldMasterMk cId="730122742" sldId="2147483677"/>
            <pc:sldLayoutMk cId="3682058913" sldId="2147483678"/>
          </pc:sldLayoutMkLst>
        </pc:sldLayoutChg>
        <pc:sldLayoutChg chg="add mod replId">
          <pc:chgData name="Pajarinen Aatu Martti Joninpoika" userId="S::aatu.pajarinen@edu.kuopio.fi::115275ab-2ac3-463f-97a8-9eec5583a21c" providerId="AD" clId="Web-{FE279830-CE27-1DD6-8BD1-F6190B3BC289}" dt="2022-05-16T10:19:56.122" v="46"/>
          <pc:sldLayoutMkLst>
            <pc:docMk/>
            <pc:sldMasterMk cId="730122742" sldId="2147483677"/>
            <pc:sldLayoutMk cId="2739733989" sldId="2147483679"/>
          </pc:sldLayoutMkLst>
        </pc:sldLayoutChg>
        <pc:sldLayoutChg chg="add mod replId">
          <pc:chgData name="Pajarinen Aatu Martti Joninpoika" userId="S::aatu.pajarinen@edu.kuopio.fi::115275ab-2ac3-463f-97a8-9eec5583a21c" providerId="AD" clId="Web-{FE279830-CE27-1DD6-8BD1-F6190B3BC289}" dt="2022-05-16T10:19:56.122" v="46"/>
          <pc:sldLayoutMkLst>
            <pc:docMk/>
            <pc:sldMasterMk cId="730122742" sldId="2147483677"/>
            <pc:sldLayoutMk cId="1415429856" sldId="2147483680"/>
          </pc:sldLayoutMkLst>
        </pc:sldLayoutChg>
        <pc:sldLayoutChg chg="add mod replId">
          <pc:chgData name="Pajarinen Aatu Martti Joninpoika" userId="S::aatu.pajarinen@edu.kuopio.fi::115275ab-2ac3-463f-97a8-9eec5583a21c" providerId="AD" clId="Web-{FE279830-CE27-1DD6-8BD1-F6190B3BC289}" dt="2022-05-16T10:19:56.122" v="46"/>
          <pc:sldLayoutMkLst>
            <pc:docMk/>
            <pc:sldMasterMk cId="730122742" sldId="2147483677"/>
            <pc:sldLayoutMk cId="3646819779" sldId="2147483681"/>
          </pc:sldLayoutMkLst>
        </pc:sldLayoutChg>
        <pc:sldLayoutChg chg="add mod replId">
          <pc:chgData name="Pajarinen Aatu Martti Joninpoika" userId="S::aatu.pajarinen@edu.kuopio.fi::115275ab-2ac3-463f-97a8-9eec5583a21c" providerId="AD" clId="Web-{FE279830-CE27-1DD6-8BD1-F6190B3BC289}" dt="2022-05-16T10:19:56.122" v="46"/>
          <pc:sldLayoutMkLst>
            <pc:docMk/>
            <pc:sldMasterMk cId="730122742" sldId="2147483677"/>
            <pc:sldLayoutMk cId="3303880604" sldId="2147483682"/>
          </pc:sldLayoutMkLst>
        </pc:sldLayoutChg>
        <pc:sldLayoutChg chg="add mod replId">
          <pc:chgData name="Pajarinen Aatu Martti Joninpoika" userId="S::aatu.pajarinen@edu.kuopio.fi::115275ab-2ac3-463f-97a8-9eec5583a21c" providerId="AD" clId="Web-{FE279830-CE27-1DD6-8BD1-F6190B3BC289}" dt="2022-05-16T10:19:56.122" v="46"/>
          <pc:sldLayoutMkLst>
            <pc:docMk/>
            <pc:sldMasterMk cId="730122742" sldId="2147483677"/>
            <pc:sldLayoutMk cId="3886051965" sldId="2147483683"/>
          </pc:sldLayoutMkLst>
        </pc:sldLayoutChg>
        <pc:sldLayoutChg chg="add mod replId">
          <pc:chgData name="Pajarinen Aatu Martti Joninpoika" userId="S::aatu.pajarinen@edu.kuopio.fi::115275ab-2ac3-463f-97a8-9eec5583a21c" providerId="AD" clId="Web-{FE279830-CE27-1DD6-8BD1-F6190B3BC289}" dt="2022-05-16T10:19:56.122" v="46"/>
          <pc:sldLayoutMkLst>
            <pc:docMk/>
            <pc:sldMasterMk cId="730122742" sldId="2147483677"/>
            <pc:sldLayoutMk cId="1067949665" sldId="2147483684"/>
          </pc:sldLayoutMkLst>
        </pc:sldLayoutChg>
        <pc:sldLayoutChg chg="add mod replId">
          <pc:chgData name="Pajarinen Aatu Martti Joninpoika" userId="S::aatu.pajarinen@edu.kuopio.fi::115275ab-2ac3-463f-97a8-9eec5583a21c" providerId="AD" clId="Web-{FE279830-CE27-1DD6-8BD1-F6190B3BC289}" dt="2022-05-16T10:19:56.122" v="46"/>
          <pc:sldLayoutMkLst>
            <pc:docMk/>
            <pc:sldMasterMk cId="730122742" sldId="2147483677"/>
            <pc:sldLayoutMk cId="4273749162" sldId="2147483685"/>
          </pc:sldLayoutMkLst>
        </pc:sldLayoutChg>
        <pc:sldLayoutChg chg="add mod replId">
          <pc:chgData name="Pajarinen Aatu Martti Joninpoika" userId="S::aatu.pajarinen@edu.kuopio.fi::115275ab-2ac3-463f-97a8-9eec5583a21c" providerId="AD" clId="Web-{FE279830-CE27-1DD6-8BD1-F6190B3BC289}" dt="2022-05-16T10:19:56.122" v="46"/>
          <pc:sldLayoutMkLst>
            <pc:docMk/>
            <pc:sldMasterMk cId="730122742" sldId="2147483677"/>
            <pc:sldLayoutMk cId="3825584753" sldId="2147483686"/>
          </pc:sldLayoutMkLst>
        </pc:sldLayoutChg>
        <pc:sldLayoutChg chg="add mod replId">
          <pc:chgData name="Pajarinen Aatu Martti Joninpoika" userId="S::aatu.pajarinen@edu.kuopio.fi::115275ab-2ac3-463f-97a8-9eec5583a21c" providerId="AD" clId="Web-{FE279830-CE27-1DD6-8BD1-F6190B3BC289}" dt="2022-05-16T10:19:56.122" v="46"/>
          <pc:sldLayoutMkLst>
            <pc:docMk/>
            <pc:sldMasterMk cId="730122742" sldId="2147483677"/>
            <pc:sldLayoutMk cId="454258720" sldId="2147483687"/>
          </pc:sldLayoutMkLst>
        </pc:sldLayoutChg>
        <pc:sldLayoutChg chg="add mod replId">
          <pc:chgData name="Pajarinen Aatu Martti Joninpoika" userId="S::aatu.pajarinen@edu.kuopio.fi::115275ab-2ac3-463f-97a8-9eec5583a21c" providerId="AD" clId="Web-{FE279830-CE27-1DD6-8BD1-F6190B3BC289}" dt="2022-05-16T10:19:56.122" v="46"/>
          <pc:sldLayoutMkLst>
            <pc:docMk/>
            <pc:sldMasterMk cId="730122742" sldId="2147483677"/>
            <pc:sldLayoutMk cId="154889267" sldId="2147483688"/>
          </pc:sldLayoutMkLst>
        </pc:sldLayoutChg>
        <pc:sldLayoutChg chg="add mod replId">
          <pc:chgData name="Pajarinen Aatu Martti Joninpoika" userId="S::aatu.pajarinen@edu.kuopio.fi::115275ab-2ac3-463f-97a8-9eec5583a21c" providerId="AD" clId="Web-{FE279830-CE27-1DD6-8BD1-F6190B3BC289}" dt="2022-05-16T10:19:56.122" v="46"/>
          <pc:sldLayoutMkLst>
            <pc:docMk/>
            <pc:sldMasterMk cId="730122742" sldId="2147483677"/>
            <pc:sldLayoutMk cId="686493170" sldId="2147483689"/>
          </pc:sldLayoutMkLst>
        </pc:sldLayoutChg>
        <pc:sldLayoutChg chg="add mod replId">
          <pc:chgData name="Pajarinen Aatu Martti Joninpoika" userId="S::aatu.pajarinen@edu.kuopio.fi::115275ab-2ac3-463f-97a8-9eec5583a21c" providerId="AD" clId="Web-{FE279830-CE27-1DD6-8BD1-F6190B3BC289}" dt="2022-05-16T10:19:56.122" v="46"/>
          <pc:sldLayoutMkLst>
            <pc:docMk/>
            <pc:sldMasterMk cId="730122742" sldId="2147483677"/>
            <pc:sldLayoutMk cId="1457195090" sldId="2147483690"/>
          </pc:sldLayoutMkLst>
        </pc:sldLayoutChg>
        <pc:sldLayoutChg chg="add mod replId">
          <pc:chgData name="Pajarinen Aatu Martti Joninpoika" userId="S::aatu.pajarinen@edu.kuopio.fi::115275ab-2ac3-463f-97a8-9eec5583a21c" providerId="AD" clId="Web-{FE279830-CE27-1DD6-8BD1-F6190B3BC289}" dt="2022-05-16T10:19:56.122" v="46"/>
          <pc:sldLayoutMkLst>
            <pc:docMk/>
            <pc:sldMasterMk cId="730122742" sldId="2147483677"/>
            <pc:sldLayoutMk cId="2146520791" sldId="2147483691"/>
          </pc:sldLayoutMkLst>
        </pc:sldLayoutChg>
        <pc:sldLayoutChg chg="add mod replId">
          <pc:chgData name="Pajarinen Aatu Martti Joninpoika" userId="S::aatu.pajarinen@edu.kuopio.fi::115275ab-2ac3-463f-97a8-9eec5583a21c" providerId="AD" clId="Web-{FE279830-CE27-1DD6-8BD1-F6190B3BC289}" dt="2022-05-16T10:19:56.122" v="46"/>
          <pc:sldLayoutMkLst>
            <pc:docMk/>
            <pc:sldMasterMk cId="730122742" sldId="2147483677"/>
            <pc:sldLayoutMk cId="2030495575" sldId="2147483692"/>
          </pc:sldLayoutMkLst>
        </pc:sldLayoutChg>
        <pc:sldLayoutChg chg="add mod replId">
          <pc:chgData name="Pajarinen Aatu Martti Joninpoika" userId="S::aatu.pajarinen@edu.kuopio.fi::115275ab-2ac3-463f-97a8-9eec5583a21c" providerId="AD" clId="Web-{FE279830-CE27-1DD6-8BD1-F6190B3BC289}" dt="2022-05-16T10:19:56.122" v="46"/>
          <pc:sldLayoutMkLst>
            <pc:docMk/>
            <pc:sldMasterMk cId="730122742" sldId="2147483677"/>
            <pc:sldLayoutMk cId="2612005505" sldId="2147483693"/>
          </pc:sldLayoutMkLst>
        </pc:sldLayoutChg>
      </pc:sldMasterChg>
    </pc:docChg>
  </pc:docChgLst>
  <pc:docChgLst>
    <pc:chgData name="Väänänen Hilma Hellevi Tellervo" userId="S::hilma.vaananen@edu.kuopio.fi::a65c3765-115b-4234-b97f-983d58f3b23f" providerId="AD" clId="Web-{A4B195C3-AB70-8598-E6BF-CCE1A7890BB4}"/>
    <pc:docChg chg="addSld modSld">
      <pc:chgData name="Väänänen Hilma Hellevi Tellervo" userId="S::hilma.vaananen@edu.kuopio.fi::a65c3765-115b-4234-b97f-983d58f3b23f" providerId="AD" clId="Web-{A4B195C3-AB70-8598-E6BF-CCE1A7890BB4}" dt="2022-05-20T09:03:37.952" v="10" actId="1076"/>
      <pc:docMkLst>
        <pc:docMk/>
      </pc:docMkLst>
      <pc:sldChg chg="modSp">
        <pc:chgData name="Väänänen Hilma Hellevi Tellervo" userId="S::hilma.vaananen@edu.kuopio.fi::a65c3765-115b-4234-b97f-983d58f3b23f" providerId="AD" clId="Web-{A4B195C3-AB70-8598-E6BF-CCE1A7890BB4}" dt="2022-05-20T08:02:05.489" v="1" actId="1076"/>
        <pc:sldMkLst>
          <pc:docMk/>
          <pc:sldMk cId="3622625124" sldId="256"/>
        </pc:sldMkLst>
        <pc:picChg chg="mod">
          <ac:chgData name="Väänänen Hilma Hellevi Tellervo" userId="S::hilma.vaananen@edu.kuopio.fi::a65c3765-115b-4234-b97f-983d58f3b23f" providerId="AD" clId="Web-{A4B195C3-AB70-8598-E6BF-CCE1A7890BB4}" dt="2022-05-20T08:02:05.489" v="1" actId="1076"/>
          <ac:picMkLst>
            <pc:docMk/>
            <pc:sldMk cId="3622625124" sldId="256"/>
            <ac:picMk id="14" creationId="{5A04FB62-B881-1372-4685-D5412DE994AD}"/>
          </ac:picMkLst>
        </pc:picChg>
      </pc:sldChg>
      <pc:sldChg chg="modSp">
        <pc:chgData name="Väänänen Hilma Hellevi Tellervo" userId="S::hilma.vaananen@edu.kuopio.fi::a65c3765-115b-4234-b97f-983d58f3b23f" providerId="AD" clId="Web-{A4B195C3-AB70-8598-E6BF-CCE1A7890BB4}" dt="2022-05-20T09:03:37.952" v="10" actId="1076"/>
        <pc:sldMkLst>
          <pc:docMk/>
          <pc:sldMk cId="2238078608" sldId="278"/>
        </pc:sldMkLst>
        <pc:picChg chg="mod">
          <ac:chgData name="Väänänen Hilma Hellevi Tellervo" userId="S::hilma.vaananen@edu.kuopio.fi::a65c3765-115b-4234-b97f-983d58f3b23f" providerId="AD" clId="Web-{A4B195C3-AB70-8598-E6BF-CCE1A7890BB4}" dt="2022-05-20T09:01:59.887" v="8" actId="1076"/>
          <ac:picMkLst>
            <pc:docMk/>
            <pc:sldMk cId="2238078608" sldId="278"/>
            <ac:picMk id="4" creationId="{4F743F1E-AE85-D3BF-C2DF-F967C55E95F1}"/>
          </ac:picMkLst>
        </pc:picChg>
        <pc:inkChg chg="mod">
          <ac:chgData name="Väänänen Hilma Hellevi Tellervo" userId="S::hilma.vaananen@edu.kuopio.fi::a65c3765-115b-4234-b97f-983d58f3b23f" providerId="AD" clId="Web-{A4B195C3-AB70-8598-E6BF-CCE1A7890BB4}" dt="2022-05-20T09:03:37.952" v="10" actId="1076"/>
          <ac:inkMkLst>
            <pc:docMk/>
            <pc:sldMk cId="2238078608" sldId="278"/>
            <ac:inkMk id="45" creationId="{AE6E57A6-093C-77A7-4C90-766A89BF3C0F}"/>
          </ac:inkMkLst>
        </pc:inkChg>
      </pc:sldChg>
      <pc:sldChg chg="new">
        <pc:chgData name="Väänänen Hilma Hellevi Tellervo" userId="S::hilma.vaananen@edu.kuopio.fi::a65c3765-115b-4234-b97f-983d58f3b23f" providerId="AD" clId="Web-{A4B195C3-AB70-8598-E6BF-CCE1A7890BB4}" dt="2022-05-20T08:57:21.974" v="2"/>
        <pc:sldMkLst>
          <pc:docMk/>
          <pc:sldMk cId="1713089072" sldId="286"/>
        </pc:sldMkLst>
      </pc:sldChg>
      <pc:sldChg chg="new">
        <pc:chgData name="Väänänen Hilma Hellevi Tellervo" userId="S::hilma.vaananen@edu.kuopio.fi::a65c3765-115b-4234-b97f-983d58f3b23f" providerId="AD" clId="Web-{A4B195C3-AB70-8598-E6BF-CCE1A7890BB4}" dt="2022-05-20T06:14:40.634" v="0"/>
        <pc:sldMkLst>
          <pc:docMk/>
          <pc:sldMk cId="2278642176" sldId="286"/>
        </pc:sldMkLst>
      </pc:sldChg>
    </pc:docChg>
  </pc:docChgLst>
  <pc:docChgLst>
    <pc:chgData name="Pajarinen Aatu Martti Joninpoika" userId="S::aatu.pajarinen@edu.kuopio.fi::115275ab-2ac3-463f-97a8-9eec5583a21c" providerId="AD" clId="Web-{6FC47F42-3850-7972-D851-4D998AD46F84}"/>
    <pc:docChg chg="modSld">
      <pc:chgData name="Pajarinen Aatu Martti Joninpoika" userId="S::aatu.pajarinen@edu.kuopio.fi::115275ab-2ac3-463f-97a8-9eec5583a21c" providerId="AD" clId="Web-{6FC47F42-3850-7972-D851-4D998AD46F84}" dt="2022-05-23T17:21:39.653" v="27"/>
      <pc:docMkLst>
        <pc:docMk/>
      </pc:docMkLst>
      <pc:sldChg chg="modAnim">
        <pc:chgData name="Pajarinen Aatu Martti Joninpoika" userId="S::aatu.pajarinen@edu.kuopio.fi::115275ab-2ac3-463f-97a8-9eec5583a21c" providerId="AD" clId="Web-{6FC47F42-3850-7972-D851-4D998AD46F84}" dt="2022-05-23T17:20:34.477" v="21"/>
        <pc:sldMkLst>
          <pc:docMk/>
          <pc:sldMk cId="3622625124" sldId="256"/>
        </pc:sldMkLst>
      </pc:sldChg>
      <pc:sldChg chg="delSp modAnim">
        <pc:chgData name="Pajarinen Aatu Martti Joninpoika" userId="S::aatu.pajarinen@edu.kuopio.fi::115275ab-2ac3-463f-97a8-9eec5583a21c" providerId="AD" clId="Web-{6FC47F42-3850-7972-D851-4D998AD46F84}" dt="2022-05-23T17:21:39.653" v="27"/>
        <pc:sldMkLst>
          <pc:docMk/>
          <pc:sldMk cId="3407179292" sldId="263"/>
        </pc:sldMkLst>
        <pc:inkChg chg="del">
          <ac:chgData name="Pajarinen Aatu Martti Joninpoika" userId="S::aatu.pajarinen@edu.kuopio.fi::115275ab-2ac3-463f-97a8-9eec5583a21c" providerId="AD" clId="Web-{6FC47F42-3850-7972-D851-4D998AD46F84}" dt="2022-05-23T17:21:39.653" v="27"/>
          <ac:inkMkLst>
            <pc:docMk/>
            <pc:sldMk cId="3407179292" sldId="263"/>
            <ac:inkMk id="9" creationId="{9C399990-0E74-9394-9966-934CB282A7C0}"/>
          </ac:inkMkLst>
        </pc:inkChg>
      </pc:sldChg>
      <pc:sldChg chg="modAnim">
        <pc:chgData name="Pajarinen Aatu Martti Joninpoika" userId="S::aatu.pajarinen@edu.kuopio.fi::115275ab-2ac3-463f-97a8-9eec5583a21c" providerId="AD" clId="Web-{6FC47F42-3850-7972-D851-4D998AD46F84}" dt="2022-05-23T17:20:50.603" v="23"/>
        <pc:sldMkLst>
          <pc:docMk/>
          <pc:sldMk cId="2474890968" sldId="264"/>
        </pc:sldMkLst>
      </pc:sldChg>
      <pc:sldChg chg="addSp delSp modSp addAnim modAnim">
        <pc:chgData name="Pajarinen Aatu Martti Joninpoika" userId="S::aatu.pajarinen@edu.kuopio.fi::115275ab-2ac3-463f-97a8-9eec5583a21c" providerId="AD" clId="Web-{6FC47F42-3850-7972-D851-4D998AD46F84}" dt="2022-05-23T17:20:14.164" v="20"/>
        <pc:sldMkLst>
          <pc:docMk/>
          <pc:sldMk cId="2238078608" sldId="278"/>
        </pc:sldMkLst>
        <pc:picChg chg="mod">
          <ac:chgData name="Pajarinen Aatu Martti Joninpoika" userId="S::aatu.pajarinen@edu.kuopio.fi::115275ab-2ac3-463f-97a8-9eec5583a21c" providerId="AD" clId="Web-{6FC47F42-3850-7972-D851-4D998AD46F84}" dt="2022-05-23T17:20:13.351" v="18" actId="1076"/>
          <ac:picMkLst>
            <pc:docMk/>
            <pc:sldMk cId="2238078608" sldId="278"/>
            <ac:picMk id="4" creationId="{4F743F1E-AE85-D3BF-C2DF-F967C55E95F1}"/>
          </ac:picMkLst>
        </pc:picChg>
        <pc:picChg chg="add del">
          <ac:chgData name="Pajarinen Aatu Martti Joninpoika" userId="S::aatu.pajarinen@edu.kuopio.fi::115275ab-2ac3-463f-97a8-9eec5583a21c" providerId="AD" clId="Web-{6FC47F42-3850-7972-D851-4D998AD46F84}" dt="2022-05-23T17:19:51.178" v="16"/>
          <ac:picMkLst>
            <pc:docMk/>
            <pc:sldMk cId="2238078608" sldId="278"/>
            <ac:picMk id="50" creationId="{8E14C87D-AD8A-2872-491A-CD8A989224BC}"/>
          </ac:picMkLst>
        </pc:picChg>
        <pc:inkChg chg="add del">
          <ac:chgData name="Pajarinen Aatu Martti Joninpoika" userId="S::aatu.pajarinen@edu.kuopio.fi::115275ab-2ac3-463f-97a8-9eec5583a21c" providerId="AD" clId="Web-{6FC47F42-3850-7972-D851-4D998AD46F84}" dt="2022-05-23T17:19:09.191" v="9"/>
          <ac:inkMkLst>
            <pc:docMk/>
            <pc:sldMk cId="2238078608" sldId="278"/>
            <ac:inkMk id="2" creationId="{C64BD234-A190-B3D4-6138-2E0136B2870B}"/>
          </ac:inkMkLst>
        </pc:inkChg>
      </pc:sldChg>
      <pc:sldChg chg="modSp">
        <pc:chgData name="Pajarinen Aatu Martti Joninpoika" userId="S::aatu.pajarinen@edu.kuopio.fi::115275ab-2ac3-463f-97a8-9eec5583a21c" providerId="AD" clId="Web-{6FC47F42-3850-7972-D851-4D998AD46F84}" dt="2022-05-23T17:17:49.655" v="3" actId="20577"/>
        <pc:sldMkLst>
          <pc:docMk/>
          <pc:sldMk cId="1368031828" sldId="280"/>
        </pc:sldMkLst>
        <pc:spChg chg="mod">
          <ac:chgData name="Pajarinen Aatu Martti Joninpoika" userId="S::aatu.pajarinen@edu.kuopio.fi::115275ab-2ac3-463f-97a8-9eec5583a21c" providerId="AD" clId="Web-{6FC47F42-3850-7972-D851-4D998AD46F84}" dt="2022-05-23T17:17:49.655" v="3" actId="20577"/>
          <ac:spMkLst>
            <pc:docMk/>
            <pc:sldMk cId="1368031828" sldId="280"/>
            <ac:spMk id="5" creationId="{1B41E550-CA96-993B-FA43-23C82B00332B}"/>
          </ac:spMkLst>
        </pc:spChg>
      </pc:sldChg>
      <pc:sldChg chg="modSp addAnim modAnim">
        <pc:chgData name="Pajarinen Aatu Martti Joninpoika" userId="S::aatu.pajarinen@edu.kuopio.fi::115275ab-2ac3-463f-97a8-9eec5583a21c" providerId="AD" clId="Web-{6FC47F42-3850-7972-D851-4D998AD46F84}" dt="2022-05-23T17:17:59.437" v="5"/>
        <pc:sldMkLst>
          <pc:docMk/>
          <pc:sldMk cId="3188069033" sldId="281"/>
        </pc:sldMkLst>
        <pc:spChg chg="mod">
          <ac:chgData name="Pajarinen Aatu Martti Joninpoika" userId="S::aatu.pajarinen@edu.kuopio.fi::115275ab-2ac3-463f-97a8-9eec5583a21c" providerId="AD" clId="Web-{6FC47F42-3850-7972-D851-4D998AD46F84}" dt="2022-05-23T17:17:36.202" v="0" actId="20577"/>
          <ac:spMkLst>
            <pc:docMk/>
            <pc:sldMk cId="3188069033" sldId="281"/>
            <ac:spMk id="3" creationId="{1E368D3B-496E-2D4F-B47B-01CDE0394141}"/>
          </ac:spMkLst>
        </pc:spChg>
      </pc:sldChg>
    </pc:docChg>
  </pc:docChgLst>
  <pc:docChgLst>
    <pc:chgData name="Pajarinen Aatu Martti Joninpoika" userId="S::aatu.pajarinen@edu.kuopio.fi::115275ab-2ac3-463f-97a8-9eec5583a21c" providerId="AD" clId="Web-{32E7E280-CCAB-2818-A224-A7E2EDA8AB81}"/>
    <pc:docChg chg="addSld modSld">
      <pc:chgData name="Pajarinen Aatu Martti Joninpoika" userId="S::aatu.pajarinen@edu.kuopio.fi::115275ab-2ac3-463f-97a8-9eec5583a21c" providerId="AD" clId="Web-{32E7E280-CCAB-2818-A224-A7E2EDA8AB81}" dt="2022-05-16T09:15:00.881" v="98"/>
      <pc:docMkLst>
        <pc:docMk/>
      </pc:docMkLst>
      <pc:sldChg chg="modSp">
        <pc:chgData name="Pajarinen Aatu Martti Joninpoika" userId="S::aatu.pajarinen@edu.kuopio.fi::115275ab-2ac3-463f-97a8-9eec5583a21c" providerId="AD" clId="Web-{32E7E280-CCAB-2818-A224-A7E2EDA8AB81}" dt="2022-05-16T08:59:36.745" v="16" actId="14100"/>
        <pc:sldMkLst>
          <pc:docMk/>
          <pc:sldMk cId="3622625124" sldId="256"/>
        </pc:sldMkLst>
        <pc:spChg chg="mod">
          <ac:chgData name="Pajarinen Aatu Martti Joninpoika" userId="S::aatu.pajarinen@edu.kuopio.fi::115275ab-2ac3-463f-97a8-9eec5583a21c" providerId="AD" clId="Web-{32E7E280-CCAB-2818-A224-A7E2EDA8AB81}" dt="2022-05-16T08:59:36.745" v="16" actId="14100"/>
          <ac:spMkLst>
            <pc:docMk/>
            <pc:sldMk cId="3622625124" sldId="256"/>
            <ac:spMk id="2" creationId="{00000000-0000-0000-0000-000000000000}"/>
          </ac:spMkLst>
        </pc:spChg>
      </pc:sldChg>
      <pc:sldChg chg="modSp">
        <pc:chgData name="Pajarinen Aatu Martti Joninpoika" userId="S::aatu.pajarinen@edu.kuopio.fi::115275ab-2ac3-463f-97a8-9eec5583a21c" providerId="AD" clId="Web-{32E7E280-CCAB-2818-A224-A7E2EDA8AB81}" dt="2022-05-16T09:03:12.501" v="17" actId="14100"/>
        <pc:sldMkLst>
          <pc:docMk/>
          <pc:sldMk cId="3060876674" sldId="257"/>
        </pc:sldMkLst>
        <pc:picChg chg="mod">
          <ac:chgData name="Pajarinen Aatu Martti Joninpoika" userId="S::aatu.pajarinen@edu.kuopio.fi::115275ab-2ac3-463f-97a8-9eec5583a21c" providerId="AD" clId="Web-{32E7E280-CCAB-2818-A224-A7E2EDA8AB81}" dt="2022-05-16T09:03:12.501" v="17" actId="14100"/>
          <ac:picMkLst>
            <pc:docMk/>
            <pc:sldMk cId="3060876674" sldId="257"/>
            <ac:picMk id="7" creationId="{224B0327-4C62-EB35-CE38-2891343B4C72}"/>
          </ac:picMkLst>
        </pc:picChg>
      </pc:sldChg>
      <pc:sldChg chg="modSp new">
        <pc:chgData name="Pajarinen Aatu Martti Joninpoika" userId="S::aatu.pajarinen@edu.kuopio.fi::115275ab-2ac3-463f-97a8-9eec5583a21c" providerId="AD" clId="Web-{32E7E280-CCAB-2818-A224-A7E2EDA8AB81}" dt="2022-05-16T09:07:20.883" v="55" actId="14100"/>
        <pc:sldMkLst>
          <pc:docMk/>
          <pc:sldMk cId="3364717730" sldId="258"/>
        </pc:sldMkLst>
        <pc:spChg chg="mod">
          <ac:chgData name="Pajarinen Aatu Martti Joninpoika" userId="S::aatu.pajarinen@edu.kuopio.fi::115275ab-2ac3-463f-97a8-9eec5583a21c" providerId="AD" clId="Web-{32E7E280-CCAB-2818-A224-A7E2EDA8AB81}" dt="2022-05-16T09:07:08.977" v="54" actId="14100"/>
          <ac:spMkLst>
            <pc:docMk/>
            <pc:sldMk cId="3364717730" sldId="258"/>
            <ac:spMk id="2" creationId="{84229FF9-4BE6-AB84-0472-3B2EE5E446B4}"/>
          </ac:spMkLst>
        </pc:spChg>
        <pc:spChg chg="mod">
          <ac:chgData name="Pajarinen Aatu Martti Joninpoika" userId="S::aatu.pajarinen@edu.kuopio.fi::115275ab-2ac3-463f-97a8-9eec5583a21c" providerId="AD" clId="Web-{32E7E280-CCAB-2818-A224-A7E2EDA8AB81}" dt="2022-05-16T09:07:20.883" v="55" actId="14100"/>
          <ac:spMkLst>
            <pc:docMk/>
            <pc:sldMk cId="3364717730" sldId="258"/>
            <ac:spMk id="3" creationId="{6A06A3F0-FC1A-3F7B-980F-843567BC5194}"/>
          </ac:spMkLst>
        </pc:spChg>
      </pc:sldChg>
      <pc:sldChg chg="addSp delSp modSp new mod setBg addAnim delAnim">
        <pc:chgData name="Pajarinen Aatu Martti Joninpoika" userId="S::aatu.pajarinen@edu.kuopio.fi::115275ab-2ac3-463f-97a8-9eec5583a21c" providerId="AD" clId="Web-{32E7E280-CCAB-2818-A224-A7E2EDA8AB81}" dt="2022-05-16T09:15:00.881" v="98"/>
        <pc:sldMkLst>
          <pc:docMk/>
          <pc:sldMk cId="2279533732" sldId="259"/>
        </pc:sldMkLst>
        <pc:spChg chg="mod">
          <ac:chgData name="Pajarinen Aatu Martti Joninpoika" userId="S::aatu.pajarinen@edu.kuopio.fi::115275ab-2ac3-463f-97a8-9eec5583a21c" providerId="AD" clId="Web-{32E7E280-CCAB-2818-A224-A7E2EDA8AB81}" dt="2022-05-16T09:14:05.988" v="97"/>
          <ac:spMkLst>
            <pc:docMk/>
            <pc:sldMk cId="2279533732" sldId="259"/>
            <ac:spMk id="2" creationId="{A8AD1DAC-AB12-5B6B-CD9A-4439945F829D}"/>
          </ac:spMkLst>
        </pc:spChg>
        <pc:spChg chg="add">
          <ac:chgData name="Pajarinen Aatu Martti Joninpoika" userId="S::aatu.pajarinen@edu.kuopio.fi::115275ab-2ac3-463f-97a8-9eec5583a21c" providerId="AD" clId="Web-{32E7E280-CCAB-2818-A224-A7E2EDA8AB81}" dt="2022-05-16T09:15:00.881" v="98"/>
          <ac:spMkLst>
            <pc:docMk/>
            <pc:sldMk cId="2279533732" sldId="259"/>
            <ac:spMk id="18" creationId="{13A766AB-B4F4-3593-8BD7-02B7B1576B2D}"/>
          </ac:spMkLst>
        </pc:spChg>
        <pc:spChg chg="add del">
          <ac:chgData name="Pajarinen Aatu Martti Joninpoika" userId="S::aatu.pajarinen@edu.kuopio.fi::115275ab-2ac3-463f-97a8-9eec5583a21c" providerId="AD" clId="Web-{32E7E280-CCAB-2818-A224-A7E2EDA8AB81}" dt="2022-05-16T09:13:51.301" v="94"/>
          <ac:spMkLst>
            <pc:docMk/>
            <pc:sldMk cId="2279533732" sldId="259"/>
            <ac:spMk id="22" creationId="{AE192E3E-68A9-4F36-936C-1C8D0B9EF132}"/>
          </ac:spMkLst>
        </pc:spChg>
        <pc:spChg chg="add del">
          <ac:chgData name="Pajarinen Aatu Martti Joninpoika" userId="S::aatu.pajarinen@edu.kuopio.fi::115275ab-2ac3-463f-97a8-9eec5583a21c" providerId="AD" clId="Web-{32E7E280-CCAB-2818-A224-A7E2EDA8AB81}" dt="2022-05-16T09:13:51.301" v="94"/>
          <ac:spMkLst>
            <pc:docMk/>
            <pc:sldMk cId="2279533732" sldId="259"/>
            <ac:spMk id="24" creationId="{2EC24213-FC04-4A18-A697-955F20C8965B}"/>
          </ac:spMkLst>
        </pc:spChg>
        <pc:spChg chg="add del">
          <ac:chgData name="Pajarinen Aatu Martti Joninpoika" userId="S::aatu.pajarinen@edu.kuopio.fi::115275ab-2ac3-463f-97a8-9eec5583a21c" providerId="AD" clId="Web-{32E7E280-CCAB-2818-A224-A7E2EDA8AB81}" dt="2022-05-16T09:13:51.301" v="94"/>
          <ac:spMkLst>
            <pc:docMk/>
            <pc:sldMk cId="2279533732" sldId="259"/>
            <ac:spMk id="26" creationId="{C7846A0D-19A4-4F64-B17F-AB38D3F47143}"/>
          </ac:spMkLst>
        </pc:spChg>
        <pc:spChg chg="add del">
          <ac:chgData name="Pajarinen Aatu Martti Joninpoika" userId="S::aatu.pajarinen@edu.kuopio.fi::115275ab-2ac3-463f-97a8-9eec5583a21c" providerId="AD" clId="Web-{32E7E280-CCAB-2818-A224-A7E2EDA8AB81}" dt="2022-05-16T09:13:51.301" v="94"/>
          <ac:spMkLst>
            <pc:docMk/>
            <pc:sldMk cId="2279533732" sldId="259"/>
            <ac:spMk id="28" creationId="{935F47D6-FD2F-4F0A-929E-3C0EEEF7DE30}"/>
          </ac:spMkLst>
        </pc:spChg>
        <pc:spChg chg="add del">
          <ac:chgData name="Pajarinen Aatu Martti Joninpoika" userId="S::aatu.pajarinen@edu.kuopio.fi::115275ab-2ac3-463f-97a8-9eec5583a21c" providerId="AD" clId="Web-{32E7E280-CCAB-2818-A224-A7E2EDA8AB81}" dt="2022-05-16T09:14:05.988" v="96"/>
          <ac:spMkLst>
            <pc:docMk/>
            <pc:sldMk cId="2279533732" sldId="259"/>
            <ac:spMk id="30" creationId="{AE192E3E-68A9-4F36-936C-1C8D0B9EF132}"/>
          </ac:spMkLst>
        </pc:spChg>
        <pc:spChg chg="add del">
          <ac:chgData name="Pajarinen Aatu Martti Joninpoika" userId="S::aatu.pajarinen@edu.kuopio.fi::115275ab-2ac3-463f-97a8-9eec5583a21c" providerId="AD" clId="Web-{32E7E280-CCAB-2818-A224-A7E2EDA8AB81}" dt="2022-05-16T09:14:05.988" v="96"/>
          <ac:spMkLst>
            <pc:docMk/>
            <pc:sldMk cId="2279533732" sldId="259"/>
            <ac:spMk id="31" creationId="{5A02194C-5C32-4FF0-898E-D9B65F71BBCB}"/>
          </ac:spMkLst>
        </pc:spChg>
        <pc:spChg chg="add del">
          <ac:chgData name="Pajarinen Aatu Martti Joninpoika" userId="S::aatu.pajarinen@edu.kuopio.fi::115275ab-2ac3-463f-97a8-9eec5583a21c" providerId="AD" clId="Web-{32E7E280-CCAB-2818-A224-A7E2EDA8AB81}" dt="2022-05-16T09:14:05.988" v="96"/>
          <ac:spMkLst>
            <pc:docMk/>
            <pc:sldMk cId="2279533732" sldId="259"/>
            <ac:spMk id="32" creationId="{71776ED6-F0C9-44DC-8CB5-8EC765E62889}"/>
          </ac:spMkLst>
        </pc:spChg>
        <pc:spChg chg="add">
          <ac:chgData name="Pajarinen Aatu Martti Joninpoika" userId="S::aatu.pajarinen@edu.kuopio.fi::115275ab-2ac3-463f-97a8-9eec5583a21c" providerId="AD" clId="Web-{32E7E280-CCAB-2818-A224-A7E2EDA8AB81}" dt="2022-05-16T09:14:05.988" v="97"/>
          <ac:spMkLst>
            <pc:docMk/>
            <pc:sldMk cId="2279533732" sldId="259"/>
            <ac:spMk id="34" creationId="{AE192E3E-68A9-4F36-936C-1C8D0B9EF132}"/>
          </ac:spMkLst>
        </pc:spChg>
        <pc:spChg chg="add">
          <ac:chgData name="Pajarinen Aatu Martti Joninpoika" userId="S::aatu.pajarinen@edu.kuopio.fi::115275ab-2ac3-463f-97a8-9eec5583a21c" providerId="AD" clId="Web-{32E7E280-CCAB-2818-A224-A7E2EDA8AB81}" dt="2022-05-16T09:14:05.988" v="97"/>
          <ac:spMkLst>
            <pc:docMk/>
            <pc:sldMk cId="2279533732" sldId="259"/>
            <ac:spMk id="35" creationId="{845648E2-B946-43A1-80DE-C50CBBDF92FA}"/>
          </ac:spMkLst>
        </pc:spChg>
        <pc:spChg chg="add">
          <ac:chgData name="Pajarinen Aatu Martti Joninpoika" userId="S::aatu.pajarinen@edu.kuopio.fi::115275ab-2ac3-463f-97a8-9eec5583a21c" providerId="AD" clId="Web-{32E7E280-CCAB-2818-A224-A7E2EDA8AB81}" dt="2022-05-16T09:14:05.988" v="97"/>
          <ac:spMkLst>
            <pc:docMk/>
            <pc:sldMk cId="2279533732" sldId="259"/>
            <ac:spMk id="36" creationId="{EA06546B-3E90-4E24-BD32-C6BFD1CD8D20}"/>
          </ac:spMkLst>
        </pc:spChg>
        <pc:spChg chg="add">
          <ac:chgData name="Pajarinen Aatu Martti Joninpoika" userId="S::aatu.pajarinen@edu.kuopio.fi::115275ab-2ac3-463f-97a8-9eec5583a21c" providerId="AD" clId="Web-{32E7E280-CCAB-2818-A224-A7E2EDA8AB81}" dt="2022-05-16T09:14:05.988" v="97"/>
          <ac:spMkLst>
            <pc:docMk/>
            <pc:sldMk cId="2279533732" sldId="259"/>
            <ac:spMk id="37" creationId="{3FA95682-BEE6-4B33-BA34-7E7BE49782DA}"/>
          </ac:spMkLst>
        </pc:spChg>
        <pc:picChg chg="add mod ord">
          <ac:chgData name="Pajarinen Aatu Martti Joninpoika" userId="S::aatu.pajarinen@edu.kuopio.fi::115275ab-2ac3-463f-97a8-9eec5583a21c" providerId="AD" clId="Web-{32E7E280-CCAB-2818-A224-A7E2EDA8AB81}" dt="2022-05-16T09:14:05.988" v="97"/>
          <ac:picMkLst>
            <pc:docMk/>
            <pc:sldMk cId="2279533732" sldId="259"/>
            <ac:picMk id="17" creationId="{5B7968E2-72FC-2D06-A543-8AF97633DBDD}"/>
          </ac:picMkLst>
        </pc:picChg>
        <pc:inkChg chg="add mod ord">
          <ac:chgData name="Pajarinen Aatu Martti Joninpoika" userId="S::aatu.pajarinen@edu.kuopio.fi::115275ab-2ac3-463f-97a8-9eec5583a21c" providerId="AD" clId="Web-{32E7E280-CCAB-2818-A224-A7E2EDA8AB81}" dt="2022-05-16T09:14:05.988" v="97"/>
          <ac:inkMkLst>
            <pc:docMk/>
            <pc:sldMk cId="2279533732" sldId="259"/>
            <ac:inkMk id="3" creationId="{19AF986A-B225-0702-2FB7-27B20BDEA149}"/>
          </ac:inkMkLst>
        </pc:inkChg>
        <pc:inkChg chg="add del">
          <ac:chgData name="Pajarinen Aatu Martti Joninpoika" userId="S::aatu.pajarinen@edu.kuopio.fi::115275ab-2ac3-463f-97a8-9eec5583a21c" providerId="AD" clId="Web-{32E7E280-CCAB-2818-A224-A7E2EDA8AB81}" dt="2022-05-16T09:11:02.577" v="79"/>
          <ac:inkMkLst>
            <pc:docMk/>
            <pc:sldMk cId="2279533732" sldId="259"/>
            <ac:inkMk id="4" creationId="{7008B239-1291-FF22-22BB-7C9C70614562}"/>
          </ac:inkMkLst>
        </pc:inkChg>
        <pc:inkChg chg="add del">
          <ac:chgData name="Pajarinen Aatu Martti Joninpoika" userId="S::aatu.pajarinen@edu.kuopio.fi::115275ab-2ac3-463f-97a8-9eec5583a21c" providerId="AD" clId="Web-{32E7E280-CCAB-2818-A224-A7E2EDA8AB81}" dt="2022-05-16T09:11:02.577" v="78"/>
          <ac:inkMkLst>
            <pc:docMk/>
            <pc:sldMk cId="2279533732" sldId="259"/>
            <ac:inkMk id="5" creationId="{AC0EA9A9-D1EF-0298-51F9-32838FDC688C}"/>
          </ac:inkMkLst>
        </pc:inkChg>
        <pc:inkChg chg="add del">
          <ac:chgData name="Pajarinen Aatu Martti Joninpoika" userId="S::aatu.pajarinen@edu.kuopio.fi::115275ab-2ac3-463f-97a8-9eec5583a21c" providerId="AD" clId="Web-{32E7E280-CCAB-2818-A224-A7E2EDA8AB81}" dt="2022-05-16T09:11:02.577" v="77"/>
          <ac:inkMkLst>
            <pc:docMk/>
            <pc:sldMk cId="2279533732" sldId="259"/>
            <ac:inkMk id="6" creationId="{3D8E6423-7EA8-CB6C-8A36-72318C6D3B8F}"/>
          </ac:inkMkLst>
        </pc:inkChg>
        <pc:inkChg chg="add del">
          <ac:chgData name="Pajarinen Aatu Martti Joninpoika" userId="S::aatu.pajarinen@edu.kuopio.fi::115275ab-2ac3-463f-97a8-9eec5583a21c" providerId="AD" clId="Web-{32E7E280-CCAB-2818-A224-A7E2EDA8AB81}" dt="2022-05-16T09:11:02.577" v="76"/>
          <ac:inkMkLst>
            <pc:docMk/>
            <pc:sldMk cId="2279533732" sldId="259"/>
            <ac:inkMk id="7" creationId="{679B175A-26F1-24BC-DB4E-00EFEC4F41CF}"/>
          </ac:inkMkLst>
        </pc:inkChg>
        <pc:inkChg chg="add del">
          <ac:chgData name="Pajarinen Aatu Martti Joninpoika" userId="S::aatu.pajarinen@edu.kuopio.fi::115275ab-2ac3-463f-97a8-9eec5583a21c" providerId="AD" clId="Web-{32E7E280-CCAB-2818-A224-A7E2EDA8AB81}" dt="2022-05-16T09:11:02.577" v="75"/>
          <ac:inkMkLst>
            <pc:docMk/>
            <pc:sldMk cId="2279533732" sldId="259"/>
            <ac:inkMk id="8" creationId="{2FE01FB0-1463-09A9-0706-80105BEBB7AD}"/>
          </ac:inkMkLst>
        </pc:inkChg>
        <pc:inkChg chg="add del">
          <ac:chgData name="Pajarinen Aatu Martti Joninpoika" userId="S::aatu.pajarinen@edu.kuopio.fi::115275ab-2ac3-463f-97a8-9eec5583a21c" providerId="AD" clId="Web-{32E7E280-CCAB-2818-A224-A7E2EDA8AB81}" dt="2022-05-16T09:11:02.577" v="74"/>
          <ac:inkMkLst>
            <pc:docMk/>
            <pc:sldMk cId="2279533732" sldId="259"/>
            <ac:inkMk id="9" creationId="{4821D253-CC14-9D42-E27E-640FE3F4DF7C}"/>
          </ac:inkMkLst>
        </pc:inkChg>
        <pc:inkChg chg="add del">
          <ac:chgData name="Pajarinen Aatu Martti Joninpoika" userId="S::aatu.pajarinen@edu.kuopio.fi::115275ab-2ac3-463f-97a8-9eec5583a21c" providerId="AD" clId="Web-{32E7E280-CCAB-2818-A224-A7E2EDA8AB81}" dt="2022-05-16T09:11:02.577" v="73"/>
          <ac:inkMkLst>
            <pc:docMk/>
            <pc:sldMk cId="2279533732" sldId="259"/>
            <ac:inkMk id="10" creationId="{9B77CDB6-DF4B-3A68-10C4-8B29BCF5A88D}"/>
          </ac:inkMkLst>
        </pc:inkChg>
        <pc:inkChg chg="add del">
          <ac:chgData name="Pajarinen Aatu Martti Joninpoika" userId="S::aatu.pajarinen@edu.kuopio.fi::115275ab-2ac3-463f-97a8-9eec5583a21c" providerId="AD" clId="Web-{32E7E280-CCAB-2818-A224-A7E2EDA8AB81}" dt="2022-05-16T09:11:02.577" v="72"/>
          <ac:inkMkLst>
            <pc:docMk/>
            <pc:sldMk cId="2279533732" sldId="259"/>
            <ac:inkMk id="11" creationId="{F5CEE1DE-4A5B-D52E-71E7-44D9B71D15D8}"/>
          </ac:inkMkLst>
        </pc:inkChg>
        <pc:inkChg chg="add del">
          <ac:chgData name="Pajarinen Aatu Martti Joninpoika" userId="S::aatu.pajarinen@edu.kuopio.fi::115275ab-2ac3-463f-97a8-9eec5583a21c" providerId="AD" clId="Web-{32E7E280-CCAB-2818-A224-A7E2EDA8AB81}" dt="2022-05-16T09:11:46.500" v="81"/>
          <ac:inkMkLst>
            <pc:docMk/>
            <pc:sldMk cId="2279533732" sldId="259"/>
            <ac:inkMk id="12" creationId="{33AA5BBE-31DF-66CD-7AA5-9E95B4475C1E}"/>
          </ac:inkMkLst>
        </pc:inkChg>
        <pc:inkChg chg="add del">
          <ac:chgData name="Pajarinen Aatu Martti Joninpoika" userId="S::aatu.pajarinen@edu.kuopio.fi::115275ab-2ac3-463f-97a8-9eec5583a21c" providerId="AD" clId="Web-{32E7E280-CCAB-2818-A224-A7E2EDA8AB81}" dt="2022-05-16T09:11:59.407" v="83"/>
          <ac:inkMkLst>
            <pc:docMk/>
            <pc:sldMk cId="2279533732" sldId="259"/>
            <ac:inkMk id="13" creationId="{8B357522-4610-5BE5-A870-FDF4263B8A99}"/>
          </ac:inkMkLst>
        </pc:inkChg>
        <pc:inkChg chg="add del">
          <ac:chgData name="Pajarinen Aatu Martti Joninpoika" userId="S::aatu.pajarinen@edu.kuopio.fi::115275ab-2ac3-463f-97a8-9eec5583a21c" providerId="AD" clId="Web-{32E7E280-CCAB-2818-A224-A7E2EDA8AB81}" dt="2022-05-16T09:12:28.736" v="89"/>
          <ac:inkMkLst>
            <pc:docMk/>
            <pc:sldMk cId="2279533732" sldId="259"/>
            <ac:inkMk id="14" creationId="{0D7D72A9-1BFC-5E05-B3B9-F45105DE0054}"/>
          </ac:inkMkLst>
        </pc:inkChg>
        <pc:inkChg chg="add del">
          <ac:chgData name="Pajarinen Aatu Martti Joninpoika" userId="S::aatu.pajarinen@edu.kuopio.fi::115275ab-2ac3-463f-97a8-9eec5583a21c" providerId="AD" clId="Web-{32E7E280-CCAB-2818-A224-A7E2EDA8AB81}" dt="2022-05-16T09:12:28.736" v="88"/>
          <ac:inkMkLst>
            <pc:docMk/>
            <pc:sldMk cId="2279533732" sldId="259"/>
            <ac:inkMk id="15" creationId="{438A024A-F2C3-2283-C3EC-9505A4E6268F}"/>
          </ac:inkMkLst>
        </pc:inkChg>
        <pc:inkChg chg="add del">
          <ac:chgData name="Pajarinen Aatu Martti Joninpoika" userId="S::aatu.pajarinen@edu.kuopio.fi::115275ab-2ac3-463f-97a8-9eec5583a21c" providerId="AD" clId="Web-{32E7E280-CCAB-2818-A224-A7E2EDA8AB81}" dt="2022-05-16T09:12:28.736" v="87"/>
          <ac:inkMkLst>
            <pc:docMk/>
            <pc:sldMk cId="2279533732" sldId="259"/>
            <ac:inkMk id="16" creationId="{0B441BED-93D6-3D0B-2EB1-4B4F8DA3D0FB}"/>
          </ac:inkMkLst>
        </pc:inkChg>
      </pc:sldChg>
    </pc:docChg>
  </pc:docChgLst>
  <pc:docChgLst>
    <pc:chgData name="Möttönen Atso Eemil" userId="S::atso.mottonen@edu.kuopio.fi::b494b878-96fa-4ef1-91d6-78c49359a586" providerId="AD" clId="Web-{A419CEDF-680D-2830-53E3-0B0FFD30D003}"/>
    <pc:docChg chg="addSld delSld modSld sldOrd">
      <pc:chgData name="Möttönen Atso Eemil" userId="S::atso.mottonen@edu.kuopio.fi::b494b878-96fa-4ef1-91d6-78c49359a586" providerId="AD" clId="Web-{A419CEDF-680D-2830-53E3-0B0FFD30D003}" dt="2022-05-18T08:27:41.151" v="213" actId="1076"/>
      <pc:docMkLst>
        <pc:docMk/>
      </pc:docMkLst>
      <pc:sldChg chg="addSp delSp">
        <pc:chgData name="Möttönen Atso Eemil" userId="S::atso.mottonen@edu.kuopio.fi::b494b878-96fa-4ef1-91d6-78c49359a586" providerId="AD" clId="Web-{A419CEDF-680D-2830-53E3-0B0FFD30D003}" dt="2022-05-18T07:59:56.589" v="103"/>
        <pc:sldMkLst>
          <pc:docMk/>
          <pc:sldMk cId="3622625124" sldId="256"/>
        </pc:sldMkLst>
        <pc:inkChg chg="add">
          <ac:chgData name="Möttönen Atso Eemil" userId="S::atso.mottonen@edu.kuopio.fi::b494b878-96fa-4ef1-91d6-78c49359a586" providerId="AD" clId="Web-{A419CEDF-680D-2830-53E3-0B0FFD30D003}" dt="2022-05-18T07:59:33.416" v="99"/>
          <ac:inkMkLst>
            <pc:docMk/>
            <pc:sldMk cId="3622625124" sldId="256"/>
            <ac:inkMk id="3" creationId="{EB284955-B380-B081-E7A3-A1298795EF8B}"/>
          </ac:inkMkLst>
        </pc:inkChg>
        <pc:inkChg chg="add del">
          <ac:chgData name="Möttönen Atso Eemil" userId="S::atso.mottonen@edu.kuopio.fi::b494b878-96fa-4ef1-91d6-78c49359a586" providerId="AD" clId="Web-{A419CEDF-680D-2830-53E3-0B0FFD30D003}" dt="2022-05-18T07:59:56.589" v="103"/>
          <ac:inkMkLst>
            <pc:docMk/>
            <pc:sldMk cId="3622625124" sldId="256"/>
            <ac:inkMk id="4" creationId="{0FA5FDF0-29BB-D0F0-0B0F-7E83A4D8074D}"/>
          </ac:inkMkLst>
        </pc:inkChg>
        <pc:inkChg chg="add del">
          <ac:chgData name="Möttönen Atso Eemil" userId="S::atso.mottonen@edu.kuopio.fi::b494b878-96fa-4ef1-91d6-78c49359a586" providerId="AD" clId="Web-{A419CEDF-680D-2830-53E3-0B0FFD30D003}" dt="2022-05-18T07:59:56.589" v="102"/>
          <ac:inkMkLst>
            <pc:docMk/>
            <pc:sldMk cId="3622625124" sldId="256"/>
            <ac:inkMk id="5" creationId="{52911614-D803-57C2-C781-DE1FF42FFABE}"/>
          </ac:inkMkLst>
        </pc:inkChg>
      </pc:sldChg>
      <pc:sldChg chg="addSp delSp">
        <pc:chgData name="Möttönen Atso Eemil" userId="S::atso.mottonen@edu.kuopio.fi::b494b878-96fa-4ef1-91d6-78c49359a586" providerId="AD" clId="Web-{A419CEDF-680D-2830-53E3-0B0FFD30D003}" dt="2022-05-18T08:18:01.838" v="123"/>
        <pc:sldMkLst>
          <pc:docMk/>
          <pc:sldMk cId="2891289419" sldId="260"/>
        </pc:sldMkLst>
        <pc:inkChg chg="add del">
          <ac:chgData name="Möttönen Atso Eemil" userId="S::atso.mottonen@edu.kuopio.fi::b494b878-96fa-4ef1-91d6-78c49359a586" providerId="AD" clId="Web-{A419CEDF-680D-2830-53E3-0B0FFD30D003}" dt="2022-05-18T08:17:32.367" v="119"/>
          <ac:inkMkLst>
            <pc:docMk/>
            <pc:sldMk cId="2891289419" sldId="260"/>
            <ac:inkMk id="4" creationId="{5AEAE172-B98B-890D-41B0-06612815C7A2}"/>
          </ac:inkMkLst>
        </pc:inkChg>
        <pc:inkChg chg="add del">
          <ac:chgData name="Möttönen Atso Eemil" userId="S::atso.mottonen@edu.kuopio.fi::b494b878-96fa-4ef1-91d6-78c49359a586" providerId="AD" clId="Web-{A419CEDF-680D-2830-53E3-0B0FFD30D003}" dt="2022-05-18T08:18:01.838" v="123"/>
          <ac:inkMkLst>
            <pc:docMk/>
            <pc:sldMk cId="2891289419" sldId="260"/>
            <ac:inkMk id="5" creationId="{B1F31D33-3B85-8640-5810-9CA03600FBBA}"/>
          </ac:inkMkLst>
        </pc:inkChg>
        <pc:inkChg chg="add del">
          <ac:chgData name="Möttönen Atso Eemil" userId="S::atso.mottonen@edu.kuopio.fi::b494b878-96fa-4ef1-91d6-78c49359a586" providerId="AD" clId="Web-{A419CEDF-680D-2830-53E3-0B0FFD30D003}" dt="2022-05-18T08:18:01.838" v="122"/>
          <ac:inkMkLst>
            <pc:docMk/>
            <pc:sldMk cId="2891289419" sldId="260"/>
            <ac:inkMk id="7" creationId="{1C942E1F-0FD1-122F-D795-A25C8E86AB81}"/>
          </ac:inkMkLst>
        </pc:inkChg>
      </pc:sldChg>
      <pc:sldChg chg="addSp delSp modSp">
        <pc:chgData name="Möttönen Atso Eemil" userId="S::atso.mottonen@edu.kuopio.fi::b494b878-96fa-4ef1-91d6-78c49359a586" providerId="AD" clId="Web-{A419CEDF-680D-2830-53E3-0B0FFD30D003}" dt="2022-05-18T08:27:41.151" v="213" actId="1076"/>
        <pc:sldMkLst>
          <pc:docMk/>
          <pc:sldMk cId="3407179292" sldId="263"/>
        </pc:sldMkLst>
        <pc:picChg chg="mod">
          <ac:chgData name="Möttönen Atso Eemil" userId="S::atso.mottonen@edu.kuopio.fi::b494b878-96fa-4ef1-91d6-78c49359a586" providerId="AD" clId="Web-{A419CEDF-680D-2830-53E3-0B0FFD30D003}" dt="2022-05-18T08:27:41.151" v="213" actId="1076"/>
          <ac:picMkLst>
            <pc:docMk/>
            <pc:sldMk cId="3407179292" sldId="263"/>
            <ac:picMk id="4" creationId="{F223922D-2F26-3571-AFA1-400D9FAD3E2F}"/>
          </ac:picMkLst>
        </pc:picChg>
        <pc:inkChg chg="add del">
          <ac:chgData name="Möttönen Atso Eemil" userId="S::atso.mottonen@edu.kuopio.fi::b494b878-96fa-4ef1-91d6-78c49359a586" providerId="AD" clId="Web-{A419CEDF-680D-2830-53E3-0B0FFD30D003}" dt="2022-05-18T07:57:39.394" v="79"/>
          <ac:inkMkLst>
            <pc:docMk/>
            <pc:sldMk cId="3407179292" sldId="263"/>
            <ac:inkMk id="5" creationId="{3BAF3CE5-3380-EDCA-D28E-98FBB25C08FB}"/>
          </ac:inkMkLst>
        </pc:inkChg>
        <pc:inkChg chg="add del">
          <ac:chgData name="Möttönen Atso Eemil" userId="S::atso.mottonen@edu.kuopio.fi::b494b878-96fa-4ef1-91d6-78c49359a586" providerId="AD" clId="Web-{A419CEDF-680D-2830-53E3-0B0FFD30D003}" dt="2022-05-18T07:57:39.394" v="78"/>
          <ac:inkMkLst>
            <pc:docMk/>
            <pc:sldMk cId="3407179292" sldId="263"/>
            <ac:inkMk id="6" creationId="{7C71D8AF-45C4-F90A-BC1B-77AF64FE4B6D}"/>
          </ac:inkMkLst>
        </pc:inkChg>
        <pc:inkChg chg="add del">
          <ac:chgData name="Möttönen Atso Eemil" userId="S::atso.mottonen@edu.kuopio.fi::b494b878-96fa-4ef1-91d6-78c49359a586" providerId="AD" clId="Web-{A419CEDF-680D-2830-53E3-0B0FFD30D003}" dt="2022-05-18T07:57:39.394" v="77"/>
          <ac:inkMkLst>
            <pc:docMk/>
            <pc:sldMk cId="3407179292" sldId="263"/>
            <ac:inkMk id="7" creationId="{2054254B-7215-735E-3164-2FED1C2F05E4}"/>
          </ac:inkMkLst>
        </pc:inkChg>
        <pc:inkChg chg="add del">
          <ac:chgData name="Möttönen Atso Eemil" userId="S::atso.mottonen@edu.kuopio.fi::b494b878-96fa-4ef1-91d6-78c49359a586" providerId="AD" clId="Web-{A419CEDF-680D-2830-53E3-0B0FFD30D003}" dt="2022-05-18T07:57:39.394" v="76"/>
          <ac:inkMkLst>
            <pc:docMk/>
            <pc:sldMk cId="3407179292" sldId="263"/>
            <ac:inkMk id="8" creationId="{5AFB70E7-19A8-96ED-3E63-13536E5C1017}"/>
          </ac:inkMkLst>
        </pc:inkChg>
        <pc:inkChg chg="add del">
          <ac:chgData name="Möttönen Atso Eemil" userId="S::atso.mottonen@edu.kuopio.fi::b494b878-96fa-4ef1-91d6-78c49359a586" providerId="AD" clId="Web-{A419CEDF-680D-2830-53E3-0B0FFD30D003}" dt="2022-05-18T07:57:50.410" v="81"/>
          <ac:inkMkLst>
            <pc:docMk/>
            <pc:sldMk cId="3407179292" sldId="263"/>
            <ac:inkMk id="9" creationId="{EAB0DC1D-9C4F-FB9D-EFBA-6F33D106A10F}"/>
          </ac:inkMkLst>
        </pc:inkChg>
        <pc:inkChg chg="add del">
          <ac:chgData name="Möttönen Atso Eemil" userId="S::atso.mottonen@edu.kuopio.fi::b494b878-96fa-4ef1-91d6-78c49359a586" providerId="AD" clId="Web-{A419CEDF-680D-2830-53E3-0B0FFD30D003}" dt="2022-05-18T07:58:10.974" v="88"/>
          <ac:inkMkLst>
            <pc:docMk/>
            <pc:sldMk cId="3407179292" sldId="263"/>
            <ac:inkMk id="10" creationId="{F46AF6CF-DB69-6BB9-6923-D65AA6643246}"/>
          </ac:inkMkLst>
        </pc:inkChg>
        <pc:inkChg chg="add del">
          <ac:chgData name="Möttönen Atso Eemil" userId="S::atso.mottonen@edu.kuopio.fi::b494b878-96fa-4ef1-91d6-78c49359a586" providerId="AD" clId="Web-{A419CEDF-680D-2830-53E3-0B0FFD30D003}" dt="2022-05-18T07:58:10.974" v="87"/>
          <ac:inkMkLst>
            <pc:docMk/>
            <pc:sldMk cId="3407179292" sldId="263"/>
            <ac:inkMk id="11" creationId="{2D5B6E08-C7B4-3648-1B8C-882D9B884C82}"/>
          </ac:inkMkLst>
        </pc:inkChg>
        <pc:inkChg chg="add del">
          <ac:chgData name="Möttönen Atso Eemil" userId="S::atso.mottonen@edu.kuopio.fi::b494b878-96fa-4ef1-91d6-78c49359a586" providerId="AD" clId="Web-{A419CEDF-680D-2830-53E3-0B0FFD30D003}" dt="2022-05-18T07:58:10.974" v="86"/>
          <ac:inkMkLst>
            <pc:docMk/>
            <pc:sldMk cId="3407179292" sldId="263"/>
            <ac:inkMk id="12" creationId="{7E97361C-05D9-5F95-6AEA-60FB4D3C4B0B}"/>
          </ac:inkMkLst>
        </pc:inkChg>
        <pc:inkChg chg="add del">
          <ac:chgData name="Möttönen Atso Eemil" userId="S::atso.mottonen@edu.kuopio.fi::b494b878-96fa-4ef1-91d6-78c49359a586" providerId="AD" clId="Web-{A419CEDF-680D-2830-53E3-0B0FFD30D003}" dt="2022-05-18T08:24:39.204" v="148"/>
          <ac:inkMkLst>
            <pc:docMk/>
            <pc:sldMk cId="3407179292" sldId="263"/>
            <ac:inkMk id="13" creationId="{DD1E941C-51E1-5357-B6BC-FD2E436C4D31}"/>
          </ac:inkMkLst>
        </pc:inkChg>
        <pc:inkChg chg="add del">
          <ac:chgData name="Möttönen Atso Eemil" userId="S::atso.mottonen@edu.kuopio.fi::b494b878-96fa-4ef1-91d6-78c49359a586" providerId="AD" clId="Web-{A419CEDF-680D-2830-53E3-0B0FFD30D003}" dt="2022-05-18T07:58:37.475" v="92"/>
          <ac:inkMkLst>
            <pc:docMk/>
            <pc:sldMk cId="3407179292" sldId="263"/>
            <ac:inkMk id="14" creationId="{27C8079B-0FB5-2B97-01AD-62982BADE909}"/>
          </ac:inkMkLst>
        </pc:inkChg>
        <pc:inkChg chg="add del">
          <ac:chgData name="Möttönen Atso Eemil" userId="S::atso.mottonen@edu.kuopio.fi::b494b878-96fa-4ef1-91d6-78c49359a586" providerId="AD" clId="Web-{A419CEDF-680D-2830-53E3-0B0FFD30D003}" dt="2022-05-18T07:58:37.475" v="91"/>
          <ac:inkMkLst>
            <pc:docMk/>
            <pc:sldMk cId="3407179292" sldId="263"/>
            <ac:inkMk id="15" creationId="{F415EA2B-6C20-DDF5-B63B-E2097CAD74D2}"/>
          </ac:inkMkLst>
        </pc:inkChg>
        <pc:inkChg chg="add del">
          <ac:chgData name="Möttönen Atso Eemil" userId="S::atso.mottonen@edu.kuopio.fi::b494b878-96fa-4ef1-91d6-78c49359a586" providerId="AD" clId="Web-{A419CEDF-680D-2830-53E3-0B0FFD30D003}" dt="2022-05-18T07:59:02.211" v="98"/>
          <ac:inkMkLst>
            <pc:docMk/>
            <pc:sldMk cId="3407179292" sldId="263"/>
            <ac:inkMk id="16" creationId="{875997B3-CD74-45D0-CCB5-5BB689E712D5}"/>
          </ac:inkMkLst>
        </pc:inkChg>
        <pc:inkChg chg="add del">
          <ac:chgData name="Möttönen Atso Eemil" userId="S::atso.mottonen@edu.kuopio.fi::b494b878-96fa-4ef1-91d6-78c49359a586" providerId="AD" clId="Web-{A419CEDF-680D-2830-53E3-0B0FFD30D003}" dt="2022-05-18T07:58:58.398" v="97"/>
          <ac:inkMkLst>
            <pc:docMk/>
            <pc:sldMk cId="3407179292" sldId="263"/>
            <ac:inkMk id="17" creationId="{32673D60-D5E7-21A8-80F6-D301CE5B5245}"/>
          </ac:inkMkLst>
        </pc:inkChg>
        <pc:inkChg chg="add del">
          <ac:chgData name="Möttönen Atso Eemil" userId="S::atso.mottonen@edu.kuopio.fi::b494b878-96fa-4ef1-91d6-78c49359a586" providerId="AD" clId="Web-{A419CEDF-680D-2830-53E3-0B0FFD30D003}" dt="2022-05-18T07:58:58.398" v="96"/>
          <ac:inkMkLst>
            <pc:docMk/>
            <pc:sldMk cId="3407179292" sldId="263"/>
            <ac:inkMk id="18" creationId="{2DCD1817-6B1D-6613-B3A8-7C96B54DCEC8}"/>
          </ac:inkMkLst>
        </pc:inkChg>
        <pc:inkChg chg="add del">
          <ac:chgData name="Möttönen Atso Eemil" userId="S::atso.mottonen@edu.kuopio.fi::b494b878-96fa-4ef1-91d6-78c49359a586" providerId="AD" clId="Web-{A419CEDF-680D-2830-53E3-0B0FFD30D003}" dt="2022-05-18T08:24:17.124" v="143"/>
          <ac:inkMkLst>
            <pc:docMk/>
            <pc:sldMk cId="3407179292" sldId="263"/>
            <ac:inkMk id="19" creationId="{253FFB82-3F5E-E37C-C087-84662A3CA6CF}"/>
          </ac:inkMkLst>
        </pc:inkChg>
        <pc:inkChg chg="add del">
          <ac:chgData name="Möttönen Atso Eemil" userId="S::atso.mottonen@edu.kuopio.fi::b494b878-96fa-4ef1-91d6-78c49359a586" providerId="AD" clId="Web-{A419CEDF-680D-2830-53E3-0B0FFD30D003}" dt="2022-05-18T08:24:41.610" v="150"/>
          <ac:inkMkLst>
            <pc:docMk/>
            <pc:sldMk cId="3407179292" sldId="263"/>
            <ac:inkMk id="20" creationId="{2F23E898-209E-42A6-5577-D4520A2EFEF2}"/>
          </ac:inkMkLst>
        </pc:inkChg>
        <pc:inkChg chg="add del">
          <ac:chgData name="Möttönen Atso Eemil" userId="S::atso.mottonen@edu.kuopio.fi::b494b878-96fa-4ef1-91d6-78c49359a586" providerId="AD" clId="Web-{A419CEDF-680D-2830-53E3-0B0FFD30D003}" dt="2022-05-18T08:24:41.610" v="149"/>
          <ac:inkMkLst>
            <pc:docMk/>
            <pc:sldMk cId="3407179292" sldId="263"/>
            <ac:inkMk id="21" creationId="{A997B12C-FCAF-A264-280E-7709F48B427B}"/>
          </ac:inkMkLst>
        </pc:inkChg>
        <pc:inkChg chg="add del">
          <ac:chgData name="Möttönen Atso Eemil" userId="S::atso.mottonen@edu.kuopio.fi::b494b878-96fa-4ef1-91d6-78c49359a586" providerId="AD" clId="Web-{A419CEDF-680D-2830-53E3-0B0FFD30D003}" dt="2022-05-18T08:24:39.204" v="147"/>
          <ac:inkMkLst>
            <pc:docMk/>
            <pc:sldMk cId="3407179292" sldId="263"/>
            <ac:inkMk id="22" creationId="{A810F3F6-80CC-4EB5-4A1C-ADA3581C0721}"/>
          </ac:inkMkLst>
        </pc:inkChg>
        <pc:inkChg chg="add del">
          <ac:chgData name="Möttönen Atso Eemil" userId="S::atso.mottonen@edu.kuopio.fi::b494b878-96fa-4ef1-91d6-78c49359a586" providerId="AD" clId="Web-{A419CEDF-680D-2830-53E3-0B0FFD30D003}" dt="2022-05-18T08:25:32.894" v="153"/>
          <ac:inkMkLst>
            <pc:docMk/>
            <pc:sldMk cId="3407179292" sldId="263"/>
            <ac:inkMk id="23" creationId="{5D6EF3FE-14B5-C798-335A-515CF36DE063}"/>
          </ac:inkMkLst>
        </pc:inkChg>
        <pc:inkChg chg="add del">
          <ac:chgData name="Möttönen Atso Eemil" userId="S::atso.mottonen@edu.kuopio.fi::b494b878-96fa-4ef1-91d6-78c49359a586" providerId="AD" clId="Web-{A419CEDF-680D-2830-53E3-0B0FFD30D003}" dt="2022-05-18T08:26:18.381" v="197"/>
          <ac:inkMkLst>
            <pc:docMk/>
            <pc:sldMk cId="3407179292" sldId="263"/>
            <ac:inkMk id="24" creationId="{00F9961D-C7D8-FA21-35C2-A9B4C19EA91D}"/>
          </ac:inkMkLst>
        </pc:inkChg>
        <pc:inkChg chg="add del">
          <ac:chgData name="Möttönen Atso Eemil" userId="S::atso.mottonen@edu.kuopio.fi::b494b878-96fa-4ef1-91d6-78c49359a586" providerId="AD" clId="Web-{A419CEDF-680D-2830-53E3-0B0FFD30D003}" dt="2022-05-18T08:26:18.381" v="196"/>
          <ac:inkMkLst>
            <pc:docMk/>
            <pc:sldMk cId="3407179292" sldId="263"/>
            <ac:inkMk id="25" creationId="{070768B4-2F89-FF02-5190-BE8C710E4CF9}"/>
          </ac:inkMkLst>
        </pc:inkChg>
        <pc:inkChg chg="add del">
          <ac:chgData name="Möttönen Atso Eemil" userId="S::atso.mottonen@edu.kuopio.fi::b494b878-96fa-4ef1-91d6-78c49359a586" providerId="AD" clId="Web-{A419CEDF-680D-2830-53E3-0B0FFD30D003}" dt="2022-05-18T08:26:18.381" v="195"/>
          <ac:inkMkLst>
            <pc:docMk/>
            <pc:sldMk cId="3407179292" sldId="263"/>
            <ac:inkMk id="26" creationId="{D68F982A-135E-F942-D890-D6C3040A74DF}"/>
          </ac:inkMkLst>
        </pc:inkChg>
        <pc:inkChg chg="add del">
          <ac:chgData name="Möttönen Atso Eemil" userId="S::atso.mottonen@edu.kuopio.fi::b494b878-96fa-4ef1-91d6-78c49359a586" providerId="AD" clId="Web-{A419CEDF-680D-2830-53E3-0B0FFD30D003}" dt="2022-05-18T08:26:18.381" v="194"/>
          <ac:inkMkLst>
            <pc:docMk/>
            <pc:sldMk cId="3407179292" sldId="263"/>
            <ac:inkMk id="27" creationId="{3B24E37E-12C2-4EAF-4437-23B22D94847F}"/>
          </ac:inkMkLst>
        </pc:inkChg>
        <pc:inkChg chg="add del">
          <ac:chgData name="Möttönen Atso Eemil" userId="S::atso.mottonen@edu.kuopio.fi::b494b878-96fa-4ef1-91d6-78c49359a586" providerId="AD" clId="Web-{A419CEDF-680D-2830-53E3-0B0FFD30D003}" dt="2022-05-18T08:26:18.381" v="193"/>
          <ac:inkMkLst>
            <pc:docMk/>
            <pc:sldMk cId="3407179292" sldId="263"/>
            <ac:inkMk id="28" creationId="{E1497860-D972-1D75-FB17-7E1AE1EE24CE}"/>
          </ac:inkMkLst>
        </pc:inkChg>
        <pc:inkChg chg="add del">
          <ac:chgData name="Möttönen Atso Eemil" userId="S::atso.mottonen@edu.kuopio.fi::b494b878-96fa-4ef1-91d6-78c49359a586" providerId="AD" clId="Web-{A419CEDF-680D-2830-53E3-0B0FFD30D003}" dt="2022-05-18T08:26:18.381" v="192"/>
          <ac:inkMkLst>
            <pc:docMk/>
            <pc:sldMk cId="3407179292" sldId="263"/>
            <ac:inkMk id="29" creationId="{377EA2D5-70D4-0C9D-AFF1-E601AAC817E6}"/>
          </ac:inkMkLst>
        </pc:inkChg>
        <pc:inkChg chg="add del">
          <ac:chgData name="Möttönen Atso Eemil" userId="S::atso.mottonen@edu.kuopio.fi::b494b878-96fa-4ef1-91d6-78c49359a586" providerId="AD" clId="Web-{A419CEDF-680D-2830-53E3-0B0FFD30D003}" dt="2022-05-18T08:26:18.381" v="191"/>
          <ac:inkMkLst>
            <pc:docMk/>
            <pc:sldMk cId="3407179292" sldId="263"/>
            <ac:inkMk id="30" creationId="{9CD79DE0-83C5-0B9A-F919-329F725DA896}"/>
          </ac:inkMkLst>
        </pc:inkChg>
        <pc:inkChg chg="add del">
          <ac:chgData name="Möttönen Atso Eemil" userId="S::atso.mottonen@edu.kuopio.fi::b494b878-96fa-4ef1-91d6-78c49359a586" providerId="AD" clId="Web-{A419CEDF-680D-2830-53E3-0B0FFD30D003}" dt="2022-05-18T08:26:18.366" v="190"/>
          <ac:inkMkLst>
            <pc:docMk/>
            <pc:sldMk cId="3407179292" sldId="263"/>
            <ac:inkMk id="31" creationId="{2414E4E3-36B7-FE59-FB72-95546C9E5BA5}"/>
          </ac:inkMkLst>
        </pc:inkChg>
        <pc:inkChg chg="add del">
          <ac:chgData name="Möttönen Atso Eemil" userId="S::atso.mottonen@edu.kuopio.fi::b494b878-96fa-4ef1-91d6-78c49359a586" providerId="AD" clId="Web-{A419CEDF-680D-2830-53E3-0B0FFD30D003}" dt="2022-05-18T08:26:18.366" v="189"/>
          <ac:inkMkLst>
            <pc:docMk/>
            <pc:sldMk cId="3407179292" sldId="263"/>
            <ac:inkMk id="32" creationId="{B83F119E-0144-0040-5A9A-5240D6C38171}"/>
          </ac:inkMkLst>
        </pc:inkChg>
        <pc:inkChg chg="add del">
          <ac:chgData name="Möttönen Atso Eemil" userId="S::atso.mottonen@edu.kuopio.fi::b494b878-96fa-4ef1-91d6-78c49359a586" providerId="AD" clId="Web-{A419CEDF-680D-2830-53E3-0B0FFD30D003}" dt="2022-05-18T08:26:18.366" v="188"/>
          <ac:inkMkLst>
            <pc:docMk/>
            <pc:sldMk cId="3407179292" sldId="263"/>
            <ac:inkMk id="33" creationId="{F87A0143-CA37-A559-5645-33C6A6AAF7F1}"/>
          </ac:inkMkLst>
        </pc:inkChg>
        <pc:inkChg chg="add del">
          <ac:chgData name="Möttönen Atso Eemil" userId="S::atso.mottonen@edu.kuopio.fi::b494b878-96fa-4ef1-91d6-78c49359a586" providerId="AD" clId="Web-{A419CEDF-680D-2830-53E3-0B0FFD30D003}" dt="2022-05-18T08:26:18.366" v="187"/>
          <ac:inkMkLst>
            <pc:docMk/>
            <pc:sldMk cId="3407179292" sldId="263"/>
            <ac:inkMk id="34" creationId="{DCA2FBC7-07B0-24BE-8295-1DF6C90E149B}"/>
          </ac:inkMkLst>
        </pc:inkChg>
        <pc:inkChg chg="add del">
          <ac:chgData name="Möttönen Atso Eemil" userId="S::atso.mottonen@edu.kuopio.fi::b494b878-96fa-4ef1-91d6-78c49359a586" providerId="AD" clId="Web-{A419CEDF-680D-2830-53E3-0B0FFD30D003}" dt="2022-05-18T08:26:18.366" v="186"/>
          <ac:inkMkLst>
            <pc:docMk/>
            <pc:sldMk cId="3407179292" sldId="263"/>
            <ac:inkMk id="35" creationId="{5F5B8433-7D0E-261F-396A-3E8DD154800D}"/>
          </ac:inkMkLst>
        </pc:inkChg>
        <pc:inkChg chg="add del">
          <ac:chgData name="Möttönen Atso Eemil" userId="S::atso.mottonen@edu.kuopio.fi::b494b878-96fa-4ef1-91d6-78c49359a586" providerId="AD" clId="Web-{A419CEDF-680D-2830-53E3-0B0FFD30D003}" dt="2022-05-18T08:26:18.366" v="185"/>
          <ac:inkMkLst>
            <pc:docMk/>
            <pc:sldMk cId="3407179292" sldId="263"/>
            <ac:inkMk id="36" creationId="{103F279F-A160-A81E-BFB1-A9991DFC7BB9}"/>
          </ac:inkMkLst>
        </pc:inkChg>
        <pc:inkChg chg="add del">
          <ac:chgData name="Möttönen Atso Eemil" userId="S::atso.mottonen@edu.kuopio.fi::b494b878-96fa-4ef1-91d6-78c49359a586" providerId="AD" clId="Web-{A419CEDF-680D-2830-53E3-0B0FFD30D003}" dt="2022-05-18T08:26:18.366" v="184"/>
          <ac:inkMkLst>
            <pc:docMk/>
            <pc:sldMk cId="3407179292" sldId="263"/>
            <ac:inkMk id="37" creationId="{CEF7AE93-D7C4-5DEF-F5CB-4F4034CE00B7}"/>
          </ac:inkMkLst>
        </pc:inkChg>
        <pc:inkChg chg="add del">
          <ac:chgData name="Möttönen Atso Eemil" userId="S::atso.mottonen@edu.kuopio.fi::b494b878-96fa-4ef1-91d6-78c49359a586" providerId="AD" clId="Web-{A419CEDF-680D-2830-53E3-0B0FFD30D003}" dt="2022-05-18T08:26:18.366" v="183"/>
          <ac:inkMkLst>
            <pc:docMk/>
            <pc:sldMk cId="3407179292" sldId="263"/>
            <ac:inkMk id="38" creationId="{F2C44E0A-2924-40BB-A078-528C81458646}"/>
          </ac:inkMkLst>
        </pc:inkChg>
        <pc:inkChg chg="add del">
          <ac:chgData name="Möttönen Atso Eemil" userId="S::atso.mottonen@edu.kuopio.fi::b494b878-96fa-4ef1-91d6-78c49359a586" providerId="AD" clId="Web-{A419CEDF-680D-2830-53E3-0B0FFD30D003}" dt="2022-05-18T08:26:18.366" v="182"/>
          <ac:inkMkLst>
            <pc:docMk/>
            <pc:sldMk cId="3407179292" sldId="263"/>
            <ac:inkMk id="39" creationId="{1AB160C5-1D81-4B2A-DA67-5B2293252E11}"/>
          </ac:inkMkLst>
        </pc:inkChg>
        <pc:inkChg chg="add del">
          <ac:chgData name="Möttönen Atso Eemil" userId="S::atso.mottonen@edu.kuopio.fi::b494b878-96fa-4ef1-91d6-78c49359a586" providerId="AD" clId="Web-{A419CEDF-680D-2830-53E3-0B0FFD30D003}" dt="2022-05-18T08:26:18.366" v="181"/>
          <ac:inkMkLst>
            <pc:docMk/>
            <pc:sldMk cId="3407179292" sldId="263"/>
            <ac:inkMk id="40" creationId="{70F73AF8-036C-2D63-EF03-18036E24135A}"/>
          </ac:inkMkLst>
        </pc:inkChg>
        <pc:inkChg chg="add del">
          <ac:chgData name="Möttönen Atso Eemil" userId="S::atso.mottonen@edu.kuopio.fi::b494b878-96fa-4ef1-91d6-78c49359a586" providerId="AD" clId="Web-{A419CEDF-680D-2830-53E3-0B0FFD30D003}" dt="2022-05-18T08:26:18.366" v="180"/>
          <ac:inkMkLst>
            <pc:docMk/>
            <pc:sldMk cId="3407179292" sldId="263"/>
            <ac:inkMk id="41" creationId="{D657A6C1-F235-FF72-8759-F57B570F4BCD}"/>
          </ac:inkMkLst>
        </pc:inkChg>
        <pc:inkChg chg="add del">
          <ac:chgData name="Möttönen Atso Eemil" userId="S::atso.mottonen@edu.kuopio.fi::b494b878-96fa-4ef1-91d6-78c49359a586" providerId="AD" clId="Web-{A419CEDF-680D-2830-53E3-0B0FFD30D003}" dt="2022-05-18T08:26:18.366" v="179"/>
          <ac:inkMkLst>
            <pc:docMk/>
            <pc:sldMk cId="3407179292" sldId="263"/>
            <ac:inkMk id="42" creationId="{2912ED3E-E4CF-EB3D-7128-ADFE3791FCAA}"/>
          </ac:inkMkLst>
        </pc:inkChg>
        <pc:inkChg chg="add del">
          <ac:chgData name="Möttönen Atso Eemil" userId="S::atso.mottonen@edu.kuopio.fi::b494b878-96fa-4ef1-91d6-78c49359a586" providerId="AD" clId="Web-{A419CEDF-680D-2830-53E3-0B0FFD30D003}" dt="2022-05-18T08:26:18.366" v="178"/>
          <ac:inkMkLst>
            <pc:docMk/>
            <pc:sldMk cId="3407179292" sldId="263"/>
            <ac:inkMk id="43" creationId="{24E3EF2A-537E-31D7-02D3-8D6E862B9151}"/>
          </ac:inkMkLst>
        </pc:inkChg>
        <pc:inkChg chg="add del">
          <ac:chgData name="Möttönen Atso Eemil" userId="S::atso.mottonen@edu.kuopio.fi::b494b878-96fa-4ef1-91d6-78c49359a586" providerId="AD" clId="Web-{A419CEDF-680D-2830-53E3-0B0FFD30D003}" dt="2022-05-18T08:26:18.366" v="177"/>
          <ac:inkMkLst>
            <pc:docMk/>
            <pc:sldMk cId="3407179292" sldId="263"/>
            <ac:inkMk id="44" creationId="{5BBBADC3-EC85-051D-FFE1-3A496AFEF95F}"/>
          </ac:inkMkLst>
        </pc:inkChg>
        <pc:inkChg chg="add del">
          <ac:chgData name="Möttönen Atso Eemil" userId="S::atso.mottonen@edu.kuopio.fi::b494b878-96fa-4ef1-91d6-78c49359a586" providerId="AD" clId="Web-{A419CEDF-680D-2830-53E3-0B0FFD30D003}" dt="2022-05-18T08:26:18.366" v="176"/>
          <ac:inkMkLst>
            <pc:docMk/>
            <pc:sldMk cId="3407179292" sldId="263"/>
            <ac:inkMk id="45" creationId="{77B55468-C5EA-B7EC-DC73-41213D68F8DD}"/>
          </ac:inkMkLst>
        </pc:inkChg>
        <pc:inkChg chg="add del">
          <ac:chgData name="Möttönen Atso Eemil" userId="S::atso.mottonen@edu.kuopio.fi::b494b878-96fa-4ef1-91d6-78c49359a586" providerId="AD" clId="Web-{A419CEDF-680D-2830-53E3-0B0FFD30D003}" dt="2022-05-18T08:26:31.351" v="205"/>
          <ac:inkMkLst>
            <pc:docMk/>
            <pc:sldMk cId="3407179292" sldId="263"/>
            <ac:inkMk id="46" creationId="{6F4D34C2-FE68-79F5-6A46-345A79B068AD}"/>
          </ac:inkMkLst>
        </pc:inkChg>
        <pc:inkChg chg="add del">
          <ac:chgData name="Möttönen Atso Eemil" userId="S::atso.mottonen@edu.kuopio.fi::b494b878-96fa-4ef1-91d6-78c49359a586" providerId="AD" clId="Web-{A419CEDF-680D-2830-53E3-0B0FFD30D003}" dt="2022-05-18T08:26:31.351" v="204"/>
          <ac:inkMkLst>
            <pc:docMk/>
            <pc:sldMk cId="3407179292" sldId="263"/>
            <ac:inkMk id="47" creationId="{5B7DC4E2-A343-56D5-1D7B-9EFBF8C09167}"/>
          </ac:inkMkLst>
        </pc:inkChg>
        <pc:inkChg chg="add del">
          <ac:chgData name="Möttönen Atso Eemil" userId="S::atso.mottonen@edu.kuopio.fi::b494b878-96fa-4ef1-91d6-78c49359a586" providerId="AD" clId="Web-{A419CEDF-680D-2830-53E3-0B0FFD30D003}" dt="2022-05-18T08:26:31.351" v="203"/>
          <ac:inkMkLst>
            <pc:docMk/>
            <pc:sldMk cId="3407179292" sldId="263"/>
            <ac:inkMk id="48" creationId="{669C6F7E-D655-4A0B-7E6E-EF28DA67B62E}"/>
          </ac:inkMkLst>
        </pc:inkChg>
        <pc:inkChg chg="add del">
          <ac:chgData name="Möttönen Atso Eemil" userId="S::atso.mottonen@edu.kuopio.fi::b494b878-96fa-4ef1-91d6-78c49359a586" providerId="AD" clId="Web-{A419CEDF-680D-2830-53E3-0B0FFD30D003}" dt="2022-05-18T08:26:31.351" v="202"/>
          <ac:inkMkLst>
            <pc:docMk/>
            <pc:sldMk cId="3407179292" sldId="263"/>
            <ac:inkMk id="49" creationId="{F4F02DC1-845C-4385-9149-B7FA358D7885}"/>
          </ac:inkMkLst>
        </pc:inkChg>
        <pc:inkChg chg="add del">
          <ac:chgData name="Möttönen Atso Eemil" userId="S::atso.mottonen@edu.kuopio.fi::b494b878-96fa-4ef1-91d6-78c49359a586" providerId="AD" clId="Web-{A419CEDF-680D-2830-53E3-0B0FFD30D003}" dt="2022-05-18T08:26:38.960" v="207"/>
          <ac:inkMkLst>
            <pc:docMk/>
            <pc:sldMk cId="3407179292" sldId="263"/>
            <ac:inkMk id="50" creationId="{6E7811A0-D32A-8CFA-A314-3D2C3B7BEE2C}"/>
          </ac:inkMkLst>
        </pc:inkChg>
        <pc:inkChg chg="add del">
          <ac:chgData name="Möttönen Atso Eemil" userId="S::atso.mottonen@edu.kuopio.fi::b494b878-96fa-4ef1-91d6-78c49359a586" providerId="AD" clId="Web-{A419CEDF-680D-2830-53E3-0B0FFD30D003}" dt="2022-05-18T08:26:59.946" v="211"/>
          <ac:inkMkLst>
            <pc:docMk/>
            <pc:sldMk cId="3407179292" sldId="263"/>
            <ac:inkMk id="52" creationId="{9491198B-7E8F-E4EA-4A51-D303B6C86966}"/>
          </ac:inkMkLst>
        </pc:inkChg>
        <pc:inkChg chg="add del">
          <ac:chgData name="Möttönen Atso Eemil" userId="S::atso.mottonen@edu.kuopio.fi::b494b878-96fa-4ef1-91d6-78c49359a586" providerId="AD" clId="Web-{A419CEDF-680D-2830-53E3-0B0FFD30D003}" dt="2022-05-18T08:26:59.946" v="210"/>
          <ac:inkMkLst>
            <pc:docMk/>
            <pc:sldMk cId="3407179292" sldId="263"/>
            <ac:inkMk id="53" creationId="{5EC4023B-B18D-8733-0951-8E8E5C6654F7}"/>
          </ac:inkMkLst>
        </pc:inkChg>
      </pc:sldChg>
      <pc:sldChg chg="addSp delSp">
        <pc:chgData name="Möttönen Atso Eemil" userId="S::atso.mottonen@edu.kuopio.fi::b494b878-96fa-4ef1-91d6-78c49359a586" providerId="AD" clId="Web-{A419CEDF-680D-2830-53E3-0B0FFD30D003}" dt="2022-05-18T08:15:00.656" v="117"/>
        <pc:sldMkLst>
          <pc:docMk/>
          <pc:sldMk cId="2474890968" sldId="264"/>
        </pc:sldMkLst>
        <pc:inkChg chg="add del">
          <ac:chgData name="Möttönen Atso Eemil" userId="S::atso.mottonen@edu.kuopio.fi::b494b878-96fa-4ef1-91d6-78c49359a586" providerId="AD" clId="Web-{A419CEDF-680D-2830-53E3-0B0FFD30D003}" dt="2022-05-18T07:56:42.844" v="71"/>
          <ac:inkMkLst>
            <pc:docMk/>
            <pc:sldMk cId="2474890968" sldId="264"/>
            <ac:inkMk id="3" creationId="{520675DA-2264-6A7A-7905-197A6B9192C8}"/>
          </ac:inkMkLst>
        </pc:inkChg>
        <pc:inkChg chg="add del">
          <ac:chgData name="Möttönen Atso Eemil" userId="S::atso.mottonen@edu.kuopio.fi::b494b878-96fa-4ef1-91d6-78c49359a586" providerId="AD" clId="Web-{A419CEDF-680D-2830-53E3-0B0FFD30D003}" dt="2022-05-18T07:56:42.844" v="70"/>
          <ac:inkMkLst>
            <pc:docMk/>
            <pc:sldMk cId="2474890968" sldId="264"/>
            <ac:inkMk id="4" creationId="{E0E043E1-CA40-49BF-D407-907F926FD1B8}"/>
          </ac:inkMkLst>
        </pc:inkChg>
        <pc:inkChg chg="add del">
          <ac:chgData name="Möttönen Atso Eemil" userId="S::atso.mottonen@edu.kuopio.fi::b494b878-96fa-4ef1-91d6-78c49359a586" providerId="AD" clId="Web-{A419CEDF-680D-2830-53E3-0B0FFD30D003}" dt="2022-05-18T08:14:36.123" v="113"/>
          <ac:inkMkLst>
            <pc:docMk/>
            <pc:sldMk cId="2474890968" sldId="264"/>
            <ac:inkMk id="5" creationId="{8356E987-7EA1-B761-DE80-856DDE946FC1}"/>
          </ac:inkMkLst>
        </pc:inkChg>
        <pc:inkChg chg="add del">
          <ac:chgData name="Möttönen Atso Eemil" userId="S::atso.mottonen@edu.kuopio.fi::b494b878-96fa-4ef1-91d6-78c49359a586" providerId="AD" clId="Web-{A419CEDF-680D-2830-53E3-0B0FFD30D003}" dt="2022-05-18T08:15:00.656" v="117"/>
          <ac:inkMkLst>
            <pc:docMk/>
            <pc:sldMk cId="2474890968" sldId="264"/>
            <ac:inkMk id="6" creationId="{057E00B6-85EF-E67F-A0F6-FB1E6B5F9D33}"/>
          </ac:inkMkLst>
        </pc:inkChg>
        <pc:inkChg chg="add del">
          <ac:chgData name="Möttönen Atso Eemil" userId="S::atso.mottonen@edu.kuopio.fi::b494b878-96fa-4ef1-91d6-78c49359a586" providerId="AD" clId="Web-{A419CEDF-680D-2830-53E3-0B0FFD30D003}" dt="2022-05-18T08:15:00.656" v="116"/>
          <ac:inkMkLst>
            <pc:docMk/>
            <pc:sldMk cId="2474890968" sldId="264"/>
            <ac:inkMk id="20" creationId="{DA46CD37-DFD8-560A-85DC-FECD0EBBE90A}"/>
          </ac:inkMkLst>
        </pc:inkChg>
      </pc:sldChg>
      <pc:sldChg chg="addSp delSp">
        <pc:chgData name="Möttönen Atso Eemil" userId="S::atso.mottonen@edu.kuopio.fi::b494b878-96fa-4ef1-91d6-78c49359a586" providerId="AD" clId="Web-{A419CEDF-680D-2830-53E3-0B0FFD30D003}" dt="2022-05-18T08:25:17.628" v="151"/>
        <pc:sldMkLst>
          <pc:docMk/>
          <pc:sldMk cId="2035100390" sldId="270"/>
        </pc:sldMkLst>
        <pc:inkChg chg="add del">
          <ac:chgData name="Möttönen Atso Eemil" userId="S::atso.mottonen@edu.kuopio.fi::b494b878-96fa-4ef1-91d6-78c49359a586" providerId="AD" clId="Web-{A419CEDF-680D-2830-53E3-0B0FFD30D003}" dt="2022-05-18T08:00:40.670" v="105"/>
          <ac:inkMkLst>
            <pc:docMk/>
            <pc:sldMk cId="2035100390" sldId="270"/>
            <ac:inkMk id="6" creationId="{2F883B64-E003-31D7-1148-983446F63A76}"/>
          </ac:inkMkLst>
        </pc:inkChg>
        <pc:inkChg chg="add">
          <ac:chgData name="Möttönen Atso Eemil" userId="S::atso.mottonen@edu.kuopio.fi::b494b878-96fa-4ef1-91d6-78c49359a586" providerId="AD" clId="Web-{A419CEDF-680D-2830-53E3-0B0FFD30D003}" dt="2022-05-18T08:25:17.628" v="151"/>
          <ac:inkMkLst>
            <pc:docMk/>
            <pc:sldMk cId="2035100390" sldId="270"/>
            <ac:inkMk id="7" creationId="{D7E36E29-F2CF-423B-6ACF-9F46865D3DAE}"/>
          </ac:inkMkLst>
        </pc:inkChg>
      </pc:sldChg>
      <pc:sldChg chg="addSp delSp modSp">
        <pc:chgData name="Möttönen Atso Eemil" userId="S::atso.mottonen@edu.kuopio.fi::b494b878-96fa-4ef1-91d6-78c49359a586" providerId="AD" clId="Web-{A419CEDF-680D-2830-53E3-0B0FFD30D003}" dt="2022-05-18T08:22:33.072" v="141"/>
        <pc:sldMkLst>
          <pc:docMk/>
          <pc:sldMk cId="2238078608" sldId="278"/>
        </pc:sldMkLst>
        <pc:picChg chg="add del mod">
          <ac:chgData name="Möttönen Atso Eemil" userId="S::atso.mottonen@edu.kuopio.fi::b494b878-96fa-4ef1-91d6-78c49359a586" providerId="AD" clId="Web-{A419CEDF-680D-2830-53E3-0B0FFD30D003}" dt="2022-05-18T06:38:46.051" v="15"/>
          <ac:picMkLst>
            <pc:docMk/>
            <pc:sldMk cId="2238078608" sldId="278"/>
            <ac:picMk id="4" creationId="{4F743F1E-AE85-D3BF-C2DF-F967C55E95F1}"/>
          </ac:picMkLst>
        </pc:picChg>
        <pc:inkChg chg="add del">
          <ac:chgData name="Möttönen Atso Eemil" userId="S::atso.mottonen@edu.kuopio.fi::b494b878-96fa-4ef1-91d6-78c49359a586" providerId="AD" clId="Web-{A419CEDF-680D-2830-53E3-0B0FFD30D003}" dt="2022-05-18T08:19:46.969" v="127"/>
          <ac:inkMkLst>
            <pc:docMk/>
            <pc:sldMk cId="2238078608" sldId="278"/>
            <ac:inkMk id="2" creationId="{41C9996D-20AB-F07E-A7C9-368C17EA6D92}"/>
          </ac:inkMkLst>
        </pc:inkChg>
        <pc:inkChg chg="add del">
          <ac:chgData name="Möttönen Atso Eemil" userId="S::atso.mottonen@edu.kuopio.fi::b494b878-96fa-4ef1-91d6-78c49359a586" providerId="AD" clId="Web-{A419CEDF-680D-2830-53E3-0B0FFD30D003}" dt="2022-05-18T08:20:36.143" v="129"/>
          <ac:inkMkLst>
            <pc:docMk/>
            <pc:sldMk cId="2238078608" sldId="278"/>
            <ac:inkMk id="3" creationId="{9064ACB8-2874-178E-6433-3991A709B7CE}"/>
          </ac:inkMkLst>
        </pc:inkChg>
        <pc:inkChg chg="add del">
          <ac:chgData name="Möttönen Atso Eemil" userId="S::atso.mottonen@edu.kuopio.fi::b494b878-96fa-4ef1-91d6-78c49359a586" providerId="AD" clId="Web-{A419CEDF-680D-2830-53E3-0B0FFD30D003}" dt="2022-05-18T08:21:03.113" v="131"/>
          <ac:inkMkLst>
            <pc:docMk/>
            <pc:sldMk cId="2238078608" sldId="278"/>
            <ac:inkMk id="5" creationId="{865F2755-4BC1-B528-09D5-0A2A6CBDCDE1}"/>
          </ac:inkMkLst>
        </pc:inkChg>
        <pc:inkChg chg="add del">
          <ac:chgData name="Möttönen Atso Eemil" userId="S::atso.mottonen@edu.kuopio.fi::b494b878-96fa-4ef1-91d6-78c49359a586" providerId="AD" clId="Web-{A419CEDF-680D-2830-53E3-0B0FFD30D003}" dt="2022-05-18T08:21:17.458" v="133"/>
          <ac:inkMkLst>
            <pc:docMk/>
            <pc:sldMk cId="2238078608" sldId="278"/>
            <ac:inkMk id="6" creationId="{3999B465-FCC1-945C-8A80-03C0DA134BFE}"/>
          </ac:inkMkLst>
        </pc:inkChg>
        <pc:inkChg chg="add del">
          <ac:chgData name="Möttönen Atso Eemil" userId="S::atso.mottonen@edu.kuopio.fi::b494b878-96fa-4ef1-91d6-78c49359a586" providerId="AD" clId="Web-{A419CEDF-680D-2830-53E3-0B0FFD30D003}" dt="2022-05-18T08:21:37.912" v="135"/>
          <ac:inkMkLst>
            <pc:docMk/>
            <pc:sldMk cId="2238078608" sldId="278"/>
            <ac:inkMk id="7" creationId="{12E5A15D-5DC1-8441-1BE7-9AB9F8ED58FA}"/>
          </ac:inkMkLst>
        </pc:inkChg>
        <pc:inkChg chg="add del">
          <ac:chgData name="Möttönen Atso Eemil" userId="S::atso.mottonen@edu.kuopio.fi::b494b878-96fa-4ef1-91d6-78c49359a586" providerId="AD" clId="Web-{A419CEDF-680D-2830-53E3-0B0FFD30D003}" dt="2022-05-18T08:21:57.570" v="137"/>
          <ac:inkMkLst>
            <pc:docMk/>
            <pc:sldMk cId="2238078608" sldId="278"/>
            <ac:inkMk id="8" creationId="{EDFAD878-2DDE-68F2-AD23-503FD1D73EED}"/>
          </ac:inkMkLst>
        </pc:inkChg>
        <pc:inkChg chg="add del">
          <ac:chgData name="Möttönen Atso Eemil" userId="S::atso.mottonen@edu.kuopio.fi::b494b878-96fa-4ef1-91d6-78c49359a586" providerId="AD" clId="Web-{A419CEDF-680D-2830-53E3-0B0FFD30D003}" dt="2022-05-18T08:22:10.492" v="139"/>
          <ac:inkMkLst>
            <pc:docMk/>
            <pc:sldMk cId="2238078608" sldId="278"/>
            <ac:inkMk id="22" creationId="{AF183AD2-064F-512A-780C-2F87D803386B}"/>
          </ac:inkMkLst>
        </pc:inkChg>
        <pc:inkChg chg="add del">
          <ac:chgData name="Möttönen Atso Eemil" userId="S::atso.mottonen@edu.kuopio.fi::b494b878-96fa-4ef1-91d6-78c49359a586" providerId="AD" clId="Web-{A419CEDF-680D-2830-53E3-0B0FFD30D003}" dt="2022-05-18T08:22:33.072" v="141"/>
          <ac:inkMkLst>
            <pc:docMk/>
            <pc:sldMk cId="2238078608" sldId="278"/>
            <ac:inkMk id="36" creationId="{C8C9A3B0-C4FC-B2F8-ED61-4524850B9F9A}"/>
          </ac:inkMkLst>
        </pc:inkChg>
      </pc:sldChg>
      <pc:sldChg chg="modSp add del">
        <pc:chgData name="Möttönen Atso Eemil" userId="S::atso.mottonen@edu.kuopio.fi::b494b878-96fa-4ef1-91d6-78c49359a586" providerId="AD" clId="Web-{A419CEDF-680D-2830-53E3-0B0FFD30D003}" dt="2022-05-18T06:16:39.035" v="7" actId="20577"/>
        <pc:sldMkLst>
          <pc:docMk/>
          <pc:sldMk cId="1368031828" sldId="280"/>
        </pc:sldMkLst>
        <pc:spChg chg="mod">
          <ac:chgData name="Möttönen Atso Eemil" userId="S::atso.mottonen@edu.kuopio.fi::b494b878-96fa-4ef1-91d6-78c49359a586" providerId="AD" clId="Web-{A419CEDF-680D-2830-53E3-0B0FFD30D003}" dt="2022-05-18T06:16:39.035" v="7" actId="20577"/>
          <ac:spMkLst>
            <pc:docMk/>
            <pc:sldMk cId="1368031828" sldId="280"/>
            <ac:spMk id="39" creationId="{58D05E43-34C4-BEF0-E0DA-6AF0F48AD03F}"/>
          </ac:spMkLst>
        </pc:spChg>
      </pc:sldChg>
      <pc:sldChg chg="modSp ord">
        <pc:chgData name="Möttönen Atso Eemil" userId="S::atso.mottonen@edu.kuopio.fi::b494b878-96fa-4ef1-91d6-78c49359a586" providerId="AD" clId="Web-{A419CEDF-680D-2830-53E3-0B0FFD30D003}" dt="2022-05-18T07:39:23.942" v="49" actId="20577"/>
        <pc:sldMkLst>
          <pc:docMk/>
          <pc:sldMk cId="3188069033" sldId="281"/>
        </pc:sldMkLst>
        <pc:spChg chg="mod">
          <ac:chgData name="Möttönen Atso Eemil" userId="S::atso.mottonen@edu.kuopio.fi::b494b878-96fa-4ef1-91d6-78c49359a586" providerId="AD" clId="Web-{A419CEDF-680D-2830-53E3-0B0FFD30D003}" dt="2022-05-18T07:39:23.942" v="49" actId="20577"/>
          <ac:spMkLst>
            <pc:docMk/>
            <pc:sldMk cId="3188069033" sldId="281"/>
            <ac:spMk id="2" creationId="{19CCD501-E53A-9364-88D4-E48C93D134E0}"/>
          </ac:spMkLst>
        </pc:spChg>
      </pc:sldChg>
      <pc:sldChg chg="addSp delSp modSp add del">
        <pc:chgData name="Möttönen Atso Eemil" userId="S::atso.mottonen@edu.kuopio.fi::b494b878-96fa-4ef1-91d6-78c49359a586" providerId="AD" clId="Web-{A419CEDF-680D-2830-53E3-0B0FFD30D003}" dt="2022-05-18T07:52:56.612" v="57"/>
        <pc:sldMkLst>
          <pc:docMk/>
          <pc:sldMk cId="2591973914" sldId="282"/>
        </pc:sldMkLst>
        <pc:spChg chg="mod">
          <ac:chgData name="Möttönen Atso Eemil" userId="S::atso.mottonen@edu.kuopio.fi::b494b878-96fa-4ef1-91d6-78c49359a586" providerId="AD" clId="Web-{A419CEDF-680D-2830-53E3-0B0FFD30D003}" dt="2022-05-18T07:39:13.988" v="41" actId="20577"/>
          <ac:spMkLst>
            <pc:docMk/>
            <pc:sldMk cId="2591973914" sldId="282"/>
            <ac:spMk id="2" creationId="{8796FA5B-D318-6C28-C8E9-94C6CBB8CE08}"/>
          </ac:spMkLst>
        </pc:spChg>
        <pc:picChg chg="add del mod">
          <ac:chgData name="Möttönen Atso Eemil" userId="S::atso.mottonen@edu.kuopio.fi::b494b878-96fa-4ef1-91d6-78c49359a586" providerId="AD" clId="Web-{A419CEDF-680D-2830-53E3-0B0FFD30D003}" dt="2022-05-18T07:52:56.612" v="57"/>
          <ac:picMkLst>
            <pc:docMk/>
            <pc:sldMk cId="2591973914" sldId="282"/>
            <ac:picMk id="5" creationId="{8D1CFF71-C053-747C-427F-AB1DBBA47DC3}"/>
          </ac:picMkLst>
        </pc:picChg>
      </pc:sldChg>
      <pc:sldChg chg="addSp delSp modSp">
        <pc:chgData name="Möttönen Atso Eemil" userId="S::atso.mottonen@edu.kuopio.fi::b494b878-96fa-4ef1-91d6-78c49359a586" providerId="AD" clId="Web-{A419CEDF-680D-2830-53E3-0B0FFD30D003}" dt="2022-05-18T08:18:41.902" v="125"/>
        <pc:sldMkLst>
          <pc:docMk/>
          <pc:sldMk cId="2700029385" sldId="284"/>
        </pc:sldMkLst>
        <pc:picChg chg="mod">
          <ac:chgData name="Möttönen Atso Eemil" userId="S::atso.mottonen@edu.kuopio.fi::b494b878-96fa-4ef1-91d6-78c49359a586" providerId="AD" clId="Web-{A419CEDF-680D-2830-53E3-0B0FFD30D003}" dt="2022-05-18T07:42:56.875" v="51" actId="14100"/>
          <ac:picMkLst>
            <pc:docMk/>
            <pc:sldMk cId="2700029385" sldId="284"/>
            <ac:picMk id="4" creationId="{172E35AF-42CD-9C6C-48DE-6B28E93D380F}"/>
          </ac:picMkLst>
        </pc:picChg>
        <pc:inkChg chg="add del">
          <ac:chgData name="Möttönen Atso Eemil" userId="S::atso.mottonen@edu.kuopio.fi::b494b878-96fa-4ef1-91d6-78c49359a586" providerId="AD" clId="Web-{A419CEDF-680D-2830-53E3-0B0FFD30D003}" dt="2022-05-18T08:18:41.902" v="125"/>
          <ac:inkMkLst>
            <pc:docMk/>
            <pc:sldMk cId="2700029385" sldId="284"/>
            <ac:inkMk id="3" creationId="{05C87D8F-3EAC-743E-9158-88A56DB028E1}"/>
          </ac:inkMkLst>
        </pc:inkChg>
        <pc:inkChg chg="add del">
          <ac:chgData name="Möttönen Atso Eemil" userId="S::atso.mottonen@edu.kuopio.fi::b494b878-96fa-4ef1-91d6-78c49359a586" providerId="AD" clId="Web-{A419CEDF-680D-2830-53E3-0B0FFD30D003}" dt="2022-05-18T07:54:36.477" v="63"/>
          <ac:inkMkLst>
            <pc:docMk/>
            <pc:sldMk cId="2700029385" sldId="284"/>
            <ac:inkMk id="3" creationId="{1DE661C3-0548-A719-12AB-EE64833F6B9C}"/>
          </ac:inkMkLst>
        </pc:inkChg>
        <pc:inkChg chg="add del">
          <ac:chgData name="Möttönen Atso Eemil" userId="S::atso.mottonen@edu.kuopio.fi::b494b878-96fa-4ef1-91d6-78c49359a586" providerId="AD" clId="Web-{A419CEDF-680D-2830-53E3-0B0FFD30D003}" dt="2022-05-18T07:54:36.462" v="62"/>
          <ac:inkMkLst>
            <pc:docMk/>
            <pc:sldMk cId="2700029385" sldId="284"/>
            <ac:inkMk id="5" creationId="{7BC8CE45-483E-35D9-84D1-89238AD8D433}"/>
          </ac:inkMkLst>
        </pc:inkChg>
        <pc:inkChg chg="add del">
          <ac:chgData name="Möttönen Atso Eemil" userId="S::atso.mottonen@edu.kuopio.fi::b494b878-96fa-4ef1-91d6-78c49359a586" providerId="AD" clId="Web-{A419CEDF-680D-2830-53E3-0B0FFD30D003}" dt="2022-05-18T07:54:36.446" v="61"/>
          <ac:inkMkLst>
            <pc:docMk/>
            <pc:sldMk cId="2700029385" sldId="284"/>
            <ac:inkMk id="6" creationId="{02173145-B727-42E1-C7CF-13038B3A60D3}"/>
          </ac:inkMkLst>
        </pc:inkChg>
        <pc:inkChg chg="add del">
          <ac:chgData name="Möttönen Atso Eemil" userId="S::atso.mottonen@edu.kuopio.fi::b494b878-96fa-4ef1-91d6-78c49359a586" providerId="AD" clId="Web-{A419CEDF-680D-2830-53E3-0B0FFD30D003}" dt="2022-05-18T07:55:29.465" v="65"/>
          <ac:inkMkLst>
            <pc:docMk/>
            <pc:sldMk cId="2700029385" sldId="284"/>
            <ac:inkMk id="7" creationId="{6FA940F7-2ABC-E6F5-B433-1083144D23F8}"/>
          </ac:inkMkLst>
        </pc:inkChg>
        <pc:inkChg chg="add del">
          <ac:chgData name="Möttönen Atso Eemil" userId="S::atso.mottonen@edu.kuopio.fi::b494b878-96fa-4ef1-91d6-78c49359a586" providerId="AD" clId="Web-{A419CEDF-680D-2830-53E3-0B0FFD30D003}" dt="2022-05-18T07:55:55.451" v="67"/>
          <ac:inkMkLst>
            <pc:docMk/>
            <pc:sldMk cId="2700029385" sldId="284"/>
            <ac:inkMk id="8" creationId="{333A50AC-861D-6069-A22A-A66D061355B6}"/>
          </ac:inkMkLst>
        </pc:inkChg>
      </pc:sldChg>
      <pc:sldChg chg="addSp delSp">
        <pc:chgData name="Möttönen Atso Eemil" userId="S::atso.mottonen@edu.kuopio.fi::b494b878-96fa-4ef1-91d6-78c49359a586" providerId="AD" clId="Web-{A419CEDF-680D-2830-53E3-0B0FFD30D003}" dt="2022-05-18T08:14:23.044" v="111"/>
        <pc:sldMkLst>
          <pc:docMk/>
          <pc:sldMk cId="2125771288" sldId="285"/>
        </pc:sldMkLst>
        <pc:spChg chg="add del">
          <ac:chgData name="Möttönen Atso Eemil" userId="S::atso.mottonen@edu.kuopio.fi::b494b878-96fa-4ef1-91d6-78c49359a586" providerId="AD" clId="Web-{A419CEDF-680D-2830-53E3-0B0FFD30D003}" dt="2022-05-18T08:14:23.044" v="111"/>
          <ac:spMkLst>
            <pc:docMk/>
            <pc:sldMk cId="2125771288" sldId="285"/>
            <ac:spMk id="4" creationId="{28BE303E-7A1F-558A-C79B-F6BAA1D0BAB8}"/>
          </ac:spMkLst>
        </pc:spChg>
        <pc:spChg chg="add del">
          <ac:chgData name="Möttönen Atso Eemil" userId="S::atso.mottonen@edu.kuopio.fi::b494b878-96fa-4ef1-91d6-78c49359a586" providerId="AD" clId="Web-{A419CEDF-680D-2830-53E3-0B0FFD30D003}" dt="2022-05-18T08:14:20.763" v="110"/>
          <ac:spMkLst>
            <pc:docMk/>
            <pc:sldMk cId="2125771288" sldId="285"/>
            <ac:spMk id="5" creationId="{8FFEB2CB-3505-41E6-AD2D-4087F7AD87AA}"/>
          </ac:spMkLst>
        </pc:spChg>
      </pc:sldChg>
    </pc:docChg>
  </pc:docChgLst>
  <pc:docChgLst>
    <pc:chgData name="Pajarinen Aatu Martti Joninpoika" userId="S::aatu.pajarinen@edu.kuopio.fi::115275ab-2ac3-463f-97a8-9eec5583a21c" providerId="AD" clId="Web-{9D69C406-BD5D-355B-B9BF-F700635A4B2B}"/>
    <pc:docChg chg="addSld delSld modSld sldOrd">
      <pc:chgData name="Pajarinen Aatu Martti Joninpoika" userId="S::aatu.pajarinen@edu.kuopio.fi::115275ab-2ac3-463f-97a8-9eec5583a21c" providerId="AD" clId="Web-{9D69C406-BD5D-355B-B9BF-F700635A4B2B}" dt="2022-05-17T09:29:29.029" v="257"/>
      <pc:docMkLst>
        <pc:docMk/>
      </pc:docMkLst>
      <pc:sldChg chg="delSp modSp">
        <pc:chgData name="Pajarinen Aatu Martti Joninpoika" userId="S::aatu.pajarinen@edu.kuopio.fi::115275ab-2ac3-463f-97a8-9eec5583a21c" providerId="AD" clId="Web-{9D69C406-BD5D-355B-B9BF-F700635A4B2B}" dt="2022-05-17T09:26:10.931" v="234"/>
        <pc:sldMkLst>
          <pc:docMk/>
          <pc:sldMk cId="3622625124" sldId="256"/>
        </pc:sldMkLst>
        <pc:picChg chg="mod">
          <ac:chgData name="Pajarinen Aatu Martti Joninpoika" userId="S::aatu.pajarinen@edu.kuopio.fi::115275ab-2ac3-463f-97a8-9eec5583a21c" providerId="AD" clId="Web-{9D69C406-BD5D-355B-B9BF-F700635A4B2B}" dt="2022-05-17T09:24:15.163" v="231" actId="1076"/>
          <ac:picMkLst>
            <pc:docMk/>
            <pc:sldMk cId="3622625124" sldId="256"/>
            <ac:picMk id="14" creationId="{5A04FB62-B881-1372-4685-D5412DE994AD}"/>
          </ac:picMkLst>
        </pc:picChg>
        <pc:inkChg chg="del">
          <ac:chgData name="Pajarinen Aatu Martti Joninpoika" userId="S::aatu.pajarinen@edu.kuopio.fi::115275ab-2ac3-463f-97a8-9eec5583a21c" providerId="AD" clId="Web-{9D69C406-BD5D-355B-B9BF-F700635A4B2B}" dt="2022-05-17T09:26:06.072" v="233"/>
          <ac:inkMkLst>
            <pc:docMk/>
            <pc:sldMk cId="3622625124" sldId="256"/>
            <ac:inkMk id="3" creationId="{85E5102F-6FC3-B9C0-70E2-BAF20DF01F23}"/>
          </ac:inkMkLst>
        </pc:inkChg>
        <pc:inkChg chg="del">
          <ac:chgData name="Pajarinen Aatu Martti Joninpoika" userId="S::aatu.pajarinen@edu.kuopio.fi::115275ab-2ac3-463f-97a8-9eec5583a21c" providerId="AD" clId="Web-{9D69C406-BD5D-355B-B9BF-F700635A4B2B}" dt="2022-05-17T09:26:06.072" v="232"/>
          <ac:inkMkLst>
            <pc:docMk/>
            <pc:sldMk cId="3622625124" sldId="256"/>
            <ac:inkMk id="4" creationId="{81DF61B9-FEF5-D93E-BE55-CB6730755EBC}"/>
          </ac:inkMkLst>
        </pc:inkChg>
        <pc:inkChg chg="del">
          <ac:chgData name="Pajarinen Aatu Martti Joninpoika" userId="S::aatu.pajarinen@edu.kuopio.fi::115275ab-2ac3-463f-97a8-9eec5583a21c" providerId="AD" clId="Web-{9D69C406-BD5D-355B-B9BF-F700635A4B2B}" dt="2022-05-17T09:26:10.931" v="234"/>
          <ac:inkMkLst>
            <pc:docMk/>
            <pc:sldMk cId="3622625124" sldId="256"/>
            <ac:inkMk id="5" creationId="{FE55F9DF-46CF-BFD5-2436-4E9BADC9F9D5}"/>
          </ac:inkMkLst>
        </pc:inkChg>
        <pc:inkChg chg="del">
          <ac:chgData name="Pajarinen Aatu Martti Joninpoika" userId="S::aatu.pajarinen@edu.kuopio.fi::115275ab-2ac3-463f-97a8-9eec5583a21c" providerId="AD" clId="Web-{9D69C406-BD5D-355B-B9BF-F700635A4B2B}" dt="2022-05-17T09:11:38.883" v="131"/>
          <ac:inkMkLst>
            <pc:docMk/>
            <pc:sldMk cId="3622625124" sldId="256"/>
            <ac:inkMk id="6" creationId="{52E26B7F-F8F4-75C8-52F6-8745E4B6D2BE}"/>
          </ac:inkMkLst>
        </pc:inkChg>
      </pc:sldChg>
      <pc:sldChg chg="modSp ord addAnim modAnim">
        <pc:chgData name="Pajarinen Aatu Martti Joninpoika" userId="S::aatu.pajarinen@edu.kuopio.fi::115275ab-2ac3-463f-97a8-9eec5583a21c" providerId="AD" clId="Web-{9D69C406-BD5D-355B-B9BF-F700635A4B2B}" dt="2022-05-17T09:28:39.965" v="256" actId="1076"/>
        <pc:sldMkLst>
          <pc:docMk/>
          <pc:sldMk cId="2891289419" sldId="260"/>
        </pc:sldMkLst>
        <pc:spChg chg="mod">
          <ac:chgData name="Pajarinen Aatu Martti Joninpoika" userId="S::aatu.pajarinen@edu.kuopio.fi::115275ab-2ac3-463f-97a8-9eec5583a21c" providerId="AD" clId="Web-{9D69C406-BD5D-355B-B9BF-F700635A4B2B}" dt="2022-05-17T09:28:39.965" v="256" actId="1076"/>
          <ac:spMkLst>
            <pc:docMk/>
            <pc:sldMk cId="2891289419" sldId="260"/>
            <ac:spMk id="3" creationId="{FCEA741E-1BE7-45D0-F41D-C9131BCDD60C}"/>
          </ac:spMkLst>
        </pc:spChg>
      </pc:sldChg>
      <pc:sldChg chg="modSp addAnim modAnim">
        <pc:chgData name="Pajarinen Aatu Martti Joninpoika" userId="S::aatu.pajarinen@edu.kuopio.fi::115275ab-2ac3-463f-97a8-9eec5583a21c" providerId="AD" clId="Web-{9D69C406-BD5D-355B-B9BF-F700635A4B2B}" dt="2022-05-17T09:27:12.042" v="240" actId="1076"/>
        <pc:sldMkLst>
          <pc:docMk/>
          <pc:sldMk cId="3407179292" sldId="263"/>
        </pc:sldMkLst>
        <pc:picChg chg="mod">
          <ac:chgData name="Pajarinen Aatu Martti Joninpoika" userId="S::aatu.pajarinen@edu.kuopio.fi::115275ab-2ac3-463f-97a8-9eec5583a21c" providerId="AD" clId="Web-{9D69C406-BD5D-355B-B9BF-F700635A4B2B}" dt="2022-05-17T09:27:12.042" v="240" actId="1076"/>
          <ac:picMkLst>
            <pc:docMk/>
            <pc:sldMk cId="3407179292" sldId="263"/>
            <ac:picMk id="3" creationId="{6C362529-CCFE-A270-8534-23352CE419F9}"/>
          </ac:picMkLst>
        </pc:picChg>
      </pc:sldChg>
      <pc:sldChg chg="modSp addAnim modAnim">
        <pc:chgData name="Pajarinen Aatu Martti Joninpoika" userId="S::aatu.pajarinen@edu.kuopio.fi::115275ab-2ac3-463f-97a8-9eec5583a21c" providerId="AD" clId="Web-{9D69C406-BD5D-355B-B9BF-F700635A4B2B}" dt="2022-05-17T09:04:49.016" v="75"/>
        <pc:sldMkLst>
          <pc:docMk/>
          <pc:sldMk cId="2474890968" sldId="264"/>
        </pc:sldMkLst>
        <pc:spChg chg="mod">
          <ac:chgData name="Pajarinen Aatu Martti Joninpoika" userId="S::aatu.pajarinen@edu.kuopio.fi::115275ab-2ac3-463f-97a8-9eec5583a21c" providerId="AD" clId="Web-{9D69C406-BD5D-355B-B9BF-F700635A4B2B}" dt="2022-05-17T08:50:21.593" v="0" actId="1076"/>
          <ac:spMkLst>
            <pc:docMk/>
            <pc:sldMk cId="2474890968" sldId="264"/>
            <ac:spMk id="2" creationId="{C50808CE-1761-E6CE-75CE-E9C48EED33AD}"/>
          </ac:spMkLst>
        </pc:spChg>
      </pc:sldChg>
      <pc:sldChg chg="delSp addAnim modAnim">
        <pc:chgData name="Pajarinen Aatu Martti Joninpoika" userId="S::aatu.pajarinen@edu.kuopio.fi::115275ab-2ac3-463f-97a8-9eec5583a21c" providerId="AD" clId="Web-{9D69C406-BD5D-355B-B9BF-F700635A4B2B}" dt="2022-05-17T09:27:31.058" v="242"/>
        <pc:sldMkLst>
          <pc:docMk/>
          <pc:sldMk cId="917690438" sldId="268"/>
        </pc:sldMkLst>
        <pc:inkChg chg="del">
          <ac:chgData name="Pajarinen Aatu Martti Joninpoika" userId="S::aatu.pajarinen@edu.kuopio.fi::115275ab-2ac3-463f-97a8-9eec5583a21c" providerId="AD" clId="Web-{9D69C406-BD5D-355B-B9BF-F700635A4B2B}" dt="2022-05-17T09:27:31.058" v="242"/>
          <ac:inkMkLst>
            <pc:docMk/>
            <pc:sldMk cId="917690438" sldId="268"/>
            <ac:inkMk id="51" creationId="{F12D2F3B-3789-9714-6902-BBADD9AABE62}"/>
          </ac:inkMkLst>
        </pc:inkChg>
        <pc:inkChg chg="del">
          <ac:chgData name="Pajarinen Aatu Martti Joninpoika" userId="S::aatu.pajarinen@edu.kuopio.fi::115275ab-2ac3-463f-97a8-9eec5583a21c" providerId="AD" clId="Web-{9D69C406-BD5D-355B-B9BF-F700635A4B2B}" dt="2022-05-17T09:27:31.058" v="241"/>
          <ac:inkMkLst>
            <pc:docMk/>
            <pc:sldMk cId="917690438" sldId="268"/>
            <ac:inkMk id="52" creationId="{5EC06747-83CA-3A5F-3B17-AFEAD7F818C4}"/>
          </ac:inkMkLst>
        </pc:inkChg>
      </pc:sldChg>
      <pc:sldChg chg="addAnim modAnim">
        <pc:chgData name="Pajarinen Aatu Martti Joninpoika" userId="S::aatu.pajarinen@edu.kuopio.fi::115275ab-2ac3-463f-97a8-9eec5583a21c" providerId="AD" clId="Web-{9D69C406-BD5D-355B-B9BF-F700635A4B2B}" dt="2022-05-17T09:05:59.627" v="95"/>
        <pc:sldMkLst>
          <pc:docMk/>
          <pc:sldMk cId="1171988435" sldId="269"/>
        </pc:sldMkLst>
      </pc:sldChg>
      <pc:sldChg chg="addAnim modAnim">
        <pc:chgData name="Pajarinen Aatu Martti Joninpoika" userId="S::aatu.pajarinen@edu.kuopio.fi::115275ab-2ac3-463f-97a8-9eec5583a21c" providerId="AD" clId="Web-{9D69C406-BD5D-355B-B9BF-F700635A4B2B}" dt="2022-05-17T09:05:23.032" v="83"/>
        <pc:sldMkLst>
          <pc:docMk/>
          <pc:sldMk cId="2035100390" sldId="270"/>
        </pc:sldMkLst>
      </pc:sldChg>
      <pc:sldChg chg="addAnim modAnim">
        <pc:chgData name="Pajarinen Aatu Martti Joninpoika" userId="S::aatu.pajarinen@edu.kuopio.fi::115275ab-2ac3-463f-97a8-9eec5583a21c" providerId="AD" clId="Web-{9D69C406-BD5D-355B-B9BF-F700635A4B2B}" dt="2022-05-17T09:05:30.407" v="87"/>
        <pc:sldMkLst>
          <pc:docMk/>
          <pc:sldMk cId="1702890909" sldId="271"/>
        </pc:sldMkLst>
      </pc:sldChg>
      <pc:sldChg chg="modSp addAnim modAnim">
        <pc:chgData name="Pajarinen Aatu Martti Joninpoika" userId="S::aatu.pajarinen@edu.kuopio.fi::115275ab-2ac3-463f-97a8-9eec5583a21c" providerId="AD" clId="Web-{9D69C406-BD5D-355B-B9BF-F700635A4B2B}" dt="2022-05-17T09:06:09.783" v="99"/>
        <pc:sldMkLst>
          <pc:docMk/>
          <pc:sldMk cId="3315118659" sldId="272"/>
        </pc:sldMkLst>
        <pc:spChg chg="mod">
          <ac:chgData name="Pajarinen Aatu Martti Joninpoika" userId="S::aatu.pajarinen@edu.kuopio.fi::115275ab-2ac3-463f-97a8-9eec5583a21c" providerId="AD" clId="Web-{9D69C406-BD5D-355B-B9BF-F700635A4B2B}" dt="2022-05-17T08:50:32.797" v="1" actId="1076"/>
          <ac:spMkLst>
            <pc:docMk/>
            <pc:sldMk cId="3315118659" sldId="272"/>
            <ac:spMk id="2" creationId="{0569D513-B87D-50AC-8E4B-0786022A8E43}"/>
          </ac:spMkLst>
        </pc:spChg>
        <pc:spChg chg="mod">
          <ac:chgData name="Pajarinen Aatu Martti Joninpoika" userId="S::aatu.pajarinen@edu.kuopio.fi::115275ab-2ac3-463f-97a8-9eec5583a21c" providerId="AD" clId="Web-{9D69C406-BD5D-355B-B9BF-F700635A4B2B}" dt="2022-05-17T09:00:09.479" v="68" actId="20577"/>
          <ac:spMkLst>
            <pc:docMk/>
            <pc:sldMk cId="3315118659" sldId="272"/>
            <ac:spMk id="3" creationId="{8EF4D998-153D-6F3A-F1D4-E5AA9B9D3261}"/>
          </ac:spMkLst>
        </pc:spChg>
      </pc:sldChg>
      <pc:sldChg chg="modSp new">
        <pc:chgData name="Pajarinen Aatu Martti Joninpoika" userId="S::aatu.pajarinen@edu.kuopio.fi::115275ab-2ac3-463f-97a8-9eec5583a21c" providerId="AD" clId="Web-{9D69C406-BD5D-355B-B9BF-F700635A4B2B}" dt="2022-05-17T09:11:31.555" v="130" actId="20577"/>
        <pc:sldMkLst>
          <pc:docMk/>
          <pc:sldMk cId="693213508" sldId="273"/>
        </pc:sldMkLst>
        <pc:spChg chg="mod">
          <ac:chgData name="Pajarinen Aatu Martti Joninpoika" userId="S::aatu.pajarinen@edu.kuopio.fi::115275ab-2ac3-463f-97a8-9eec5583a21c" providerId="AD" clId="Web-{9D69C406-BD5D-355B-B9BF-F700635A4B2B}" dt="2022-05-17T09:11:31.555" v="130" actId="20577"/>
          <ac:spMkLst>
            <pc:docMk/>
            <pc:sldMk cId="693213508" sldId="273"/>
            <ac:spMk id="2" creationId="{44F7B8D3-8938-48D8-A465-B00C97024992}"/>
          </ac:spMkLst>
        </pc:spChg>
      </pc:sldChg>
      <pc:sldChg chg="del">
        <pc:chgData name="Pajarinen Aatu Martti Joninpoika" userId="S::aatu.pajarinen@edu.kuopio.fi::115275ab-2ac3-463f-97a8-9eec5583a21c" providerId="AD" clId="Web-{9D69C406-BD5D-355B-B9BF-F700635A4B2B}" dt="2022-05-17T09:13:13.729" v="135"/>
        <pc:sldMkLst>
          <pc:docMk/>
          <pc:sldMk cId="807099520" sldId="274"/>
        </pc:sldMkLst>
      </pc:sldChg>
      <pc:sldChg chg="delSp del ord">
        <pc:chgData name="Pajarinen Aatu Martti Joninpoika" userId="S::aatu.pajarinen@edu.kuopio.fi::115275ab-2ac3-463f-97a8-9eec5583a21c" providerId="AD" clId="Web-{9D69C406-BD5D-355B-B9BF-F700635A4B2B}" dt="2022-05-17T09:14:51.965" v="140"/>
        <pc:sldMkLst>
          <pc:docMk/>
          <pc:sldMk cId="1980647040" sldId="275"/>
        </pc:sldMkLst>
        <pc:spChg chg="del">
          <ac:chgData name="Pajarinen Aatu Martti Joninpoika" userId="S::aatu.pajarinen@edu.kuopio.fi::115275ab-2ac3-463f-97a8-9eec5583a21c" providerId="AD" clId="Web-{9D69C406-BD5D-355B-B9BF-F700635A4B2B}" dt="2022-05-17T09:14:45.293" v="137"/>
          <ac:spMkLst>
            <pc:docMk/>
            <pc:sldMk cId="1980647040" sldId="275"/>
            <ac:spMk id="2" creationId="{AB73A423-A63C-29D8-6000-04987E2E16D7}"/>
          </ac:spMkLst>
        </pc:spChg>
        <pc:spChg chg="del">
          <ac:chgData name="Pajarinen Aatu Martti Joninpoika" userId="S::aatu.pajarinen@edu.kuopio.fi::115275ab-2ac3-463f-97a8-9eec5583a21c" providerId="AD" clId="Web-{9D69C406-BD5D-355B-B9BF-F700635A4B2B}" dt="2022-05-17T09:14:47.262" v="138"/>
          <ac:spMkLst>
            <pc:docMk/>
            <pc:sldMk cId="1980647040" sldId="275"/>
            <ac:spMk id="3" creationId="{E1F96879-CAC4-A14A-F777-E26AD6DF53BF}"/>
          </ac:spMkLst>
        </pc:spChg>
      </pc:sldChg>
      <pc:sldChg chg="del">
        <pc:chgData name="Pajarinen Aatu Martti Joninpoika" userId="S::aatu.pajarinen@edu.kuopio.fi::115275ab-2ac3-463f-97a8-9eec5583a21c" providerId="AD" clId="Web-{9D69C406-BD5D-355B-B9BF-F700635A4B2B}" dt="2022-05-17T09:13:04.057" v="132"/>
        <pc:sldMkLst>
          <pc:docMk/>
          <pc:sldMk cId="1656866336" sldId="278"/>
        </pc:sldMkLst>
      </pc:sldChg>
      <pc:sldChg chg="addSp delSp modSp mod ord setBg">
        <pc:chgData name="Pajarinen Aatu Martti Joninpoika" userId="S::aatu.pajarinen@edu.kuopio.fi::115275ab-2ac3-463f-97a8-9eec5583a21c" providerId="AD" clId="Web-{9D69C406-BD5D-355B-B9BF-F700635A4B2B}" dt="2022-05-17T09:29:29.029" v="257"/>
        <pc:sldMkLst>
          <pc:docMk/>
          <pc:sldMk cId="2238078608" sldId="278"/>
        </pc:sldMkLst>
        <pc:spChg chg="del">
          <ac:chgData name="Pajarinen Aatu Martti Joninpoika" userId="S::aatu.pajarinen@edu.kuopio.fi::115275ab-2ac3-463f-97a8-9eec5583a21c" providerId="AD" clId="Web-{9D69C406-BD5D-355B-B9BF-F700635A4B2B}" dt="2022-05-17T09:15:06.028" v="152"/>
          <ac:spMkLst>
            <pc:docMk/>
            <pc:sldMk cId="2238078608" sldId="278"/>
            <ac:spMk id="2" creationId="{C454056B-113F-D55E-6941-CAE36849EDE1}"/>
          </ac:spMkLst>
        </pc:spChg>
        <pc:spChg chg="del">
          <ac:chgData name="Pajarinen Aatu Martti Joninpoika" userId="S::aatu.pajarinen@edu.kuopio.fi::115275ab-2ac3-463f-97a8-9eec5583a21c" providerId="AD" clId="Web-{9D69C406-BD5D-355B-B9BF-F700635A4B2B}" dt="2022-05-17T09:15:07.934" v="153"/>
          <ac:spMkLst>
            <pc:docMk/>
            <pc:sldMk cId="2238078608" sldId="278"/>
            <ac:spMk id="3" creationId="{5634C69C-67B4-7B88-4BFB-5235FFC25558}"/>
          </ac:spMkLst>
        </pc:spChg>
        <pc:spChg chg="add">
          <ac:chgData name="Pajarinen Aatu Martti Joninpoika" userId="S::aatu.pajarinen@edu.kuopio.fi::115275ab-2ac3-463f-97a8-9eec5583a21c" providerId="AD" clId="Web-{9D69C406-BD5D-355B-B9BF-F700635A4B2B}" dt="2022-05-17T09:15:21.388" v="156"/>
          <ac:spMkLst>
            <pc:docMk/>
            <pc:sldMk cId="2238078608" sldId="278"/>
            <ac:spMk id="37" creationId="{9FFA7C60-EEB5-45DC-B964-20A76F776EF5}"/>
          </ac:spMkLst>
        </pc:spChg>
        <pc:spChg chg="add">
          <ac:chgData name="Pajarinen Aatu Martti Joninpoika" userId="S::aatu.pajarinen@edu.kuopio.fi::115275ab-2ac3-463f-97a8-9eec5583a21c" providerId="AD" clId="Web-{9D69C406-BD5D-355B-B9BF-F700635A4B2B}" dt="2022-05-17T09:15:21.388" v="156"/>
          <ac:spMkLst>
            <pc:docMk/>
            <pc:sldMk cId="2238078608" sldId="278"/>
            <ac:spMk id="39" creationId="{7D84F46B-82DB-461C-88AC-F6C66B593E2C}"/>
          </ac:spMkLst>
        </pc:spChg>
        <pc:grpChg chg="add">
          <ac:chgData name="Pajarinen Aatu Martti Joninpoika" userId="S::aatu.pajarinen@edu.kuopio.fi::115275ab-2ac3-463f-97a8-9eec5583a21c" providerId="AD" clId="Web-{9D69C406-BD5D-355B-B9BF-F700635A4B2B}" dt="2022-05-17T09:15:21.388" v="156"/>
          <ac:grpSpMkLst>
            <pc:docMk/>
            <pc:sldMk cId="2238078608" sldId="278"/>
            <ac:grpSpMk id="9" creationId="{58DF5B7A-7785-49C6-B4EB-252FF28C2132}"/>
          </ac:grpSpMkLst>
        </pc:grpChg>
        <pc:grpChg chg="add">
          <ac:chgData name="Pajarinen Aatu Martti Joninpoika" userId="S::aatu.pajarinen@edu.kuopio.fi::115275ab-2ac3-463f-97a8-9eec5583a21c" providerId="AD" clId="Web-{9D69C406-BD5D-355B-B9BF-F700635A4B2B}" dt="2022-05-17T09:15:21.388" v="156"/>
          <ac:grpSpMkLst>
            <pc:docMk/>
            <pc:sldMk cId="2238078608" sldId="278"/>
            <ac:grpSpMk id="23" creationId="{9F9B151E-1B34-4FA6-A53D-B92F787D9EAD}"/>
          </ac:grpSpMkLst>
        </pc:grpChg>
        <pc:picChg chg="add mod">
          <ac:chgData name="Pajarinen Aatu Martti Joninpoika" userId="S::aatu.pajarinen@edu.kuopio.fi::115275ab-2ac3-463f-97a8-9eec5583a21c" providerId="AD" clId="Web-{9D69C406-BD5D-355B-B9BF-F700635A4B2B}" dt="2022-05-17T09:15:41.622" v="158" actId="1076"/>
          <ac:picMkLst>
            <pc:docMk/>
            <pc:sldMk cId="2238078608" sldId="278"/>
            <ac:picMk id="4" creationId="{4F743F1E-AE85-D3BF-C2DF-F967C55E95F1}"/>
          </ac:picMkLst>
        </pc:picChg>
        <pc:inkChg chg="add del">
          <ac:chgData name="Pajarinen Aatu Martti Joninpoika" userId="S::aatu.pajarinen@edu.kuopio.fi::115275ab-2ac3-463f-97a8-9eec5583a21c" providerId="AD" clId="Web-{9D69C406-BD5D-355B-B9BF-F700635A4B2B}" dt="2022-05-17T09:19:04.751" v="218"/>
          <ac:inkMkLst>
            <pc:docMk/>
            <pc:sldMk cId="2238078608" sldId="278"/>
            <ac:inkMk id="2" creationId="{17EFC308-DB79-9341-B31C-7B2780A612DF}"/>
          </ac:inkMkLst>
        </pc:inkChg>
        <pc:inkChg chg="add del">
          <ac:chgData name="Pajarinen Aatu Martti Joninpoika" userId="S::aatu.pajarinen@edu.kuopio.fi::115275ab-2ac3-463f-97a8-9eec5583a21c" providerId="AD" clId="Web-{9D69C406-BD5D-355B-B9BF-F700635A4B2B}" dt="2022-05-17T09:20:00.799" v="224"/>
          <ac:inkMkLst>
            <pc:docMk/>
            <pc:sldMk cId="2238078608" sldId="278"/>
            <ac:inkMk id="2" creationId="{1FFB78BB-78F7-FAA0-0597-EB35A68C5A56}"/>
          </ac:inkMkLst>
        </pc:inkChg>
        <pc:inkChg chg="add del">
          <ac:chgData name="Pajarinen Aatu Martti Joninpoika" userId="S::aatu.pajarinen@edu.kuopio.fi::115275ab-2ac3-463f-97a8-9eec5583a21c" providerId="AD" clId="Web-{9D69C406-BD5D-355B-B9BF-F700635A4B2B}" dt="2022-05-17T09:27:56.949" v="243"/>
          <ac:inkMkLst>
            <pc:docMk/>
            <pc:sldMk cId="2238078608" sldId="278"/>
            <ac:inkMk id="2" creationId="{991FBF7A-4ED5-5B89-3426-BDB74B024D0E}"/>
          </ac:inkMkLst>
        </pc:inkChg>
        <pc:inkChg chg="add del">
          <ac:chgData name="Pajarinen Aatu Martti Joninpoika" userId="S::aatu.pajarinen@edu.kuopio.fi::115275ab-2ac3-463f-97a8-9eec5583a21c" providerId="AD" clId="Web-{9D69C406-BD5D-355B-B9BF-F700635A4B2B}" dt="2022-05-17T09:19:22.908" v="220"/>
          <ac:inkMkLst>
            <pc:docMk/>
            <pc:sldMk cId="2238078608" sldId="278"/>
            <ac:inkMk id="3" creationId="{7028BE4B-1ABB-64E6-E341-A64DD1CD7928}"/>
          </ac:inkMkLst>
        </pc:inkChg>
        <pc:inkChg chg="add">
          <ac:chgData name="Pajarinen Aatu Martti Joninpoika" userId="S::aatu.pajarinen@edu.kuopio.fi::115275ab-2ac3-463f-97a8-9eec5583a21c" providerId="AD" clId="Web-{9D69C406-BD5D-355B-B9BF-F700635A4B2B}" dt="2022-05-17T09:20:10.956" v="225"/>
          <ac:inkMkLst>
            <pc:docMk/>
            <pc:sldMk cId="2238078608" sldId="278"/>
            <ac:inkMk id="3" creationId="{EBAF8B3A-6F72-72B2-6735-E45B58D8DAC6}"/>
          </ac:inkMkLst>
        </pc:inkChg>
        <pc:inkChg chg="del">
          <ac:chgData name="Pajarinen Aatu Martti Joninpoika" userId="S::aatu.pajarinen@edu.kuopio.fi::115275ab-2ac3-463f-97a8-9eec5583a21c" providerId="AD" clId="Web-{9D69C406-BD5D-355B-B9BF-F700635A4B2B}" dt="2022-05-17T09:28:09.465" v="247"/>
          <ac:inkMkLst>
            <pc:docMk/>
            <pc:sldMk cId="2238078608" sldId="278"/>
            <ac:inkMk id="5" creationId="{4B526B3D-0A8F-772B-36AB-FE2549A223CB}"/>
          </ac:inkMkLst>
        </pc:inkChg>
        <pc:inkChg chg="add">
          <ac:chgData name="Pajarinen Aatu Martti Joninpoika" userId="S::aatu.pajarinen@edu.kuopio.fi::115275ab-2ac3-463f-97a8-9eec5583a21c" providerId="AD" clId="Web-{9D69C406-BD5D-355B-B9BF-F700635A4B2B}" dt="2022-05-17T09:19:28.065" v="221"/>
          <ac:inkMkLst>
            <pc:docMk/>
            <pc:sldMk cId="2238078608" sldId="278"/>
            <ac:inkMk id="6" creationId="{3A58FB8A-FE8E-851B-7833-BCED81D81569}"/>
          </ac:inkMkLst>
        </pc:inkChg>
        <pc:inkChg chg="del">
          <ac:chgData name="Pajarinen Aatu Martti Joninpoika" userId="S::aatu.pajarinen@edu.kuopio.fi::115275ab-2ac3-463f-97a8-9eec5583a21c" providerId="AD" clId="Web-{9D69C406-BD5D-355B-B9BF-F700635A4B2B}" dt="2022-05-17T09:28:17.230" v="253"/>
          <ac:inkMkLst>
            <pc:docMk/>
            <pc:sldMk cId="2238078608" sldId="278"/>
            <ac:inkMk id="7" creationId="{2ED13DD3-ABFD-182D-7348-5EFCE0FF47DD}"/>
          </ac:inkMkLst>
        </pc:inkChg>
        <pc:inkChg chg="del">
          <ac:chgData name="Pajarinen Aatu Martti Joninpoika" userId="S::aatu.pajarinen@edu.kuopio.fi::115275ab-2ac3-463f-97a8-9eec5583a21c" providerId="AD" clId="Web-{9D69C406-BD5D-355B-B9BF-F700635A4B2B}" dt="2022-05-17T09:19:45.486" v="222"/>
          <ac:inkMkLst>
            <pc:docMk/>
            <pc:sldMk cId="2238078608" sldId="278"/>
            <ac:inkMk id="7" creationId="{75910FFE-2A5A-0300-A72E-0C3039467E22}"/>
          </ac:inkMkLst>
        </pc:inkChg>
        <pc:inkChg chg="del">
          <ac:chgData name="Pajarinen Aatu Martti Joninpoika" userId="S::aatu.pajarinen@edu.kuopio.fi::115275ab-2ac3-463f-97a8-9eec5583a21c" providerId="AD" clId="Web-{9D69C406-BD5D-355B-B9BF-F700635A4B2B}" dt="2022-05-17T09:27:56.949" v="246"/>
          <ac:inkMkLst>
            <pc:docMk/>
            <pc:sldMk cId="2238078608" sldId="278"/>
            <ac:inkMk id="8" creationId="{9C7DA5D8-4E8C-2032-9145-201F05CB84F7}"/>
          </ac:inkMkLst>
        </pc:inkChg>
        <pc:inkChg chg="del">
          <ac:chgData name="Pajarinen Aatu Martti Joninpoika" userId="S::aatu.pajarinen@edu.kuopio.fi::115275ab-2ac3-463f-97a8-9eec5583a21c" providerId="AD" clId="Web-{9D69C406-BD5D-355B-B9BF-F700635A4B2B}" dt="2022-05-17T09:27:56.949" v="245"/>
          <ac:inkMkLst>
            <pc:docMk/>
            <pc:sldMk cId="2238078608" sldId="278"/>
            <ac:inkMk id="22" creationId="{AAA21F62-4A35-96A9-DFF6-80A02B4A2FE3}"/>
          </ac:inkMkLst>
        </pc:inkChg>
        <pc:inkChg chg="del">
          <ac:chgData name="Pajarinen Aatu Martti Joninpoika" userId="S::aatu.pajarinen@edu.kuopio.fi::115275ab-2ac3-463f-97a8-9eec5583a21c" providerId="AD" clId="Web-{9D69C406-BD5D-355B-B9BF-F700635A4B2B}" dt="2022-05-17T09:27:56.949" v="244"/>
          <ac:inkMkLst>
            <pc:docMk/>
            <pc:sldMk cId="2238078608" sldId="278"/>
            <ac:inkMk id="36" creationId="{E4A2E0EA-1391-6DD1-8F1A-C6F5CC1CE4DD}"/>
          </ac:inkMkLst>
        </pc:inkChg>
        <pc:inkChg chg="del">
          <ac:chgData name="Pajarinen Aatu Martti Joninpoika" userId="S::aatu.pajarinen@edu.kuopio.fi::115275ab-2ac3-463f-97a8-9eec5583a21c" providerId="AD" clId="Web-{9D69C406-BD5D-355B-B9BF-F700635A4B2B}" dt="2022-05-17T09:28:17.230" v="252"/>
          <ac:inkMkLst>
            <pc:docMk/>
            <pc:sldMk cId="2238078608" sldId="278"/>
            <ac:inkMk id="38" creationId="{F41CB55A-8FAF-7353-0C3A-AFE4ADDD6AA9}"/>
          </ac:inkMkLst>
        </pc:inkChg>
        <pc:inkChg chg="del">
          <ac:chgData name="Pajarinen Aatu Martti Joninpoika" userId="S::aatu.pajarinen@edu.kuopio.fi::115275ab-2ac3-463f-97a8-9eec5583a21c" providerId="AD" clId="Web-{9D69C406-BD5D-355B-B9BF-F700635A4B2B}" dt="2022-05-17T09:28:17.230" v="251"/>
          <ac:inkMkLst>
            <pc:docMk/>
            <pc:sldMk cId="2238078608" sldId="278"/>
            <ac:inkMk id="40" creationId="{435EE55A-A116-3A9C-1B73-EF5849FD5E70}"/>
          </ac:inkMkLst>
        </pc:inkChg>
        <pc:inkChg chg="del">
          <ac:chgData name="Pajarinen Aatu Martti Joninpoika" userId="S::aatu.pajarinen@edu.kuopio.fi::115275ab-2ac3-463f-97a8-9eec5583a21c" providerId="AD" clId="Web-{9D69C406-BD5D-355B-B9BF-F700635A4B2B}" dt="2022-05-17T09:28:17.230" v="250"/>
          <ac:inkMkLst>
            <pc:docMk/>
            <pc:sldMk cId="2238078608" sldId="278"/>
            <ac:inkMk id="41" creationId="{5874679D-4E76-CE70-B6A1-530FAEAB1E52}"/>
          </ac:inkMkLst>
        </pc:inkChg>
        <pc:inkChg chg="del">
          <ac:chgData name="Pajarinen Aatu Martti Joninpoika" userId="S::aatu.pajarinen@edu.kuopio.fi::115275ab-2ac3-463f-97a8-9eec5583a21c" providerId="AD" clId="Web-{9D69C406-BD5D-355B-B9BF-F700635A4B2B}" dt="2022-05-17T09:28:17.230" v="249"/>
          <ac:inkMkLst>
            <pc:docMk/>
            <pc:sldMk cId="2238078608" sldId="278"/>
            <ac:inkMk id="42" creationId="{19EE0C55-F5DE-1351-3D81-B599E01C7330}"/>
          </ac:inkMkLst>
        </pc:inkChg>
        <pc:inkChg chg="del">
          <ac:chgData name="Pajarinen Aatu Martti Joninpoika" userId="S::aatu.pajarinen@edu.kuopio.fi::115275ab-2ac3-463f-97a8-9eec5583a21c" providerId="AD" clId="Web-{9D69C406-BD5D-355B-B9BF-F700635A4B2B}" dt="2022-05-17T09:28:17.230" v="248"/>
          <ac:inkMkLst>
            <pc:docMk/>
            <pc:sldMk cId="2238078608" sldId="278"/>
            <ac:inkMk id="43" creationId="{D4121AE2-539E-D27C-A977-9977FB66910F}"/>
          </ac:inkMkLst>
        </pc:inkChg>
        <pc:inkChg chg="add">
          <ac:chgData name="Pajarinen Aatu Martti Joninpoika" userId="S::aatu.pajarinen@edu.kuopio.fi::115275ab-2ac3-463f-97a8-9eec5583a21c" providerId="AD" clId="Web-{9D69C406-BD5D-355B-B9BF-F700635A4B2B}" dt="2022-05-17T09:29:29.029" v="257"/>
          <ac:inkMkLst>
            <pc:docMk/>
            <pc:sldMk cId="2238078608" sldId="278"/>
            <ac:inkMk id="45" creationId="{AE6E57A6-093C-77A7-4C90-766A89BF3C0F}"/>
          </ac:inkMkLst>
        </pc:inkChg>
      </pc:sldChg>
      <pc:sldChg chg="del">
        <pc:chgData name="Pajarinen Aatu Martti Joninpoika" userId="S::aatu.pajarinen@edu.kuopio.fi::115275ab-2ac3-463f-97a8-9eec5583a21c" providerId="AD" clId="Web-{9D69C406-BD5D-355B-B9BF-F700635A4B2B}" dt="2022-05-17T09:14:58.137" v="151"/>
        <pc:sldMkLst>
          <pc:docMk/>
          <pc:sldMk cId="825313176" sldId="279"/>
        </pc:sldMkLst>
      </pc:sldChg>
      <pc:sldChg chg="del">
        <pc:chgData name="Pajarinen Aatu Martti Joninpoika" userId="S::aatu.pajarinen@edu.kuopio.fi::115275ab-2ac3-463f-97a8-9eec5583a21c" providerId="AD" clId="Web-{9D69C406-BD5D-355B-B9BF-F700635A4B2B}" dt="2022-05-17T09:13:05.932" v="133"/>
        <pc:sldMkLst>
          <pc:docMk/>
          <pc:sldMk cId="1575588595" sldId="279"/>
        </pc:sldMkLst>
      </pc:sldChg>
      <pc:sldChg chg="modSp">
        <pc:chgData name="Pajarinen Aatu Martti Joninpoika" userId="S::aatu.pajarinen@edu.kuopio.fi::115275ab-2ac3-463f-97a8-9eec5583a21c" providerId="AD" clId="Web-{9D69C406-BD5D-355B-B9BF-F700635A4B2B}" dt="2022-05-17T09:20:28.581" v="226" actId="20577"/>
        <pc:sldMkLst>
          <pc:docMk/>
          <pc:sldMk cId="2557894295" sldId="279"/>
        </pc:sldMkLst>
        <pc:spChg chg="mod">
          <ac:chgData name="Pajarinen Aatu Martti Joninpoika" userId="S::aatu.pajarinen@edu.kuopio.fi::115275ab-2ac3-463f-97a8-9eec5583a21c" providerId="AD" clId="Web-{9D69C406-BD5D-355B-B9BF-F700635A4B2B}" dt="2022-05-17T09:18:18.360" v="216" actId="20577"/>
          <ac:spMkLst>
            <pc:docMk/>
            <pc:sldMk cId="2557894295" sldId="279"/>
            <ac:spMk id="2" creationId="{4C04AA05-320E-931B-D1E4-3707B9A128F1}"/>
          </ac:spMkLst>
        </pc:spChg>
        <pc:spChg chg="mod">
          <ac:chgData name="Pajarinen Aatu Martti Joninpoika" userId="S::aatu.pajarinen@edu.kuopio.fi::115275ab-2ac3-463f-97a8-9eec5583a21c" providerId="AD" clId="Web-{9D69C406-BD5D-355B-B9BF-F700635A4B2B}" dt="2022-05-17T09:20:28.581" v="226" actId="20577"/>
          <ac:spMkLst>
            <pc:docMk/>
            <pc:sldMk cId="2557894295" sldId="279"/>
            <ac:spMk id="3" creationId="{688E8DD6-264F-9DF7-C44B-19AE1CA92E79}"/>
          </ac:spMkLst>
        </pc:spChg>
      </pc:sldChg>
      <pc:sldChg chg="del">
        <pc:chgData name="Pajarinen Aatu Martti Joninpoika" userId="S::aatu.pajarinen@edu.kuopio.fi::115275ab-2ac3-463f-97a8-9eec5583a21c" providerId="AD" clId="Web-{9D69C406-BD5D-355B-B9BF-F700635A4B2B}" dt="2022-05-17T09:14:57.278" v="150"/>
        <pc:sldMkLst>
          <pc:docMk/>
          <pc:sldMk cId="2613691736" sldId="280"/>
        </pc:sldMkLst>
      </pc:sldChg>
      <pc:sldChg chg="del">
        <pc:chgData name="Pajarinen Aatu Martti Joninpoika" userId="S::aatu.pajarinen@edu.kuopio.fi::115275ab-2ac3-463f-97a8-9eec5583a21c" providerId="AD" clId="Web-{9D69C406-BD5D-355B-B9BF-F700635A4B2B}" dt="2022-05-17T09:14:56.871" v="149"/>
        <pc:sldMkLst>
          <pc:docMk/>
          <pc:sldMk cId="1789592545" sldId="281"/>
        </pc:sldMkLst>
      </pc:sldChg>
      <pc:sldChg chg="del">
        <pc:chgData name="Pajarinen Aatu Martti Joninpoika" userId="S::aatu.pajarinen@edu.kuopio.fi::115275ab-2ac3-463f-97a8-9eec5583a21c" providerId="AD" clId="Web-{9D69C406-BD5D-355B-B9BF-F700635A4B2B}" dt="2022-05-17T09:13:07.588" v="134"/>
        <pc:sldMkLst>
          <pc:docMk/>
          <pc:sldMk cId="2952417414" sldId="281"/>
        </pc:sldMkLst>
      </pc:sldChg>
      <pc:sldChg chg="del">
        <pc:chgData name="Pajarinen Aatu Martti Joninpoika" userId="S::aatu.pajarinen@edu.kuopio.fi::115275ab-2ac3-463f-97a8-9eec5583a21c" providerId="AD" clId="Web-{9D69C406-BD5D-355B-B9BF-F700635A4B2B}" dt="2022-05-17T09:14:56.356" v="148"/>
        <pc:sldMkLst>
          <pc:docMk/>
          <pc:sldMk cId="4107402424" sldId="282"/>
        </pc:sldMkLst>
      </pc:sldChg>
      <pc:sldChg chg="del">
        <pc:chgData name="Pajarinen Aatu Martti Joninpoika" userId="S::aatu.pajarinen@edu.kuopio.fi::115275ab-2ac3-463f-97a8-9eec5583a21c" providerId="AD" clId="Web-{9D69C406-BD5D-355B-B9BF-F700635A4B2B}" dt="2022-05-17T09:14:56.153" v="147"/>
        <pc:sldMkLst>
          <pc:docMk/>
          <pc:sldMk cId="1128356818" sldId="283"/>
        </pc:sldMkLst>
      </pc:sldChg>
      <pc:sldChg chg="del">
        <pc:chgData name="Pajarinen Aatu Martti Joninpoika" userId="S::aatu.pajarinen@edu.kuopio.fi::115275ab-2ac3-463f-97a8-9eec5583a21c" providerId="AD" clId="Web-{9D69C406-BD5D-355B-B9BF-F700635A4B2B}" dt="2022-05-17T09:14:55.200" v="146"/>
        <pc:sldMkLst>
          <pc:docMk/>
          <pc:sldMk cId="1713879006" sldId="284"/>
        </pc:sldMkLst>
      </pc:sldChg>
      <pc:sldChg chg="del">
        <pc:chgData name="Pajarinen Aatu Martti Joninpoika" userId="S::aatu.pajarinen@edu.kuopio.fi::115275ab-2ac3-463f-97a8-9eec5583a21c" providerId="AD" clId="Web-{9D69C406-BD5D-355B-B9BF-F700635A4B2B}" dt="2022-05-17T09:14:54.778" v="145"/>
        <pc:sldMkLst>
          <pc:docMk/>
          <pc:sldMk cId="3159331691" sldId="285"/>
        </pc:sldMkLst>
      </pc:sldChg>
      <pc:sldChg chg="del">
        <pc:chgData name="Pajarinen Aatu Martti Joninpoika" userId="S::aatu.pajarinen@edu.kuopio.fi::115275ab-2ac3-463f-97a8-9eec5583a21c" providerId="AD" clId="Web-{9D69C406-BD5D-355B-B9BF-F700635A4B2B}" dt="2022-05-17T09:14:54.762" v="144"/>
        <pc:sldMkLst>
          <pc:docMk/>
          <pc:sldMk cId="3357638521" sldId="286"/>
        </pc:sldMkLst>
      </pc:sldChg>
      <pc:sldChg chg="del">
        <pc:chgData name="Pajarinen Aatu Martti Joninpoika" userId="S::aatu.pajarinen@edu.kuopio.fi::115275ab-2ac3-463f-97a8-9eec5583a21c" providerId="AD" clId="Web-{9D69C406-BD5D-355B-B9BF-F700635A4B2B}" dt="2022-05-17T09:14:53.840" v="143"/>
        <pc:sldMkLst>
          <pc:docMk/>
          <pc:sldMk cId="3634625114" sldId="287"/>
        </pc:sldMkLst>
      </pc:sldChg>
      <pc:sldChg chg="del">
        <pc:chgData name="Pajarinen Aatu Martti Joninpoika" userId="S::aatu.pajarinen@edu.kuopio.fi::115275ab-2ac3-463f-97a8-9eec5583a21c" providerId="AD" clId="Web-{9D69C406-BD5D-355B-B9BF-F700635A4B2B}" dt="2022-05-17T09:14:53.356" v="142"/>
        <pc:sldMkLst>
          <pc:docMk/>
          <pc:sldMk cId="659823213" sldId="288"/>
        </pc:sldMkLst>
      </pc:sldChg>
      <pc:sldChg chg="del">
        <pc:chgData name="Pajarinen Aatu Martti Joninpoika" userId="S::aatu.pajarinen@edu.kuopio.fi::115275ab-2ac3-463f-97a8-9eec5583a21c" providerId="AD" clId="Web-{9D69C406-BD5D-355B-B9BF-F700635A4B2B}" dt="2022-05-17T09:14:52.621" v="141"/>
        <pc:sldMkLst>
          <pc:docMk/>
          <pc:sldMk cId="1271631738" sldId="289"/>
        </pc:sldMkLst>
      </pc:sldChg>
      <pc:sldChg chg="del">
        <pc:chgData name="Pajarinen Aatu Martti Joninpoika" userId="S::aatu.pajarinen@edu.kuopio.fi::115275ab-2ac3-463f-97a8-9eec5583a21c" providerId="AD" clId="Web-{9D69C406-BD5D-355B-B9BF-F700635A4B2B}" dt="2022-05-17T09:14:51.309" v="139"/>
        <pc:sldMkLst>
          <pc:docMk/>
          <pc:sldMk cId="2240478473" sldId="290"/>
        </pc:sldMkLst>
      </pc:sldChg>
    </pc:docChg>
  </pc:docChgLst>
  <pc:docChgLst>
    <pc:chgData name="Möttönen Atso Eemil" userId="S::atso.mottonen@edu.kuopio.fi::b494b878-96fa-4ef1-91d6-78c49359a586" providerId="AD" clId="Web-{06719DE6-477A-423A-9C1A-3EAC462EE29B}"/>
    <pc:docChg chg="modSld">
      <pc:chgData name="Möttönen Atso Eemil" userId="S::atso.mottonen@edu.kuopio.fi::b494b878-96fa-4ef1-91d6-78c49359a586" providerId="AD" clId="Web-{06719DE6-477A-423A-9C1A-3EAC462EE29B}" dt="2022-05-17T05:52:37.232" v="0" actId="1076"/>
      <pc:docMkLst>
        <pc:docMk/>
      </pc:docMkLst>
      <pc:sldChg chg="modSp">
        <pc:chgData name="Möttönen Atso Eemil" userId="S::atso.mottonen@edu.kuopio.fi::b494b878-96fa-4ef1-91d6-78c49359a586" providerId="AD" clId="Web-{06719DE6-477A-423A-9C1A-3EAC462EE29B}" dt="2022-05-17T05:52:37.232" v="0" actId="1076"/>
        <pc:sldMkLst>
          <pc:docMk/>
          <pc:sldMk cId="3622625124" sldId="256"/>
        </pc:sldMkLst>
        <pc:picChg chg="mod">
          <ac:chgData name="Möttönen Atso Eemil" userId="S::atso.mottonen@edu.kuopio.fi::b494b878-96fa-4ef1-91d6-78c49359a586" providerId="AD" clId="Web-{06719DE6-477A-423A-9C1A-3EAC462EE29B}" dt="2022-05-17T05:52:37.232" v="0" actId="1076"/>
          <ac:picMkLst>
            <pc:docMk/>
            <pc:sldMk cId="3622625124" sldId="256"/>
            <ac:picMk id="14" creationId="{5A04FB62-B881-1372-4685-D5412DE994AD}"/>
          </ac:picMkLst>
        </pc:picChg>
      </pc:sldChg>
    </pc:docChg>
  </pc:docChgLst>
  <pc:docChgLst>
    <pc:chgData name="Tolamo Eelis Alarik" userId="S::eelis.tolamo@edu.kuopio.fi::58fa20b2-a190-4ebf-8897-a96470413625" providerId="AD" clId="Web-{AFD6F4BE-8771-4F2A-9DC9-4C887F43169A}"/>
    <pc:docChg chg="modSld">
      <pc:chgData name="Tolamo Eelis Alarik" userId="S::eelis.tolamo@edu.kuopio.fi::58fa20b2-a190-4ebf-8897-a96470413625" providerId="AD" clId="Web-{AFD6F4BE-8771-4F2A-9DC9-4C887F43169A}" dt="2022-05-18T08:51:21.163" v="145" actId="20577"/>
      <pc:docMkLst>
        <pc:docMk/>
      </pc:docMkLst>
      <pc:sldChg chg="addSp modSp">
        <pc:chgData name="Tolamo Eelis Alarik" userId="S::eelis.tolamo@edu.kuopio.fi::58fa20b2-a190-4ebf-8897-a96470413625" providerId="AD" clId="Web-{AFD6F4BE-8771-4F2A-9DC9-4C887F43169A}" dt="2022-05-18T06:41:03.383" v="108" actId="1076"/>
        <pc:sldMkLst>
          <pc:docMk/>
          <pc:sldMk cId="2557894295" sldId="279"/>
        </pc:sldMkLst>
        <pc:spChg chg="add mod">
          <ac:chgData name="Tolamo Eelis Alarik" userId="S::eelis.tolamo@edu.kuopio.fi::58fa20b2-a190-4ebf-8897-a96470413625" providerId="AD" clId="Web-{AFD6F4BE-8771-4F2A-9DC9-4C887F43169A}" dt="2022-05-18T06:41:03.383" v="108" actId="1076"/>
          <ac:spMkLst>
            <pc:docMk/>
            <pc:sldMk cId="2557894295" sldId="279"/>
            <ac:spMk id="3" creationId="{E9939C19-ABFA-EB56-2B6E-6C3F48C56393}"/>
          </ac:spMkLst>
        </pc:spChg>
        <pc:spChg chg="mod">
          <ac:chgData name="Tolamo Eelis Alarik" userId="S::eelis.tolamo@edu.kuopio.fi::58fa20b2-a190-4ebf-8897-a96470413625" providerId="AD" clId="Web-{AFD6F4BE-8771-4F2A-9DC9-4C887F43169A}" dt="2022-05-18T06:05:49.282" v="48" actId="20577"/>
          <ac:spMkLst>
            <pc:docMk/>
            <pc:sldMk cId="2557894295" sldId="279"/>
            <ac:spMk id="15" creationId="{4479B8E2-BD15-3892-A2D6-4392104D143D}"/>
          </ac:spMkLst>
        </pc:spChg>
      </pc:sldChg>
      <pc:sldChg chg="modSp">
        <pc:chgData name="Tolamo Eelis Alarik" userId="S::eelis.tolamo@edu.kuopio.fi::58fa20b2-a190-4ebf-8897-a96470413625" providerId="AD" clId="Web-{AFD6F4BE-8771-4F2A-9DC9-4C887F43169A}" dt="2022-05-18T06:18:32.442" v="104" actId="20577"/>
        <pc:sldMkLst>
          <pc:docMk/>
          <pc:sldMk cId="1368031828" sldId="280"/>
        </pc:sldMkLst>
        <pc:spChg chg="mod">
          <ac:chgData name="Tolamo Eelis Alarik" userId="S::eelis.tolamo@edu.kuopio.fi::58fa20b2-a190-4ebf-8897-a96470413625" providerId="AD" clId="Web-{AFD6F4BE-8771-4F2A-9DC9-4C887F43169A}" dt="2022-05-18T06:12:43.636" v="53" actId="20577"/>
          <ac:spMkLst>
            <pc:docMk/>
            <pc:sldMk cId="1368031828" sldId="280"/>
            <ac:spMk id="2" creationId="{351BDBEB-FDE0-E02E-0DBD-FA0B6D969AF9}"/>
          </ac:spMkLst>
        </pc:spChg>
        <pc:spChg chg="mod">
          <ac:chgData name="Tolamo Eelis Alarik" userId="S::eelis.tolamo@edu.kuopio.fi::58fa20b2-a190-4ebf-8897-a96470413625" providerId="AD" clId="Web-{AFD6F4BE-8771-4F2A-9DC9-4C887F43169A}" dt="2022-05-18T06:18:32.442" v="104" actId="20577"/>
          <ac:spMkLst>
            <pc:docMk/>
            <pc:sldMk cId="1368031828" sldId="280"/>
            <ac:spMk id="39" creationId="{58D05E43-34C4-BEF0-E0DA-6AF0F48AD03F}"/>
          </ac:spMkLst>
        </pc:spChg>
      </pc:sldChg>
      <pc:sldChg chg="addSp delSp modSp">
        <pc:chgData name="Tolamo Eelis Alarik" userId="S::eelis.tolamo@edu.kuopio.fi::58fa20b2-a190-4ebf-8897-a96470413625" providerId="AD" clId="Web-{AFD6F4BE-8771-4F2A-9DC9-4C887F43169A}" dt="2022-05-18T08:51:21.163" v="145" actId="20577"/>
        <pc:sldMkLst>
          <pc:docMk/>
          <pc:sldMk cId="2700029385" sldId="284"/>
        </pc:sldMkLst>
        <pc:spChg chg="add mod">
          <ac:chgData name="Tolamo Eelis Alarik" userId="S::eelis.tolamo@edu.kuopio.fi::58fa20b2-a190-4ebf-8897-a96470413625" providerId="AD" clId="Web-{AFD6F4BE-8771-4F2A-9DC9-4C887F43169A}" dt="2022-05-18T08:50:22.584" v="125" actId="20577"/>
          <ac:spMkLst>
            <pc:docMk/>
            <pc:sldMk cId="2700029385" sldId="284"/>
            <ac:spMk id="3" creationId="{53B023F7-06F3-23B2-1AA4-86CD5B87467C}"/>
          </ac:spMkLst>
        </pc:spChg>
        <pc:spChg chg="add mod">
          <ac:chgData name="Tolamo Eelis Alarik" userId="S::eelis.tolamo@edu.kuopio.fi::58fa20b2-a190-4ebf-8897-a96470413625" providerId="AD" clId="Web-{AFD6F4BE-8771-4F2A-9DC9-4C887F43169A}" dt="2022-05-18T08:51:21.163" v="145" actId="20577"/>
          <ac:spMkLst>
            <pc:docMk/>
            <pc:sldMk cId="2700029385" sldId="284"/>
            <ac:spMk id="5" creationId="{BDCECABA-4A72-792D-51F4-D788264B7224}"/>
          </ac:spMkLst>
        </pc:spChg>
        <pc:spChg chg="add del mod">
          <ac:chgData name="Tolamo Eelis Alarik" userId="S::eelis.tolamo@edu.kuopio.fi::58fa20b2-a190-4ebf-8897-a96470413625" providerId="AD" clId="Web-{AFD6F4BE-8771-4F2A-9DC9-4C887F43169A}" dt="2022-05-18T08:50:11.318" v="113"/>
          <ac:spMkLst>
            <pc:docMk/>
            <pc:sldMk cId="2700029385" sldId="284"/>
            <ac:spMk id="7" creationId="{BAC2E025-513F-1D6E-3DEF-3E512B82A0DE}"/>
          </ac:spMkLst>
        </pc:spChg>
      </pc:sldChg>
    </pc:docChg>
  </pc:docChgLst>
  <pc:docChgLst>
    <pc:chgData name="Pylkkönen Milja Eeva Julia" userId="S::milja.pylkkonen@edu.kuopio.fi::29775a58-25f0-4dc9-9177-8fae4af15681" providerId="AD" clId="Web-{243FA753-A5F1-4A6D-B846-B28C7C95FB3F}"/>
    <pc:docChg chg="modSld">
      <pc:chgData name="Pylkkönen Milja Eeva Julia" userId="S::milja.pylkkonen@edu.kuopio.fi::29775a58-25f0-4dc9-9177-8fae4af15681" providerId="AD" clId="Web-{243FA753-A5F1-4A6D-B846-B28C7C95FB3F}" dt="2022-05-18T07:38:43.649" v="0"/>
      <pc:docMkLst>
        <pc:docMk/>
      </pc:docMkLst>
      <pc:sldChg chg="addSp">
        <pc:chgData name="Pylkkönen Milja Eeva Julia" userId="S::milja.pylkkonen@edu.kuopio.fi::29775a58-25f0-4dc9-9177-8fae4af15681" providerId="AD" clId="Web-{243FA753-A5F1-4A6D-B846-B28C7C95FB3F}" dt="2022-05-18T07:38:43.649" v="0"/>
        <pc:sldMkLst>
          <pc:docMk/>
          <pc:sldMk cId="2591973914" sldId="282"/>
        </pc:sldMkLst>
        <pc:spChg chg="add">
          <ac:chgData name="Pylkkönen Milja Eeva Julia" userId="S::milja.pylkkonen@edu.kuopio.fi::29775a58-25f0-4dc9-9177-8fae4af15681" providerId="AD" clId="Web-{243FA753-A5F1-4A6D-B846-B28C7C95FB3F}" dt="2022-05-18T07:38:43.649" v="0"/>
          <ac:spMkLst>
            <pc:docMk/>
            <pc:sldMk cId="2591973914" sldId="282"/>
            <ac:spMk id="4" creationId="{6B68526D-6D00-C2BD-0EE5-123603DD82E9}"/>
          </ac:spMkLst>
        </pc:spChg>
      </pc:sldChg>
    </pc:docChg>
  </pc:docChgLst>
  <pc:docChgLst>
    <pc:chgData name="Pylkkönen Milja Eeva Julia" userId="S::milja.pylkkonen@edu.kuopio.fi::29775a58-25f0-4dc9-9177-8fae4af15681" providerId="AD" clId="Web-{73DD0847-8D9E-49F1-ADA0-62DE11E777E7}"/>
    <pc:docChg chg="addSld modSld">
      <pc:chgData name="Pylkkönen Milja Eeva Julia" userId="S::milja.pylkkonen@edu.kuopio.fi::29775a58-25f0-4dc9-9177-8fae4af15681" providerId="AD" clId="Web-{73DD0847-8D9E-49F1-ADA0-62DE11E777E7}" dt="2022-05-17T07:51:42.037" v="314" actId="20577"/>
      <pc:docMkLst>
        <pc:docMk/>
      </pc:docMkLst>
      <pc:sldChg chg="modSp">
        <pc:chgData name="Pylkkönen Milja Eeva Julia" userId="S::milja.pylkkonen@edu.kuopio.fi::29775a58-25f0-4dc9-9177-8fae4af15681" providerId="AD" clId="Web-{73DD0847-8D9E-49F1-ADA0-62DE11E777E7}" dt="2022-05-17T06:06:57.061" v="29" actId="20577"/>
        <pc:sldMkLst>
          <pc:docMk/>
          <pc:sldMk cId="465112927" sldId="262"/>
        </pc:sldMkLst>
        <pc:spChg chg="mod">
          <ac:chgData name="Pylkkönen Milja Eeva Julia" userId="S::milja.pylkkonen@edu.kuopio.fi::29775a58-25f0-4dc9-9177-8fae4af15681" providerId="AD" clId="Web-{73DD0847-8D9E-49F1-ADA0-62DE11E777E7}" dt="2022-05-17T06:06:57.061" v="29" actId="20577"/>
          <ac:spMkLst>
            <pc:docMk/>
            <pc:sldMk cId="465112927" sldId="262"/>
            <ac:spMk id="3" creationId="{EFBD8244-D38C-1063-D3D5-AE88EF3E37ED}"/>
          </ac:spMkLst>
        </pc:spChg>
      </pc:sldChg>
      <pc:sldChg chg="modSp">
        <pc:chgData name="Pylkkönen Milja Eeva Julia" userId="S::milja.pylkkonen@edu.kuopio.fi::29775a58-25f0-4dc9-9177-8fae4af15681" providerId="AD" clId="Web-{73DD0847-8D9E-49F1-ADA0-62DE11E777E7}" dt="2022-05-17T06:09:44.431" v="30" actId="20577"/>
        <pc:sldMkLst>
          <pc:docMk/>
          <pc:sldMk cId="3407179292" sldId="263"/>
        </pc:sldMkLst>
        <pc:spChg chg="mod">
          <ac:chgData name="Pylkkönen Milja Eeva Julia" userId="S::milja.pylkkonen@edu.kuopio.fi::29775a58-25f0-4dc9-9177-8fae4af15681" providerId="AD" clId="Web-{73DD0847-8D9E-49F1-ADA0-62DE11E777E7}" dt="2022-05-17T06:09:44.431" v="30" actId="20577"/>
          <ac:spMkLst>
            <pc:docMk/>
            <pc:sldMk cId="3407179292" sldId="263"/>
            <ac:spMk id="51" creationId="{2510779D-1B16-DE1B-3DBA-95064BD3BAE1}"/>
          </ac:spMkLst>
        </pc:spChg>
      </pc:sldChg>
      <pc:sldChg chg="modSp">
        <pc:chgData name="Pylkkönen Milja Eeva Julia" userId="S::milja.pylkkonen@edu.kuopio.fi::29775a58-25f0-4dc9-9177-8fae4af15681" providerId="AD" clId="Web-{73DD0847-8D9E-49F1-ADA0-62DE11E777E7}" dt="2022-05-17T06:29:01.613" v="76" actId="20577"/>
        <pc:sldMkLst>
          <pc:docMk/>
          <pc:sldMk cId="2474890968" sldId="264"/>
        </pc:sldMkLst>
        <pc:spChg chg="mod">
          <ac:chgData name="Pylkkönen Milja Eeva Julia" userId="S::milja.pylkkonen@edu.kuopio.fi::29775a58-25f0-4dc9-9177-8fae4af15681" providerId="AD" clId="Web-{73DD0847-8D9E-49F1-ADA0-62DE11E777E7}" dt="2022-05-17T06:29:01.613" v="76" actId="20577"/>
          <ac:spMkLst>
            <pc:docMk/>
            <pc:sldMk cId="2474890968" sldId="264"/>
            <ac:spMk id="2" creationId="{C50808CE-1761-E6CE-75CE-E9C48EED33AD}"/>
          </ac:spMkLst>
        </pc:spChg>
      </pc:sldChg>
      <pc:sldChg chg="modSp">
        <pc:chgData name="Pylkkönen Milja Eeva Julia" userId="S::milja.pylkkonen@edu.kuopio.fi::29775a58-25f0-4dc9-9177-8fae4af15681" providerId="AD" clId="Web-{73DD0847-8D9E-49F1-ADA0-62DE11E777E7}" dt="2022-05-17T06:26:57.933" v="58" actId="20577"/>
        <pc:sldMkLst>
          <pc:docMk/>
          <pc:sldMk cId="4048345515" sldId="267"/>
        </pc:sldMkLst>
        <pc:spChg chg="mod">
          <ac:chgData name="Pylkkönen Milja Eeva Julia" userId="S::milja.pylkkonen@edu.kuopio.fi::29775a58-25f0-4dc9-9177-8fae4af15681" providerId="AD" clId="Web-{73DD0847-8D9E-49F1-ADA0-62DE11E777E7}" dt="2022-05-17T06:26:57.933" v="58" actId="20577"/>
          <ac:spMkLst>
            <pc:docMk/>
            <pc:sldMk cId="4048345515" sldId="267"/>
            <ac:spMk id="2" creationId="{DFFCAC19-342A-DE36-F58F-B5EF7A97DDD2}"/>
          </ac:spMkLst>
        </pc:spChg>
      </pc:sldChg>
      <pc:sldChg chg="modSp new">
        <pc:chgData name="Pylkkönen Milja Eeva Julia" userId="S::milja.pylkkonen@edu.kuopio.fi::29775a58-25f0-4dc9-9177-8fae4af15681" providerId="AD" clId="Web-{73DD0847-8D9E-49F1-ADA0-62DE11E777E7}" dt="2022-05-17T07:46:45.222" v="296" actId="20577"/>
        <pc:sldMkLst>
          <pc:docMk/>
          <pc:sldMk cId="2035100390" sldId="270"/>
        </pc:sldMkLst>
        <pc:spChg chg="mod">
          <ac:chgData name="Pylkkönen Milja Eeva Julia" userId="S::milja.pylkkonen@edu.kuopio.fi::29775a58-25f0-4dc9-9177-8fae4af15681" providerId="AD" clId="Web-{73DD0847-8D9E-49F1-ADA0-62DE11E777E7}" dt="2022-05-17T06:32:52.768" v="91" actId="20577"/>
          <ac:spMkLst>
            <pc:docMk/>
            <pc:sldMk cId="2035100390" sldId="270"/>
            <ac:spMk id="2" creationId="{BE59FE67-AA2F-A0E7-4692-B494FA7E2F7E}"/>
          </ac:spMkLst>
        </pc:spChg>
        <pc:spChg chg="mod">
          <ac:chgData name="Pylkkönen Milja Eeva Julia" userId="S::milja.pylkkonen@edu.kuopio.fi::29775a58-25f0-4dc9-9177-8fae4af15681" providerId="AD" clId="Web-{73DD0847-8D9E-49F1-ADA0-62DE11E777E7}" dt="2022-05-17T07:46:45.222" v="296" actId="20577"/>
          <ac:spMkLst>
            <pc:docMk/>
            <pc:sldMk cId="2035100390" sldId="270"/>
            <ac:spMk id="3" creationId="{BCE0F224-AD2A-1A04-42C6-3E5C7EF9898C}"/>
          </ac:spMkLst>
        </pc:spChg>
      </pc:sldChg>
      <pc:sldChg chg="modSp">
        <pc:chgData name="Pylkkönen Milja Eeva Julia" userId="S::milja.pylkkonen@edu.kuopio.fi::29775a58-25f0-4dc9-9177-8fae4af15681" providerId="AD" clId="Web-{73DD0847-8D9E-49F1-ADA0-62DE11E777E7}" dt="2022-05-17T07:51:42.037" v="314" actId="20577"/>
        <pc:sldMkLst>
          <pc:docMk/>
          <pc:sldMk cId="1702890909" sldId="271"/>
        </pc:sldMkLst>
        <pc:spChg chg="mod">
          <ac:chgData name="Pylkkönen Milja Eeva Julia" userId="S::milja.pylkkonen@edu.kuopio.fi::29775a58-25f0-4dc9-9177-8fae4af15681" providerId="AD" clId="Web-{73DD0847-8D9E-49F1-ADA0-62DE11E777E7}" dt="2022-05-17T07:51:42.037" v="314" actId="20577"/>
          <ac:spMkLst>
            <pc:docMk/>
            <pc:sldMk cId="1702890909" sldId="271"/>
            <ac:spMk id="2" creationId="{057BDF60-2962-707A-FF24-AC3EE1965CC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849495B2-A3C9-4728-9748-1DECFAD147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183134DD-5FF9-488D-85CA-D1A0580285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2A52B7-DC37-4794-8A81-EE17B8C75E37}" type="datetime1">
              <a:rPr lang="fi-FI" smtClean="0"/>
              <a:t>31.5.2022</a:t>
            </a:fld>
            <a:endParaRPr lang="fi-FI"/>
          </a:p>
        </p:txBody>
      </p:sp>
      <p:sp>
        <p:nvSpPr>
          <p:cNvPr id="4" name="Alatunnisteen paikkamerkki 3">
            <a:extLst>
              <a:ext uri="{FF2B5EF4-FFF2-40B4-BE49-F238E27FC236}">
                <a16:creationId xmlns:a16="http://schemas.microsoft.com/office/drawing/2014/main" id="{0505BB5D-FBE0-4E2D-AF34-D9A4828C36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67363ACA-D95F-4F80-9913-B041FD2737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BEAD5E-D478-40F0-8855-E86C14AB9FA1}" type="slidenum">
              <a:rPr lang="fi-FI" smtClean="0"/>
              <a:t>‹#›</a:t>
            </a:fld>
            <a:endParaRPr lang="fi-FI"/>
          </a:p>
        </p:txBody>
      </p:sp>
    </p:spTree>
    <p:extLst>
      <p:ext uri="{BB962C8B-B14F-4D97-AF65-F5344CB8AC3E}">
        <p14:creationId xmlns:p14="http://schemas.microsoft.com/office/powerpoint/2010/main" val="1779796849"/>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18T09:17:44.839"/>
    </inkml:context>
    <inkml:brush xml:id="br0">
      <inkml:brushProperty name="width" value="0.1" units="cm"/>
      <inkml:brushProperty name="height" value="0.1" units="cm"/>
    </inkml:brush>
  </inkml:definitions>
  <inkml:trace contextRef="#ctx0" brushRef="#br0">17803 8512 16383 0 0,'-6'0'0'0'0,"-7"6"0"0"0,-7 7 0 0 0,-5 7 0 0 0,-5 6 0 0 0,-2 4 0 0 0,-3 2 0 0 0,0-4 0 0 0,0-2 0 0 0,1 1 0 0 0,0 1 0 0 0,1 1 0 0 0,1 1 0 0 0,0-5 0 0 0,0 0 0 0 0,0 0 0 0 0,-1 2 0 0 0,1 2 0 0 0,0 1 0 0 0,0 1 0 0 0,5 1 0 0 0,2 0 0 0 0,5-5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18T09:17:44.840"/>
    </inkml:context>
    <inkml:brush xml:id="br0">
      <inkml:brushProperty name="width" value="0.1" units="cm"/>
      <inkml:brushProperty name="height" value="0.1" units="cm"/>
    </inkml:brush>
  </inkml:definitions>
  <inkml:trace contextRef="#ctx0" brushRef="#br0">17060 8571 16383 0 0,'-5'6'0'0'0,"-3"6"0"0"0,1 8 0 0 0,1 6 0 0 0,8 3 0 0 0,2 2 0 0 0,2 2 0 0 0,-1 1 0 0 0,-1-1 0 0 0,-1 0 0 0 0,-2 0 0 0 0,0-1 0 0 0,0 0 0 0 0,-2 0 0 0 0,1 0 0 0 0,0 0 0 0 0,0-1 0 0 0,0 1 0 0 0,0 0 0 0 0,-1-1 0 0 0,1 1 0 0 0,0-1 0 0 0,0 1 0 0 0,6 0 0 0 0,6 0 0 0 0,8-6 0 0 0,5-7 0 0 0,4-7 0 0 0,2-5 0 0 0,3-10 0 0 0,1-4 0 0 0,-1 0 0 0 0,0-1 0 0 0,-1 3 0 0 0,1-4 0 0 0,-1-7 0 0 0,-1 1 0 0 0,1 2 0 0 0,-1-2 0 0 0,0 2 0 0 0,1-4 0 0 0,-1-3 0 0 0,1-4 0 0 0,-1-3 0 0 0,-6 3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20T05:59:00.821"/>
    </inkml:context>
    <inkml:brush xml:id="br0">
      <inkml:brushProperty name="width" value="0.1" units="cm"/>
      <inkml:brushProperty name="height" value="0.1" units="cm"/>
      <inkml:brushProperty name="color" value="#E71224"/>
    </inkml:brush>
  </inkml:definitions>
  <inkml:trace contextRef="#ctx0" brushRef="#br0">423 7699 16383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20T06:17:11.965"/>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24183 7514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noProof="0"/>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F66A73-F136-486B-95D8-36B8E193CDF5}" type="datetime1">
              <a:rPr lang="fi-FI" smtClean="0"/>
              <a:pPr/>
              <a:t>31.5.2022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noProof="0"/>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noProof="0"/>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A8C681-E5EA-475F-9380-23B7ECD2E7CA}" type="slidenum">
              <a:rPr lang="fi-FI" noProof="0" smtClean="0"/>
              <a:t>‹#›</a:t>
            </a:fld>
            <a:endParaRPr lang="fi-FI" noProof="0"/>
          </a:p>
        </p:txBody>
      </p:sp>
    </p:spTree>
    <p:extLst>
      <p:ext uri="{BB962C8B-B14F-4D97-AF65-F5344CB8AC3E}">
        <p14:creationId xmlns:p14="http://schemas.microsoft.com/office/powerpoint/2010/main" val="197649664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6CA8C681-E5EA-475F-9380-23B7ECD2E7CA}" type="slidenum">
              <a:rPr lang="fi-FI" smtClean="0"/>
              <a:t>1</a:t>
            </a:fld>
            <a:endParaRPr lang="fi-FI"/>
          </a:p>
        </p:txBody>
      </p:sp>
    </p:spTree>
    <p:extLst>
      <p:ext uri="{BB962C8B-B14F-4D97-AF65-F5344CB8AC3E}">
        <p14:creationId xmlns:p14="http://schemas.microsoft.com/office/powerpoint/2010/main" val="16049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5/31/2022</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82058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5/31/2022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54258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5/31/2022</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54889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5/31/2022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686493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5/31/2022</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457195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5/31/2022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46520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5/31/2022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030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5/31/2022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612005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5/31/2022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739733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5/31/2022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15429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5/31/2022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46819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5/31/2022</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303880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5/31/2022</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886051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5/31/2022</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067949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5/31/2022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273749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5/31/2022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825584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5/31/2022</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73012274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ustomXml" Target="../ink/ink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customXml" Target="../ink/ink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customXml" Target="../ink/ink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5A04FB62-B881-1372-4685-D5412DE994A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6250" b="6250"/>
          <a:stretch/>
        </p:blipFill>
        <p:spPr>
          <a:xfrm>
            <a:off x="-8984" y="1037"/>
            <a:ext cx="12206377" cy="6857990"/>
          </a:xfrm>
          <a:prstGeom prst="rect">
            <a:avLst/>
          </a:prstGeom>
        </p:spPr>
      </p:pic>
      <p:sp>
        <p:nvSpPr>
          <p:cNvPr id="2" name="Otsikko 1"/>
          <p:cNvSpPr>
            <a:spLocks noGrp="1"/>
          </p:cNvSpPr>
          <p:nvPr>
            <p:ph type="ctrTitle"/>
          </p:nvPr>
        </p:nvSpPr>
        <p:spPr>
          <a:xfrm>
            <a:off x="846529" y="161028"/>
            <a:ext cx="8093310" cy="943153"/>
          </a:xfrm>
        </p:spPr>
        <p:txBody>
          <a:bodyPr rtlCol="0">
            <a:noAutofit/>
          </a:bodyPr>
          <a:lstStyle/>
          <a:p>
            <a:r>
              <a:rPr lang="fi-FI">
                <a:solidFill>
                  <a:srgbClr val="FFFF00"/>
                </a:solidFill>
              </a:rPr>
              <a:t>Elettiin</a:t>
            </a:r>
            <a:r>
              <a:rPr lang="fi-FI" sz="5400">
                <a:solidFill>
                  <a:srgbClr val="FFFF00"/>
                </a:solidFill>
              </a:rPr>
              <a:t> sitä ennenkin</a:t>
            </a:r>
          </a:p>
        </p:txBody>
      </p:sp>
    </p:spTree>
    <p:extLst>
      <p:ext uri="{BB962C8B-B14F-4D97-AF65-F5344CB8AC3E}">
        <p14:creationId xmlns:p14="http://schemas.microsoft.com/office/powerpoint/2010/main" val="36226251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4C04AA05-320E-931B-D1E4-3707B9A128F1}"/>
              </a:ext>
            </a:extLst>
          </p:cNvPr>
          <p:cNvSpPr>
            <a:spLocks noGrp="1"/>
          </p:cNvSpPr>
          <p:nvPr>
            <p:ph type="title"/>
          </p:nvPr>
        </p:nvSpPr>
        <p:spPr>
          <a:xfrm>
            <a:off x="649224" y="645106"/>
            <a:ext cx="3650279" cy="1259894"/>
          </a:xfrm>
        </p:spPr>
        <p:txBody>
          <a:bodyPr>
            <a:normAutofit/>
          </a:bodyPr>
          <a:lstStyle/>
          <a:p>
            <a:r>
              <a:rPr lang="fi-FI"/>
              <a:t>Tuohivirsut</a:t>
            </a:r>
          </a:p>
        </p:txBody>
      </p:sp>
      <p:sp>
        <p:nvSpPr>
          <p:cNvPr id="14" name="Rectangle 13">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5" name="Content Placeholder 8">
            <a:extLst>
              <a:ext uri="{FF2B5EF4-FFF2-40B4-BE49-F238E27FC236}">
                <a16:creationId xmlns:a16="http://schemas.microsoft.com/office/drawing/2014/main" id="{4479B8E2-BD15-3892-A2D6-4392104D143D}"/>
              </a:ext>
            </a:extLst>
          </p:cNvPr>
          <p:cNvSpPr>
            <a:spLocks noGrp="1"/>
          </p:cNvSpPr>
          <p:nvPr>
            <p:ph idx="1"/>
          </p:nvPr>
        </p:nvSpPr>
        <p:spPr>
          <a:xfrm>
            <a:off x="649225" y="2133600"/>
            <a:ext cx="4599183" cy="4420611"/>
          </a:xfrm>
        </p:spPr>
        <p:txBody>
          <a:bodyPr vert="horz" lIns="91440" tIns="45720" rIns="91440" bIns="45720" rtlCol="0" anchor="t">
            <a:noAutofit/>
          </a:bodyPr>
          <a:lstStyle/>
          <a:p>
            <a:r>
              <a:rPr lang="en-US" sz="2800" err="1">
                <a:ea typeface="+mn-lt"/>
                <a:cs typeface="+mn-lt"/>
              </a:rPr>
              <a:t>Tuohivirsu</a:t>
            </a:r>
            <a:r>
              <a:rPr lang="en-US" sz="2800">
                <a:ea typeface="+mn-lt"/>
                <a:cs typeface="+mn-lt"/>
              </a:rPr>
              <a:t> on </a:t>
            </a:r>
            <a:r>
              <a:rPr lang="en-US" sz="2800" err="1">
                <a:ea typeface="+mn-lt"/>
                <a:cs typeface="+mn-lt"/>
              </a:rPr>
              <a:t>tuohesta</a:t>
            </a:r>
            <a:r>
              <a:rPr lang="en-US" sz="2800">
                <a:ea typeface="+mn-lt"/>
                <a:cs typeface="+mn-lt"/>
              </a:rPr>
              <a:t> </a:t>
            </a:r>
            <a:r>
              <a:rPr lang="en-US" sz="2800" err="1">
                <a:ea typeface="+mn-lt"/>
                <a:cs typeface="+mn-lt"/>
              </a:rPr>
              <a:t>valmistettu</a:t>
            </a:r>
            <a:r>
              <a:rPr lang="en-US" sz="2800">
                <a:ea typeface="+mn-lt"/>
                <a:cs typeface="+mn-lt"/>
              </a:rPr>
              <a:t> </a:t>
            </a:r>
            <a:r>
              <a:rPr lang="en-US" sz="2800" err="1">
                <a:ea typeface="+mn-lt"/>
                <a:cs typeface="+mn-lt"/>
              </a:rPr>
              <a:t>kenkä</a:t>
            </a:r>
            <a:r>
              <a:rPr lang="en-US" sz="2800">
                <a:ea typeface="+mn-lt"/>
                <a:cs typeface="+mn-lt"/>
              </a:rPr>
              <a:t>. </a:t>
            </a:r>
            <a:r>
              <a:rPr lang="en-US" sz="2800" err="1">
                <a:ea typeface="+mn-lt"/>
                <a:cs typeface="+mn-lt"/>
              </a:rPr>
              <a:t>Tuohivirsu</a:t>
            </a:r>
            <a:r>
              <a:rPr lang="en-US" sz="2800">
                <a:ea typeface="+mn-lt"/>
                <a:cs typeface="+mn-lt"/>
              </a:rPr>
              <a:t> on </a:t>
            </a:r>
            <a:r>
              <a:rPr lang="en-US" sz="2800" err="1">
                <a:ea typeface="+mn-lt"/>
                <a:cs typeface="+mn-lt"/>
              </a:rPr>
              <a:t>kudottu</a:t>
            </a:r>
            <a:r>
              <a:rPr lang="en-US" sz="2800">
                <a:ea typeface="+mn-lt"/>
                <a:cs typeface="+mn-lt"/>
              </a:rPr>
              <a:t> </a:t>
            </a:r>
            <a:r>
              <a:rPr lang="en-US" sz="2800" err="1">
                <a:ea typeface="+mn-lt"/>
                <a:cs typeface="+mn-lt"/>
              </a:rPr>
              <a:t>koivusta</a:t>
            </a:r>
            <a:r>
              <a:rPr lang="en-US" sz="2800">
                <a:ea typeface="+mn-lt"/>
                <a:cs typeface="+mn-lt"/>
              </a:rPr>
              <a:t> </a:t>
            </a:r>
            <a:r>
              <a:rPr lang="en-US" sz="2800" err="1">
                <a:ea typeface="+mn-lt"/>
                <a:cs typeface="+mn-lt"/>
              </a:rPr>
              <a:t>poikittaissuuntaan</a:t>
            </a:r>
            <a:r>
              <a:rPr lang="en-US" sz="2800">
                <a:ea typeface="+mn-lt"/>
                <a:cs typeface="+mn-lt"/>
              </a:rPr>
              <a:t> </a:t>
            </a:r>
            <a:r>
              <a:rPr lang="en-US" sz="2800" err="1">
                <a:ea typeface="+mn-lt"/>
                <a:cs typeface="+mn-lt"/>
              </a:rPr>
              <a:t>kiertäen</a:t>
            </a:r>
            <a:r>
              <a:rPr lang="en-US" sz="2800">
                <a:ea typeface="+mn-lt"/>
                <a:cs typeface="+mn-lt"/>
              </a:rPr>
              <a:t> </a:t>
            </a:r>
            <a:r>
              <a:rPr lang="en-US" sz="2800" err="1">
                <a:ea typeface="+mn-lt"/>
                <a:cs typeface="+mn-lt"/>
              </a:rPr>
              <a:t>kiskotuista</a:t>
            </a:r>
            <a:r>
              <a:rPr lang="en-US" sz="2800">
                <a:ea typeface="+mn-lt"/>
                <a:cs typeface="+mn-lt"/>
              </a:rPr>
              <a:t> </a:t>
            </a:r>
            <a:r>
              <a:rPr lang="en-US" sz="2800" err="1">
                <a:ea typeface="+mn-lt"/>
                <a:cs typeface="+mn-lt"/>
              </a:rPr>
              <a:t>noin</a:t>
            </a:r>
            <a:r>
              <a:rPr lang="en-US" sz="2800">
                <a:ea typeface="+mn-lt"/>
                <a:cs typeface="+mn-lt"/>
              </a:rPr>
              <a:t> </a:t>
            </a:r>
            <a:r>
              <a:rPr lang="en-US" sz="2800" err="1">
                <a:ea typeface="+mn-lt"/>
                <a:cs typeface="+mn-lt"/>
              </a:rPr>
              <a:t>tuuman</a:t>
            </a:r>
            <a:r>
              <a:rPr lang="en-US" sz="2800">
                <a:ea typeface="+mn-lt"/>
                <a:cs typeface="+mn-lt"/>
              </a:rPr>
              <a:t> </a:t>
            </a:r>
            <a:r>
              <a:rPr lang="en-US" sz="2800" err="1">
                <a:ea typeface="+mn-lt"/>
                <a:cs typeface="+mn-lt"/>
              </a:rPr>
              <a:t>levyisistä</a:t>
            </a:r>
            <a:r>
              <a:rPr lang="en-US" sz="2800">
                <a:ea typeface="+mn-lt"/>
                <a:cs typeface="+mn-lt"/>
              </a:rPr>
              <a:t> </a:t>
            </a:r>
            <a:r>
              <a:rPr lang="en-US" sz="2800" err="1">
                <a:ea typeface="+mn-lt"/>
                <a:cs typeface="+mn-lt"/>
              </a:rPr>
              <a:t>tuohisuikaleista</a:t>
            </a:r>
            <a:r>
              <a:rPr lang="en-US" sz="2800">
                <a:ea typeface="+mn-lt"/>
                <a:cs typeface="+mn-lt"/>
              </a:rPr>
              <a:t>, </a:t>
            </a:r>
            <a:r>
              <a:rPr lang="en-US" sz="2800" err="1">
                <a:ea typeface="+mn-lt"/>
                <a:cs typeface="+mn-lt"/>
              </a:rPr>
              <a:t>joiden</a:t>
            </a:r>
            <a:r>
              <a:rPr lang="en-US" sz="2800">
                <a:ea typeface="+mn-lt"/>
                <a:cs typeface="+mn-lt"/>
              </a:rPr>
              <a:t> </a:t>
            </a:r>
            <a:r>
              <a:rPr lang="en-US" sz="2800" err="1">
                <a:ea typeface="+mn-lt"/>
                <a:cs typeface="+mn-lt"/>
              </a:rPr>
              <a:t>reunat</a:t>
            </a:r>
            <a:r>
              <a:rPr lang="en-US" sz="2800">
                <a:ea typeface="+mn-lt"/>
                <a:cs typeface="+mn-lt"/>
              </a:rPr>
              <a:t> on </a:t>
            </a:r>
            <a:r>
              <a:rPr lang="en-US" sz="2800" err="1">
                <a:ea typeface="+mn-lt"/>
                <a:cs typeface="+mn-lt"/>
              </a:rPr>
              <a:t>yleensä</a:t>
            </a:r>
            <a:r>
              <a:rPr lang="en-US" sz="2800">
                <a:ea typeface="+mn-lt"/>
                <a:cs typeface="+mn-lt"/>
              </a:rPr>
              <a:t> </a:t>
            </a:r>
            <a:r>
              <a:rPr lang="en-US" sz="2800" err="1">
                <a:ea typeface="+mn-lt"/>
                <a:cs typeface="+mn-lt"/>
              </a:rPr>
              <a:t>viiltämällä</a:t>
            </a:r>
            <a:r>
              <a:rPr lang="en-US" sz="2800">
                <a:ea typeface="+mn-lt"/>
                <a:cs typeface="+mn-lt"/>
              </a:rPr>
              <a:t> </a:t>
            </a:r>
            <a:r>
              <a:rPr lang="en-US" sz="2800" err="1">
                <a:ea typeface="+mn-lt"/>
                <a:cs typeface="+mn-lt"/>
              </a:rPr>
              <a:t>tasattu</a:t>
            </a:r>
            <a:r>
              <a:rPr lang="en-US" sz="2800">
                <a:ea typeface="+mn-lt"/>
                <a:cs typeface="+mn-lt"/>
              </a:rPr>
              <a:t>.</a:t>
            </a:r>
            <a:endParaRPr lang="en-US" sz="2800">
              <a:latin typeface="Calibri"/>
            </a:endParaRPr>
          </a:p>
        </p:txBody>
      </p:sp>
      <p:pic>
        <p:nvPicPr>
          <p:cNvPr id="5" name="Kuva 7">
            <a:extLst>
              <a:ext uri="{FF2B5EF4-FFF2-40B4-BE49-F238E27FC236}">
                <a16:creationId xmlns:a16="http://schemas.microsoft.com/office/drawing/2014/main" id="{4E2D10C4-652D-3886-E011-677F54D78592}"/>
              </a:ext>
            </a:extLst>
          </p:cNvPr>
          <p:cNvPicPr>
            <a:picLocks noChangeAspect="1"/>
          </p:cNvPicPr>
          <p:nvPr/>
        </p:nvPicPr>
        <p:blipFill>
          <a:blip r:embed="rId2"/>
          <a:stretch>
            <a:fillRect/>
          </a:stretch>
        </p:blipFill>
        <p:spPr>
          <a:xfrm>
            <a:off x="6126542" y="640080"/>
            <a:ext cx="3939579" cy="5252773"/>
          </a:xfrm>
          <a:prstGeom prst="rect">
            <a:avLst/>
          </a:prstGeom>
        </p:spPr>
      </p:pic>
      <p:sp>
        <p:nvSpPr>
          <p:cNvPr id="16"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78942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Rectangle 45">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3" name="Kuva 23" descr="Kuva, joka sisältää kohteen maa, puinen&#10;&#10;Kuvaus luotu automaattisesti">
            <a:extLst>
              <a:ext uri="{FF2B5EF4-FFF2-40B4-BE49-F238E27FC236}">
                <a16:creationId xmlns:a16="http://schemas.microsoft.com/office/drawing/2014/main" id="{F79AB212-3B9D-E33F-9D7C-03D4C2041928}"/>
              </a:ext>
            </a:extLst>
          </p:cNvPr>
          <p:cNvPicPr>
            <a:picLocks noChangeAspect="1"/>
          </p:cNvPicPr>
          <p:nvPr/>
        </p:nvPicPr>
        <p:blipFill rotWithShape="1">
          <a:blip r:embed="rId2"/>
          <a:srcRect t="2242" r="-2" b="17708"/>
          <a:stretch/>
        </p:blipFill>
        <p:spPr>
          <a:xfrm>
            <a:off x="8215221" y="10"/>
            <a:ext cx="3976778" cy="6857990"/>
          </a:xfrm>
          <a:prstGeom prst="rect">
            <a:avLst/>
          </a:prstGeom>
        </p:spPr>
      </p:pic>
      <p:sp>
        <p:nvSpPr>
          <p:cNvPr id="48"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Otsikko 1">
            <a:extLst>
              <a:ext uri="{FF2B5EF4-FFF2-40B4-BE49-F238E27FC236}">
                <a16:creationId xmlns:a16="http://schemas.microsoft.com/office/drawing/2014/main" id="{351BDBEB-FDE0-E02E-0DBD-FA0B6D969AF9}"/>
              </a:ext>
            </a:extLst>
          </p:cNvPr>
          <p:cNvSpPr>
            <a:spLocks noGrp="1"/>
          </p:cNvSpPr>
          <p:nvPr>
            <p:ph type="title"/>
          </p:nvPr>
        </p:nvSpPr>
        <p:spPr>
          <a:xfrm>
            <a:off x="541867" y="787400"/>
            <a:ext cx="7145866" cy="778933"/>
          </a:xfrm>
        </p:spPr>
        <p:txBody>
          <a:bodyPr anchor="ctr">
            <a:normAutofit/>
          </a:bodyPr>
          <a:lstStyle/>
          <a:p>
            <a:r>
              <a:rPr lang="fi-FI" sz="3200">
                <a:solidFill>
                  <a:srgbClr val="FEFFFF"/>
                </a:solidFill>
              </a:rPr>
              <a:t>Kirnu</a:t>
            </a:r>
          </a:p>
        </p:txBody>
      </p:sp>
      <p:sp>
        <p:nvSpPr>
          <p:cNvPr id="5" name="Sisällön paikkamerkki 4">
            <a:extLst>
              <a:ext uri="{FF2B5EF4-FFF2-40B4-BE49-F238E27FC236}">
                <a16:creationId xmlns:a16="http://schemas.microsoft.com/office/drawing/2014/main" id="{1B41E550-CA96-993B-FA43-23C82B00332B}"/>
              </a:ext>
            </a:extLst>
          </p:cNvPr>
          <p:cNvSpPr>
            <a:spLocks noGrp="1"/>
          </p:cNvSpPr>
          <p:nvPr>
            <p:ph idx="1"/>
          </p:nvPr>
        </p:nvSpPr>
        <p:spPr>
          <a:xfrm>
            <a:off x="-13090" y="1702280"/>
            <a:ext cx="8225286" cy="5215357"/>
          </a:xfrm>
        </p:spPr>
        <p:txBody>
          <a:bodyPr vert="horz" lIns="91440" tIns="45720" rIns="91440" bIns="45720" rtlCol="0" anchor="t">
            <a:noAutofit/>
          </a:bodyPr>
          <a:lstStyle/>
          <a:p>
            <a:r>
              <a:rPr lang="fi-FI" sz="3200">
                <a:ea typeface="+mn-lt"/>
                <a:cs typeface="+mn-lt"/>
              </a:rPr>
              <a:t>Kirnu on perinteisesti puinen astia, jossa kermasta tehdään voita. Kun suurin osa kerman rasvasta on muuttunut voiksi, jäljelle jää juomaksi kelpaava osa, jota kutsutaan kirnupiimäksi. Rasvatonta ja käymätöntä maitoa sanotaan kurriksi eli kuorituksi maidoksi.</a:t>
            </a:r>
            <a:endParaRPr lang="fi-FI" sz="3200"/>
          </a:p>
        </p:txBody>
      </p:sp>
    </p:spTree>
    <p:extLst>
      <p:ext uri="{BB962C8B-B14F-4D97-AF65-F5344CB8AC3E}">
        <p14:creationId xmlns:p14="http://schemas.microsoft.com/office/powerpoint/2010/main" val="1368031828"/>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CCD501-E53A-9364-88D4-E48C93D134E0}"/>
              </a:ext>
            </a:extLst>
          </p:cNvPr>
          <p:cNvSpPr>
            <a:spLocks noGrp="1"/>
          </p:cNvSpPr>
          <p:nvPr>
            <p:ph type="title"/>
          </p:nvPr>
        </p:nvSpPr>
        <p:spPr/>
        <p:txBody>
          <a:bodyPr/>
          <a:lstStyle/>
          <a:p>
            <a:r>
              <a:rPr lang="fi-FI"/>
              <a:t>Käärmelahden kylän historia</a:t>
            </a:r>
          </a:p>
        </p:txBody>
      </p:sp>
      <p:sp>
        <p:nvSpPr>
          <p:cNvPr id="3" name="Sisällön paikkamerkki 2">
            <a:extLst>
              <a:ext uri="{FF2B5EF4-FFF2-40B4-BE49-F238E27FC236}">
                <a16:creationId xmlns:a16="http://schemas.microsoft.com/office/drawing/2014/main" id="{1E368D3B-496E-2D4F-B47B-01CDE0394141}"/>
              </a:ext>
            </a:extLst>
          </p:cNvPr>
          <p:cNvSpPr>
            <a:spLocks noGrp="1"/>
          </p:cNvSpPr>
          <p:nvPr>
            <p:ph idx="1"/>
          </p:nvPr>
        </p:nvSpPr>
        <p:spPr/>
        <p:txBody>
          <a:bodyPr vert="horz" lIns="91440" tIns="45720" rIns="91440" bIns="45720" rtlCol="0" anchor="t">
            <a:normAutofit/>
          </a:bodyPr>
          <a:lstStyle/>
          <a:p>
            <a:r>
              <a:rPr lang="fi-FI" sz="2800"/>
              <a:t>Käärmelahden ensimmäinen koulu tuli vuonna 1903.</a:t>
            </a:r>
          </a:p>
          <a:p>
            <a:r>
              <a:rPr lang="fi-FI" sz="2800"/>
              <a:t>Käärmelahti oli lentopallokylä.</a:t>
            </a:r>
          </a:p>
          <a:p>
            <a:r>
              <a:rPr lang="fi-FI" sz="2800">
                <a:ea typeface="+mn-lt"/>
                <a:cs typeface="+mn-lt"/>
              </a:rPr>
              <a:t>Veikko Räsänen asui Käärmelahdessa.</a:t>
            </a:r>
          </a:p>
          <a:p>
            <a:r>
              <a:rPr lang="fi-FI" sz="2800">
                <a:ea typeface="+mn-lt"/>
                <a:cs typeface="+mn-lt"/>
              </a:rPr>
              <a:t>Veikko Räsänen (5. elokuuta 1928 Maaninka – 29. joulukuuta 2003 Siilinjärvi) oli suomalainen maastohiihtäjä.</a:t>
            </a:r>
            <a:endParaRPr lang="fi-FI" sz="2800"/>
          </a:p>
          <a:p>
            <a:endParaRPr lang="fi-FI"/>
          </a:p>
        </p:txBody>
      </p:sp>
      <mc:AlternateContent xmlns:mc="http://schemas.openxmlformats.org/markup-compatibility/2006">
        <mc:Choice xmlns:p14="http://schemas.microsoft.com/office/powerpoint/2010/main" Requires="p14">
          <p:contentPart p14:bwMode="auto" r:id="rId2">
            <p14:nvContentPartPr>
              <p14:cNvPr id="4" name="Käsinkirjoitus 3">
                <a:extLst>
                  <a:ext uri="{FF2B5EF4-FFF2-40B4-BE49-F238E27FC236}">
                    <a16:creationId xmlns:a16="http://schemas.microsoft.com/office/drawing/2014/main" id="{9EB1F7B9-3C99-9B8A-49F1-E55D38852F54}"/>
                  </a:ext>
                </a:extLst>
              </p14:cNvPr>
              <p14:cNvContentPartPr/>
              <p14:nvPr/>
            </p14:nvContentPartPr>
            <p14:xfrm>
              <a:off x="-1639018" y="4025660"/>
              <a:ext cx="19050" cy="19050"/>
            </p14:xfrm>
          </p:contentPart>
        </mc:Choice>
        <mc:Fallback>
          <p:pic>
            <p:nvPicPr>
              <p:cNvPr id="4" name="Käsinkirjoitus 3">
                <a:extLst>
                  <a:ext uri="{FF2B5EF4-FFF2-40B4-BE49-F238E27FC236}">
                    <a16:creationId xmlns:a16="http://schemas.microsoft.com/office/drawing/2014/main" id="{9EB1F7B9-3C99-9B8A-49F1-E55D38852F54}"/>
                  </a:ext>
                </a:extLst>
              </p:cNvPr>
              <p:cNvPicPr/>
              <p:nvPr/>
            </p:nvPicPr>
            <p:blipFill>
              <a:blip r:embed="rId3"/>
              <a:stretch>
                <a:fillRect/>
              </a:stretch>
            </p:blipFill>
            <p:spPr>
              <a:xfrm>
                <a:off x="-2591518" y="3073160"/>
                <a:ext cx="1905000" cy="1905000"/>
              </a:xfrm>
              <a:prstGeom prst="rect">
                <a:avLst/>
              </a:prstGeom>
            </p:spPr>
          </p:pic>
        </mc:Fallback>
      </mc:AlternateContent>
    </p:spTree>
    <p:extLst>
      <p:ext uri="{BB962C8B-B14F-4D97-AF65-F5344CB8AC3E}">
        <p14:creationId xmlns:p14="http://schemas.microsoft.com/office/powerpoint/2010/main" val="31880690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96FA5B-D318-6C28-C8E9-94C6CBB8CE08}"/>
              </a:ext>
            </a:extLst>
          </p:cNvPr>
          <p:cNvSpPr>
            <a:spLocks noGrp="1"/>
          </p:cNvSpPr>
          <p:nvPr>
            <p:ph type="title"/>
          </p:nvPr>
        </p:nvSpPr>
        <p:spPr/>
        <p:txBody>
          <a:bodyPr/>
          <a:lstStyle/>
          <a:p>
            <a:r>
              <a:rPr lang="fi-FI"/>
              <a:t>Käärmelahden koulun historia</a:t>
            </a:r>
          </a:p>
        </p:txBody>
      </p:sp>
      <p:sp>
        <p:nvSpPr>
          <p:cNvPr id="3" name="Sisällön paikkamerkki 2">
            <a:extLst>
              <a:ext uri="{FF2B5EF4-FFF2-40B4-BE49-F238E27FC236}">
                <a16:creationId xmlns:a16="http://schemas.microsoft.com/office/drawing/2014/main" id="{B9AB31B4-7515-B659-04A0-867EEE9183B6}"/>
              </a:ext>
            </a:extLst>
          </p:cNvPr>
          <p:cNvSpPr>
            <a:spLocks noGrp="1"/>
          </p:cNvSpPr>
          <p:nvPr>
            <p:ph idx="1"/>
          </p:nvPr>
        </p:nvSpPr>
        <p:spPr>
          <a:xfrm>
            <a:off x="2589212" y="1544128"/>
            <a:ext cx="8915400" cy="5315999"/>
          </a:xfrm>
        </p:spPr>
        <p:txBody>
          <a:bodyPr vert="horz" lIns="91440" tIns="45720" rIns="91440" bIns="45720" rtlCol="0" anchor="t">
            <a:noAutofit/>
          </a:bodyPr>
          <a:lstStyle/>
          <a:p>
            <a:pPr marL="0" indent="0">
              <a:lnSpc>
                <a:spcPct val="90000"/>
              </a:lnSpc>
              <a:buNone/>
            </a:pPr>
            <a:endParaRPr lang="fi-FI">
              <a:latin typeface="Calibri"/>
              <a:ea typeface="+mn-lt"/>
              <a:cs typeface="Calibri"/>
            </a:endParaRPr>
          </a:p>
          <a:p>
            <a:pPr>
              <a:lnSpc>
                <a:spcPct val="90000"/>
              </a:lnSpc>
            </a:pPr>
            <a:r>
              <a:rPr lang="fi-FI" sz="2800">
                <a:ea typeface="+mn-lt"/>
                <a:cs typeface="+mn-lt"/>
              </a:rPr>
              <a:t>Päätös koulun rakentamisesta käärmelahteen tehtiin 29.12.1901</a:t>
            </a:r>
            <a:endParaRPr lang="en-US" sz="2800">
              <a:ea typeface="+mn-lt"/>
              <a:cs typeface="+mn-lt"/>
            </a:endParaRPr>
          </a:p>
          <a:p>
            <a:pPr>
              <a:lnSpc>
                <a:spcPct val="90000"/>
              </a:lnSpc>
            </a:pPr>
            <a:r>
              <a:rPr lang="fi-FI" sz="2800">
                <a:ea typeface="+mn-lt"/>
                <a:cs typeface="+mn-lt"/>
              </a:rPr>
              <a:t>Koulu avattiin 29.9.1902</a:t>
            </a:r>
            <a:endParaRPr lang="en-US" sz="2800">
              <a:ea typeface="+mn-lt"/>
              <a:cs typeface="+mn-lt"/>
            </a:endParaRPr>
          </a:p>
          <a:p>
            <a:pPr>
              <a:lnSpc>
                <a:spcPct val="90000"/>
              </a:lnSpc>
            </a:pPr>
            <a:r>
              <a:rPr lang="fi-FI" sz="2800">
                <a:ea typeface="+mn-lt"/>
                <a:cs typeface="+mn-lt"/>
              </a:rPr>
              <a:t>Ensimmäinen lukukausi päättyi 20.12.1902</a:t>
            </a:r>
            <a:endParaRPr lang="en-US" sz="2800">
              <a:ea typeface="+mn-lt"/>
              <a:cs typeface="+mn-lt"/>
            </a:endParaRPr>
          </a:p>
          <a:p>
            <a:pPr>
              <a:lnSpc>
                <a:spcPct val="90000"/>
              </a:lnSpc>
            </a:pPr>
            <a:r>
              <a:rPr lang="fi-FI" sz="2800">
                <a:ea typeface="+mn-lt"/>
                <a:cs typeface="+mn-lt"/>
              </a:rPr>
              <a:t>Kevätkausi alkoi 13.1.1903</a:t>
            </a:r>
            <a:endParaRPr lang="en-US" sz="2800">
              <a:ea typeface="+mn-lt"/>
              <a:cs typeface="+mn-lt"/>
            </a:endParaRPr>
          </a:p>
          <a:p>
            <a:pPr>
              <a:lnSpc>
                <a:spcPct val="90000"/>
              </a:lnSpc>
            </a:pPr>
            <a:r>
              <a:rPr lang="fi-FI" sz="2800">
                <a:ea typeface="+mn-lt"/>
                <a:cs typeface="+mn-lt"/>
              </a:rPr>
              <a:t>Koulukeittiö päätettiin ottaa käyttöön 11.10.1939</a:t>
            </a:r>
            <a:endParaRPr lang="en-US" sz="2800">
              <a:ea typeface="+mn-lt"/>
              <a:cs typeface="+mn-lt"/>
            </a:endParaRPr>
          </a:p>
          <a:p>
            <a:pPr>
              <a:lnSpc>
                <a:spcPct val="90000"/>
              </a:lnSpc>
            </a:pPr>
            <a:r>
              <a:rPr lang="fi-FI" sz="2800">
                <a:ea typeface="+mn-lt"/>
                <a:cs typeface="+mn-lt"/>
              </a:rPr>
              <a:t>Toinen koulurakennus valmistui v.1957</a:t>
            </a:r>
            <a:endParaRPr lang="en-US" sz="2800">
              <a:ea typeface="+mn-lt"/>
              <a:cs typeface="+mn-lt"/>
            </a:endParaRPr>
          </a:p>
          <a:p>
            <a:pPr>
              <a:lnSpc>
                <a:spcPct val="90000"/>
              </a:lnSpc>
            </a:pPr>
            <a:r>
              <a:rPr lang="fi-FI" sz="2800">
                <a:ea typeface="+mn-lt"/>
                <a:cs typeface="+mn-lt"/>
              </a:rPr>
              <a:t>Koulurakennuksen vihkiäiset oli sunnuntaina 30.3.1958</a:t>
            </a:r>
            <a:endParaRPr lang="fi-FI" sz="2800"/>
          </a:p>
          <a:p>
            <a:pPr>
              <a:lnSpc>
                <a:spcPct val="90000"/>
              </a:lnSpc>
            </a:pPr>
            <a:endParaRPr lang="fi-FI">
              <a:latin typeface="Calibri"/>
              <a:cs typeface="Calibri"/>
            </a:endParaRPr>
          </a:p>
          <a:p>
            <a:endParaRPr lang="fi-FI"/>
          </a:p>
        </p:txBody>
      </p:sp>
    </p:spTree>
    <p:extLst>
      <p:ext uri="{BB962C8B-B14F-4D97-AF65-F5344CB8AC3E}">
        <p14:creationId xmlns:p14="http://schemas.microsoft.com/office/powerpoint/2010/main" val="2591973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526F83-7D13-2449-9EFF-37F27E61BE34}"/>
              </a:ext>
            </a:extLst>
          </p:cNvPr>
          <p:cNvSpPr>
            <a:spLocks noGrp="1"/>
          </p:cNvSpPr>
          <p:nvPr>
            <p:ph type="title"/>
          </p:nvPr>
        </p:nvSpPr>
        <p:spPr/>
        <p:txBody>
          <a:bodyPr/>
          <a:lstStyle/>
          <a:p>
            <a:r>
              <a:rPr lang="fi-FI"/>
              <a:t>Kuva 1920-luvulla      Kuva 2020-luvulla</a:t>
            </a:r>
          </a:p>
        </p:txBody>
      </p:sp>
      <p:pic>
        <p:nvPicPr>
          <p:cNvPr id="5" name="Kuva 5">
            <a:extLst>
              <a:ext uri="{FF2B5EF4-FFF2-40B4-BE49-F238E27FC236}">
                <a16:creationId xmlns:a16="http://schemas.microsoft.com/office/drawing/2014/main" id="{5683EEF7-DC27-9430-22C5-E3AF462F3C55}"/>
              </a:ext>
            </a:extLst>
          </p:cNvPr>
          <p:cNvPicPr>
            <a:picLocks noGrp="1" noChangeAspect="1"/>
          </p:cNvPicPr>
          <p:nvPr>
            <p:ph sz="half" idx="1"/>
          </p:nvPr>
        </p:nvPicPr>
        <p:blipFill>
          <a:blip r:embed="rId2"/>
          <a:stretch>
            <a:fillRect/>
          </a:stretch>
        </p:blipFill>
        <p:spPr>
          <a:xfrm>
            <a:off x="3321639" y="2133600"/>
            <a:ext cx="2849009" cy="3777622"/>
          </a:xfrm>
        </p:spPr>
      </p:pic>
      <p:pic>
        <p:nvPicPr>
          <p:cNvPr id="3" name="Kuva 8" descr="Kuva, joka sisältää kohteen henkilö, ikkuna&#10;&#10;Kuvaus luotu automaattisesti">
            <a:extLst>
              <a:ext uri="{FF2B5EF4-FFF2-40B4-BE49-F238E27FC236}">
                <a16:creationId xmlns:a16="http://schemas.microsoft.com/office/drawing/2014/main" id="{82608660-38A4-262F-7802-B2193F0F7C02}"/>
              </a:ext>
            </a:extLst>
          </p:cNvPr>
          <p:cNvPicPr>
            <a:picLocks noGrp="1" noChangeAspect="1"/>
          </p:cNvPicPr>
          <p:nvPr>
            <p:ph sz="half" idx="2"/>
          </p:nvPr>
        </p:nvPicPr>
        <p:blipFill>
          <a:blip r:embed="rId3"/>
          <a:stretch>
            <a:fillRect/>
          </a:stretch>
        </p:blipFill>
        <p:spPr>
          <a:xfrm>
            <a:off x="7918010" y="2140599"/>
            <a:ext cx="2801827" cy="3777622"/>
          </a:xfrm>
        </p:spPr>
      </p:pic>
      <mc:AlternateContent xmlns:mc="http://schemas.openxmlformats.org/markup-compatibility/2006">
        <mc:Choice xmlns:p14="http://schemas.microsoft.com/office/powerpoint/2010/main" Requires="p14">
          <p:contentPart p14:bwMode="auto" r:id="rId4">
            <p14:nvContentPartPr>
              <p14:cNvPr id="4" name="Käsinkirjoitus 3">
                <a:extLst>
                  <a:ext uri="{FF2B5EF4-FFF2-40B4-BE49-F238E27FC236}">
                    <a16:creationId xmlns:a16="http://schemas.microsoft.com/office/drawing/2014/main" id="{309C1A1E-1EFE-87F7-C2C7-4908BC2CDFFF}"/>
                  </a:ext>
                </a:extLst>
              </p14:cNvPr>
              <p14:cNvContentPartPr/>
              <p14:nvPr/>
            </p14:nvContentPartPr>
            <p14:xfrm>
              <a:off x="11271849" y="3925018"/>
              <a:ext cx="19050" cy="19050"/>
            </p14:xfrm>
          </p:contentPart>
        </mc:Choice>
        <mc:Fallback>
          <p:pic>
            <p:nvPicPr>
              <p:cNvPr id="4" name="Käsinkirjoitus 3">
                <a:extLst>
                  <a:ext uri="{FF2B5EF4-FFF2-40B4-BE49-F238E27FC236}">
                    <a16:creationId xmlns:a16="http://schemas.microsoft.com/office/drawing/2014/main" id="{309C1A1E-1EFE-87F7-C2C7-4908BC2CDFFF}"/>
                  </a:ext>
                </a:extLst>
              </p:cNvPr>
              <p:cNvPicPr/>
              <p:nvPr/>
            </p:nvPicPr>
            <p:blipFill>
              <a:blip r:embed="rId5"/>
              <a:stretch>
                <a:fillRect/>
              </a:stretch>
            </p:blipFill>
            <p:spPr>
              <a:xfrm>
                <a:off x="8414349" y="-1789982"/>
                <a:ext cx="5715000" cy="11430000"/>
              </a:xfrm>
              <a:prstGeom prst="rect">
                <a:avLst/>
              </a:prstGeom>
            </p:spPr>
          </p:pic>
        </mc:Fallback>
      </mc:AlternateContent>
    </p:spTree>
    <p:extLst>
      <p:ext uri="{BB962C8B-B14F-4D97-AF65-F5344CB8AC3E}">
        <p14:creationId xmlns:p14="http://schemas.microsoft.com/office/powerpoint/2010/main" val="185021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B625197-C6A8-3B87-70DB-36553DB0E1AA}"/>
              </a:ext>
            </a:extLst>
          </p:cNvPr>
          <p:cNvSpPr>
            <a:spLocks noGrp="1"/>
          </p:cNvSpPr>
          <p:nvPr>
            <p:ph type="title"/>
          </p:nvPr>
        </p:nvSpPr>
        <p:spPr/>
        <p:txBody>
          <a:bodyPr/>
          <a:lstStyle/>
          <a:p>
            <a:r>
              <a:rPr lang="fi-FI"/>
              <a:t>Vanhanajan musiikkia</a:t>
            </a:r>
          </a:p>
        </p:txBody>
      </p:sp>
      <p:pic>
        <p:nvPicPr>
          <p:cNvPr id="4" name="Tapani Kansa R-A-K-A-S">
            <a:hlinkClick r:id="" action="ppaction://media"/>
            <a:extLst>
              <a:ext uri="{FF2B5EF4-FFF2-40B4-BE49-F238E27FC236}">
                <a16:creationId xmlns:a16="http://schemas.microsoft.com/office/drawing/2014/main" id="{172E35AF-42CD-9C6C-48DE-6B28E93D38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54611" y="1500"/>
            <a:ext cx="2743080" cy="2541796"/>
          </a:xfrm>
          <a:prstGeom prst="rect">
            <a:avLst/>
          </a:prstGeom>
        </p:spPr>
      </p:pic>
      <p:sp>
        <p:nvSpPr>
          <p:cNvPr id="6" name="Tekstiruutu 5">
            <a:extLst>
              <a:ext uri="{FF2B5EF4-FFF2-40B4-BE49-F238E27FC236}">
                <a16:creationId xmlns:a16="http://schemas.microsoft.com/office/drawing/2014/main" id="{2280A4A9-51FB-DF07-00AA-56166C53C5D7}"/>
              </a:ext>
            </a:extLst>
          </p:cNvPr>
          <p:cNvSpPr txBox="1"/>
          <p:nvPr/>
        </p:nvSpPr>
        <p:spPr>
          <a:xfrm>
            <a:off x="2596552" y="2510287"/>
            <a:ext cx="4727275"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400">
                <a:ea typeface="+mn-lt"/>
                <a:cs typeface="+mn-lt"/>
              </a:rPr>
              <a:t>Laulu: R-A-K-A-S</a:t>
            </a:r>
          </a:p>
          <a:p>
            <a:r>
              <a:rPr lang="fi-FI" sz="2400">
                <a:ea typeface="+mn-lt"/>
                <a:cs typeface="+mn-lt"/>
              </a:rPr>
              <a:t>Artisti: Tapani Kansa</a:t>
            </a:r>
            <a:endParaRPr lang="fi-FI" sz="2400"/>
          </a:p>
          <a:p>
            <a:r>
              <a:rPr lang="fi-FI" sz="2400">
                <a:ea typeface="+mn-lt"/>
                <a:cs typeface="+mn-lt"/>
              </a:rPr>
              <a:t>Albumi: Mistä rakkaus alkoi</a:t>
            </a:r>
            <a:endParaRPr lang="fi-FI" sz="2400"/>
          </a:p>
          <a:p>
            <a:r>
              <a:rPr lang="fi-FI" sz="2400">
                <a:ea typeface="+mn-lt"/>
                <a:cs typeface="+mn-lt"/>
              </a:rPr>
              <a:t>Julkaistu: 1977</a:t>
            </a:r>
            <a:endParaRPr lang="fi-FI" sz="2400"/>
          </a:p>
          <a:p>
            <a:pPr algn="l"/>
            <a:endParaRPr lang="fi-FI"/>
          </a:p>
        </p:txBody>
      </p:sp>
    </p:spTree>
    <p:extLst>
      <p:ext uri="{BB962C8B-B14F-4D97-AF65-F5344CB8AC3E}">
        <p14:creationId xmlns:p14="http://schemas.microsoft.com/office/powerpoint/2010/main" val="2700029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bldLst>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F21E579-4785-4A4E-8D09-42E5246D8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84386C82-9DC5-8DE5-6D6A-610C46DAA389}"/>
              </a:ext>
            </a:extLst>
          </p:cNvPr>
          <p:cNvSpPr>
            <a:spLocks noGrp="1"/>
          </p:cNvSpPr>
          <p:nvPr>
            <p:ph type="title"/>
          </p:nvPr>
        </p:nvSpPr>
        <p:spPr>
          <a:xfrm>
            <a:off x="649224" y="645106"/>
            <a:ext cx="5122652" cy="1259894"/>
          </a:xfrm>
        </p:spPr>
        <p:txBody>
          <a:bodyPr>
            <a:normAutofit/>
          </a:bodyPr>
          <a:lstStyle/>
          <a:p>
            <a:r>
              <a:rPr lang="fi-FI"/>
              <a:t>Lähteet</a:t>
            </a:r>
          </a:p>
        </p:txBody>
      </p:sp>
      <p:sp>
        <p:nvSpPr>
          <p:cNvPr id="13" name="Rectangle 12">
            <a:extLst>
              <a:ext uri="{FF2B5EF4-FFF2-40B4-BE49-F238E27FC236}">
                <a16:creationId xmlns:a16="http://schemas.microsoft.com/office/drawing/2014/main" id="{3BE96D34-9D7C-4984-961D-7165FA216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Sisällön paikkamerkki 2">
            <a:extLst>
              <a:ext uri="{FF2B5EF4-FFF2-40B4-BE49-F238E27FC236}">
                <a16:creationId xmlns:a16="http://schemas.microsoft.com/office/drawing/2014/main" id="{FCEA741E-1BE7-45D0-F41D-C9131BCDD60C}"/>
              </a:ext>
            </a:extLst>
          </p:cNvPr>
          <p:cNvSpPr>
            <a:spLocks noGrp="1"/>
          </p:cNvSpPr>
          <p:nvPr>
            <p:ph idx="1"/>
          </p:nvPr>
        </p:nvSpPr>
        <p:spPr>
          <a:xfrm>
            <a:off x="649225" y="2133600"/>
            <a:ext cx="5122652" cy="3759253"/>
          </a:xfrm>
        </p:spPr>
        <p:txBody>
          <a:bodyPr vert="horz" lIns="91440" tIns="45720" rIns="91440" bIns="45720" rtlCol="0" anchor="t">
            <a:normAutofit fontScale="25000" lnSpcReduction="20000"/>
          </a:bodyPr>
          <a:lstStyle/>
          <a:p>
            <a:pPr>
              <a:lnSpc>
                <a:spcPct val="90000"/>
              </a:lnSpc>
            </a:pPr>
            <a:r>
              <a:rPr lang="fi-FI" sz="9600"/>
              <a:t>Wikipedia, Puuhuolto, </a:t>
            </a:r>
            <a:r>
              <a:rPr lang="fi-FI" sz="9600" err="1"/>
              <a:t>Finna</a:t>
            </a:r>
            <a:r>
              <a:rPr lang="fi-FI" sz="9600"/>
              <a:t>, Vastavalo, Suomenluonto, Eläkeläistenuutiset.</a:t>
            </a:r>
          </a:p>
          <a:p>
            <a:pPr>
              <a:lnSpc>
                <a:spcPct val="90000"/>
              </a:lnSpc>
            </a:pPr>
            <a:endParaRPr lang="fi-FI" sz="500"/>
          </a:p>
          <a:p>
            <a:pPr>
              <a:lnSpc>
                <a:spcPct val="90000"/>
              </a:lnSpc>
            </a:pPr>
            <a:endParaRPr lang="fi-FI" sz="500"/>
          </a:p>
          <a:p>
            <a:pPr>
              <a:lnSpc>
                <a:spcPct val="90000"/>
              </a:lnSpc>
            </a:pPr>
            <a:endParaRPr lang="fi-FI" sz="500"/>
          </a:p>
          <a:p>
            <a:pPr>
              <a:lnSpc>
                <a:spcPct val="90000"/>
              </a:lnSpc>
            </a:pPr>
            <a:r>
              <a:rPr lang="fi-FI" sz="500"/>
              <a:t>h</a:t>
            </a:r>
          </a:p>
          <a:p>
            <a:pPr>
              <a:lnSpc>
                <a:spcPct val="90000"/>
              </a:lnSpc>
            </a:pPr>
            <a:endParaRPr lang="fi-FI" sz="500"/>
          </a:p>
          <a:p>
            <a:pPr>
              <a:lnSpc>
                <a:spcPct val="90000"/>
              </a:lnSpc>
            </a:pPr>
            <a:endParaRPr lang="fi-FI" sz="500"/>
          </a:p>
          <a:p>
            <a:pPr>
              <a:lnSpc>
                <a:spcPct val="90000"/>
              </a:lnSpc>
            </a:pPr>
            <a:endParaRPr lang="fi-FI" sz="500"/>
          </a:p>
          <a:p>
            <a:pPr>
              <a:lnSpc>
                <a:spcPct val="90000"/>
              </a:lnSpc>
            </a:pPr>
            <a:endParaRPr lang="fi-FI" sz="500"/>
          </a:p>
          <a:p>
            <a:pPr>
              <a:lnSpc>
                <a:spcPct val="90000"/>
              </a:lnSpc>
            </a:pPr>
            <a:endParaRPr lang="fi-FI" sz="500"/>
          </a:p>
          <a:p>
            <a:pPr>
              <a:lnSpc>
                <a:spcPct val="90000"/>
              </a:lnSpc>
            </a:pPr>
            <a:endParaRPr lang="fi-FI" sz="500"/>
          </a:p>
          <a:p>
            <a:pPr>
              <a:lnSpc>
                <a:spcPct val="90000"/>
              </a:lnSpc>
            </a:pPr>
            <a:endParaRPr lang="fi-FI" sz="500"/>
          </a:p>
          <a:p>
            <a:pPr>
              <a:lnSpc>
                <a:spcPct val="90000"/>
              </a:lnSpc>
            </a:pPr>
            <a:endParaRPr lang="fi-FI" sz="500"/>
          </a:p>
          <a:p>
            <a:pPr>
              <a:lnSpc>
                <a:spcPct val="90000"/>
              </a:lnSpc>
            </a:pPr>
            <a:endParaRPr lang="fi-FI" sz="500"/>
          </a:p>
          <a:p>
            <a:pPr>
              <a:lnSpc>
                <a:spcPct val="90000"/>
              </a:lnSpc>
            </a:pPr>
            <a:endParaRPr lang="fi-FI" sz="500"/>
          </a:p>
          <a:p>
            <a:pPr>
              <a:lnSpc>
                <a:spcPct val="90000"/>
              </a:lnSpc>
            </a:pPr>
            <a:endParaRPr lang="fi-FI" sz="500"/>
          </a:p>
          <a:p>
            <a:pPr>
              <a:lnSpc>
                <a:spcPct val="90000"/>
              </a:lnSpc>
            </a:pPr>
            <a:endParaRPr lang="fi-FI" sz="500"/>
          </a:p>
          <a:p>
            <a:pPr>
              <a:lnSpc>
                <a:spcPct val="90000"/>
              </a:lnSpc>
            </a:pPr>
            <a:endParaRPr lang="fi-FI" sz="500"/>
          </a:p>
          <a:p>
            <a:pPr>
              <a:lnSpc>
                <a:spcPct val="90000"/>
              </a:lnSpc>
            </a:pPr>
            <a:endParaRPr lang="fi-FI" sz="500"/>
          </a:p>
          <a:p>
            <a:pPr>
              <a:lnSpc>
                <a:spcPct val="90000"/>
              </a:lnSpc>
            </a:pPr>
            <a:endParaRPr lang="fi-FI" sz="500"/>
          </a:p>
          <a:p>
            <a:pPr>
              <a:lnSpc>
                <a:spcPct val="90000"/>
              </a:lnSpc>
            </a:pPr>
            <a:endParaRPr lang="fi-FI" sz="500"/>
          </a:p>
          <a:p>
            <a:pPr>
              <a:lnSpc>
                <a:spcPct val="90000"/>
              </a:lnSpc>
            </a:pPr>
            <a:r>
              <a:rPr lang="fi-FI" sz="500"/>
              <a:t>x</a:t>
            </a:r>
          </a:p>
        </p:txBody>
      </p:sp>
      <p:pic>
        <p:nvPicPr>
          <p:cNvPr id="6" name="Kuva 6" descr="Kuva, joka sisältää kohteen teksti, henkilö, ryhmä, poseeraaminen&#10;&#10;Kuvaus luotu automaattisesti">
            <a:extLst>
              <a:ext uri="{FF2B5EF4-FFF2-40B4-BE49-F238E27FC236}">
                <a16:creationId xmlns:a16="http://schemas.microsoft.com/office/drawing/2014/main" id="{3E8DAE85-C729-B66B-FE55-E62268FA0964}"/>
              </a:ext>
            </a:extLst>
          </p:cNvPr>
          <p:cNvPicPr>
            <a:picLocks noChangeAspect="1"/>
          </p:cNvPicPr>
          <p:nvPr/>
        </p:nvPicPr>
        <p:blipFill rotWithShape="1">
          <a:blip r:embed="rId2"/>
          <a:srcRect l="23642" r="13234"/>
          <a:stretch/>
        </p:blipFill>
        <p:spPr>
          <a:xfrm>
            <a:off x="6091916" y="645106"/>
            <a:ext cx="5451627" cy="5247747"/>
          </a:xfrm>
          <a:prstGeom prst="rect">
            <a:avLst/>
          </a:prstGeom>
        </p:spPr>
      </p:pic>
      <p:sp>
        <p:nvSpPr>
          <p:cNvPr id="15" name="Freeform 12">
            <a:extLst>
              <a:ext uri="{FF2B5EF4-FFF2-40B4-BE49-F238E27FC236}">
                <a16:creationId xmlns:a16="http://schemas.microsoft.com/office/drawing/2014/main" id="{C8DE1BEC-DAE3-43F4-8D9F-384C3D694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1289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8DF5B7A-7785-49C6-B4EB-252FF28C21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78BD0529-90E2-47B4-8D13-CEE11A154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AE127430-162B-43FD-A02F-6E8AD8FD9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7A6023CB-BCF4-4A3C-B04B-EFF677921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98B0FCF0-0865-45E1-977A-5BFDD0EFC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C1FF2792-ADB4-44D2-B7EF-6E3503725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B7B0F0A2-D4CD-4EA5-96E9-9E282F25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FBBC4912-27C6-4C5E-9C40-AE9B6644E5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127E474D-BE64-49E8-8C82-691642D0B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A385E451-43CB-441B-83EE-28ACB6BCB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BF91B89-051C-49D8-9029-83A1F52B0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42329880-D64F-4074-ABE4-348FDC7FB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2FAD4595-5B16-442B-A756-924FB136A5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9F9B151E-1B34-4FA6-A53D-B92F787D9E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617ED8F6-0AA2-4080-ADCB-6C7CE17598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76F017FD-AF02-4E22-A564-5DCC93F53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61F8A187-FAA8-4625-AC70-EE2C7499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6D431C21-669A-42BC-A2DF-9092CA729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D143DDDF-3A80-4C43-BBCF-8EC1280102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313BFF88-4BDD-4CC4-A514-C7D655779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BA235B4A-F8AD-4C1E-9074-356253813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281D9204-5CB0-44D1-B01F-5FFF6BDB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4DD213C5-5C2A-403A-AAEF-E495E64AE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3D07FF46-5E32-4BEE-B85D-107AD341D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4E5AE900-6815-4A65-9A96-CA280B3A8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45EA57FC-ADA4-45DD-98E7-B0615C5306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9FFA7C60-EEB5-45DC-B964-20A76F776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a:extLst>
              <a:ext uri="{FF2B5EF4-FFF2-40B4-BE49-F238E27FC236}">
                <a16:creationId xmlns:a16="http://schemas.microsoft.com/office/drawing/2014/main" id="{7D84F46B-82DB-461C-88AC-F6C66B593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Kuva 4">
            <a:extLst>
              <a:ext uri="{FF2B5EF4-FFF2-40B4-BE49-F238E27FC236}">
                <a16:creationId xmlns:a16="http://schemas.microsoft.com/office/drawing/2014/main" id="{4F743F1E-AE85-D3BF-C2DF-F967C55E95F1}"/>
              </a:ext>
            </a:extLst>
          </p:cNvPr>
          <p:cNvPicPr>
            <a:picLocks noChangeAspect="1"/>
          </p:cNvPicPr>
          <p:nvPr/>
        </p:nvPicPr>
        <p:blipFill rotWithShape="1">
          <a:blip r:embed="rId2"/>
          <a:srcRect t="2695" b="17517"/>
          <a:stretch/>
        </p:blipFill>
        <p:spPr>
          <a:xfrm>
            <a:off x="20" y="-2417"/>
            <a:ext cx="12191980" cy="6857990"/>
          </a:xfrm>
          <a:prstGeom prst="rect">
            <a:avLst/>
          </a:prstGeom>
        </p:spPr>
      </p:pic>
    </p:spTree>
    <p:extLst>
      <p:ext uri="{BB962C8B-B14F-4D97-AF65-F5344CB8AC3E}">
        <p14:creationId xmlns:p14="http://schemas.microsoft.com/office/powerpoint/2010/main" val="2238078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1"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2"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3"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5"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6"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7"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8"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9"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1" name="Group 20">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2"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3"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4"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5"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6"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7"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8"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9"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0"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1"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2"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3"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5" name="Rectangle 34">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7" name="Freeform 6">
            <a:extLst>
              <a:ext uri="{FF2B5EF4-FFF2-40B4-BE49-F238E27FC236}">
                <a16:creationId xmlns:a16="http://schemas.microsoft.com/office/drawing/2014/main" id="{5BD23F8E-2E78-4C84-8EFB-FE6C8ACB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39" name="Rectangle 38">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573513" y="0"/>
            <a:ext cx="5613431" cy="6853245"/>
            <a:chOff x="2487613" y="285750"/>
            <a:chExt cx="2428876" cy="5654676"/>
          </a:xfrm>
          <a:solidFill>
            <a:schemeClr val="accent1"/>
          </a:solidFill>
        </p:grpSpPr>
        <p:sp>
          <p:nvSpPr>
            <p:cNvPr id="42"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43"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44"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45"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46"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47"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48"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49"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50"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51"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52"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53"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55" name="Freeform 6">
            <a:extLst>
              <a:ext uri="{FF2B5EF4-FFF2-40B4-BE49-F238E27FC236}">
                <a16:creationId xmlns:a16="http://schemas.microsoft.com/office/drawing/2014/main" id="{8576F020-8157-45CE-B1D9-6FA47AFEB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59566"/>
            <a:ext cx="7560245" cy="453886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2" name="Otsikko 1">
            <a:extLst>
              <a:ext uri="{FF2B5EF4-FFF2-40B4-BE49-F238E27FC236}">
                <a16:creationId xmlns:a16="http://schemas.microsoft.com/office/drawing/2014/main" id="{C50808CE-1761-E6CE-75CE-E9C48EED33AD}"/>
              </a:ext>
            </a:extLst>
          </p:cNvPr>
          <p:cNvSpPr>
            <a:spLocks noGrp="1"/>
          </p:cNvSpPr>
          <p:nvPr>
            <p:ph type="title"/>
          </p:nvPr>
        </p:nvSpPr>
        <p:spPr>
          <a:xfrm>
            <a:off x="1202875" y="1318591"/>
            <a:ext cx="5102159" cy="4220820"/>
          </a:xfrm>
        </p:spPr>
        <p:txBody>
          <a:bodyPr vert="horz" lIns="91440" tIns="45720" rIns="91440" bIns="45720" rtlCol="0" anchor="ctr">
            <a:normAutofit/>
          </a:bodyPr>
          <a:lstStyle/>
          <a:p>
            <a:r>
              <a:rPr lang="en-US" sz="5400">
                <a:solidFill>
                  <a:srgbClr val="FFFFFF"/>
                </a:solidFill>
              </a:rPr>
              <a:t>Kulkuneuvoja entisaikaan</a:t>
            </a:r>
          </a:p>
        </p:txBody>
      </p:sp>
    </p:spTree>
    <p:extLst>
      <p:ext uri="{BB962C8B-B14F-4D97-AF65-F5344CB8AC3E}">
        <p14:creationId xmlns:p14="http://schemas.microsoft.com/office/powerpoint/2010/main" val="24748909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Kuva 4" descr="Kuva, joka sisältää kohteen teksti, ulko, henkilöt, vanha&#10;&#10;Kuvaus luotu automaattisesti">
            <a:extLst>
              <a:ext uri="{FF2B5EF4-FFF2-40B4-BE49-F238E27FC236}">
                <a16:creationId xmlns:a16="http://schemas.microsoft.com/office/drawing/2014/main" id="{F223922D-2F26-3571-AFA1-400D9FAD3E2F}"/>
              </a:ext>
            </a:extLst>
          </p:cNvPr>
          <p:cNvPicPr>
            <a:picLocks noChangeAspect="1"/>
          </p:cNvPicPr>
          <p:nvPr/>
        </p:nvPicPr>
        <p:blipFill rotWithShape="1">
          <a:blip r:embed="rId2"/>
          <a:srcRect t="8095" r="-1" b="21277"/>
          <a:stretch/>
        </p:blipFill>
        <p:spPr>
          <a:xfrm>
            <a:off x="4485555" y="10"/>
            <a:ext cx="7706444" cy="3428990"/>
          </a:xfrm>
          <a:prstGeom prst="rect">
            <a:avLst/>
          </a:prstGeom>
        </p:spPr>
      </p:pic>
      <p:pic>
        <p:nvPicPr>
          <p:cNvPr id="3" name="Kuva 4" descr="Kuva, joka sisältää kohteen seinä, sisä, vanha, likainen&#10;&#10;Kuvaus luotu automaattisesti">
            <a:extLst>
              <a:ext uri="{FF2B5EF4-FFF2-40B4-BE49-F238E27FC236}">
                <a16:creationId xmlns:a16="http://schemas.microsoft.com/office/drawing/2014/main" id="{6C362529-CCFE-A270-8534-23352CE419F9}"/>
              </a:ext>
            </a:extLst>
          </p:cNvPr>
          <p:cNvPicPr>
            <a:picLocks noChangeAspect="1"/>
          </p:cNvPicPr>
          <p:nvPr/>
        </p:nvPicPr>
        <p:blipFill rotWithShape="1">
          <a:blip r:embed="rId3"/>
          <a:srcRect t="19867" r="-1" b="1030"/>
          <a:stretch/>
        </p:blipFill>
        <p:spPr>
          <a:xfrm>
            <a:off x="4499934" y="3414623"/>
            <a:ext cx="7706443" cy="3429000"/>
          </a:xfrm>
          <a:prstGeom prst="rect">
            <a:avLst/>
          </a:prstGeom>
        </p:spPr>
      </p:pic>
      <p:sp useBgFill="1">
        <p:nvSpPr>
          <p:cNvPr id="56" name="Freeform: Shape 55">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a:p>
        </p:txBody>
      </p:sp>
      <p:sp>
        <p:nvSpPr>
          <p:cNvPr id="2" name="Otsikko 1">
            <a:extLst>
              <a:ext uri="{FF2B5EF4-FFF2-40B4-BE49-F238E27FC236}">
                <a16:creationId xmlns:a16="http://schemas.microsoft.com/office/drawing/2014/main" id="{65DD30A6-4834-0956-A3DD-FF4E12A96A67}"/>
              </a:ext>
            </a:extLst>
          </p:cNvPr>
          <p:cNvSpPr>
            <a:spLocks noGrp="1"/>
          </p:cNvSpPr>
          <p:nvPr>
            <p:ph type="title"/>
          </p:nvPr>
        </p:nvSpPr>
        <p:spPr>
          <a:xfrm>
            <a:off x="535525" y="624110"/>
            <a:ext cx="4623955" cy="1280890"/>
          </a:xfrm>
        </p:spPr>
        <p:txBody>
          <a:bodyPr>
            <a:normAutofit/>
          </a:bodyPr>
          <a:lstStyle/>
          <a:p>
            <a:r>
              <a:rPr lang="fi-FI"/>
              <a:t>Kirkkovene</a:t>
            </a:r>
          </a:p>
        </p:txBody>
      </p:sp>
      <p:sp>
        <p:nvSpPr>
          <p:cNvPr id="58" name="Rectangle 57">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1" name="Content Placeholder 7">
            <a:extLst>
              <a:ext uri="{FF2B5EF4-FFF2-40B4-BE49-F238E27FC236}">
                <a16:creationId xmlns:a16="http://schemas.microsoft.com/office/drawing/2014/main" id="{2510779D-1B16-DE1B-3DBA-95064BD3BAE1}"/>
              </a:ext>
            </a:extLst>
          </p:cNvPr>
          <p:cNvSpPr>
            <a:spLocks noGrp="1"/>
          </p:cNvSpPr>
          <p:nvPr>
            <p:ph idx="1"/>
          </p:nvPr>
        </p:nvSpPr>
        <p:spPr>
          <a:xfrm>
            <a:off x="531812" y="2133600"/>
            <a:ext cx="4625882" cy="3777622"/>
          </a:xfrm>
        </p:spPr>
        <p:txBody>
          <a:bodyPr vert="horz" lIns="91440" tIns="45720" rIns="91440" bIns="45720" rtlCol="0" anchor="t">
            <a:normAutofit lnSpcReduction="10000"/>
          </a:bodyPr>
          <a:lstStyle/>
          <a:p>
            <a:r>
              <a:rPr lang="en-US" sz="3200" err="1">
                <a:ea typeface="+mn-lt"/>
                <a:cs typeface="+mn-lt"/>
              </a:rPr>
              <a:t>Kirkkovene</a:t>
            </a:r>
            <a:r>
              <a:rPr lang="en-US" sz="3200">
                <a:ea typeface="+mn-lt"/>
                <a:cs typeface="+mn-lt"/>
              </a:rPr>
              <a:t> on </a:t>
            </a:r>
            <a:r>
              <a:rPr lang="en-US" sz="3200" err="1">
                <a:ea typeface="+mn-lt"/>
                <a:cs typeface="+mn-lt"/>
              </a:rPr>
              <a:t>pitkä</a:t>
            </a:r>
            <a:r>
              <a:rPr lang="en-US" sz="3200">
                <a:ea typeface="+mn-lt"/>
                <a:cs typeface="+mn-lt"/>
              </a:rPr>
              <a:t> </a:t>
            </a:r>
            <a:r>
              <a:rPr lang="en-US" sz="3200" err="1">
                <a:ea typeface="+mn-lt"/>
                <a:cs typeface="+mn-lt"/>
              </a:rPr>
              <a:t>puinen</a:t>
            </a:r>
            <a:r>
              <a:rPr lang="en-US" sz="3200">
                <a:ea typeface="+mn-lt"/>
                <a:cs typeface="+mn-lt"/>
              </a:rPr>
              <a:t> </a:t>
            </a:r>
            <a:r>
              <a:rPr lang="en-US" sz="3200" err="1">
                <a:ea typeface="+mn-lt"/>
                <a:cs typeface="+mn-lt"/>
              </a:rPr>
              <a:t>soutuvene</a:t>
            </a:r>
            <a:r>
              <a:rPr lang="en-US" sz="3200">
                <a:ea typeface="+mn-lt"/>
                <a:cs typeface="+mn-lt"/>
              </a:rPr>
              <a:t>, jota </a:t>
            </a:r>
            <a:r>
              <a:rPr lang="en-US" sz="3200" err="1">
                <a:ea typeface="+mn-lt"/>
                <a:cs typeface="+mn-lt"/>
              </a:rPr>
              <a:t>Suomen</a:t>
            </a:r>
            <a:r>
              <a:rPr lang="en-US" sz="3200">
                <a:ea typeface="+mn-lt"/>
                <a:cs typeface="+mn-lt"/>
              </a:rPr>
              <a:t> </a:t>
            </a:r>
            <a:r>
              <a:rPr lang="en-US" sz="3200" err="1">
                <a:ea typeface="+mn-lt"/>
                <a:cs typeface="+mn-lt"/>
              </a:rPr>
              <a:t>järviseuduilla</a:t>
            </a:r>
            <a:r>
              <a:rPr lang="en-US" sz="3200">
                <a:ea typeface="+mn-lt"/>
                <a:cs typeface="+mn-lt"/>
              </a:rPr>
              <a:t> </a:t>
            </a:r>
            <a:r>
              <a:rPr lang="en-US" sz="3200" err="1">
                <a:ea typeface="+mn-lt"/>
                <a:cs typeface="+mn-lt"/>
              </a:rPr>
              <a:t>erityisesti</a:t>
            </a:r>
            <a:r>
              <a:rPr lang="en-US" sz="3200">
                <a:ea typeface="+mn-lt"/>
                <a:cs typeface="+mn-lt"/>
              </a:rPr>
              <a:t> </a:t>
            </a:r>
            <a:r>
              <a:rPr lang="en-US" sz="3200" err="1">
                <a:ea typeface="+mn-lt"/>
                <a:cs typeface="+mn-lt"/>
              </a:rPr>
              <a:t>käytettiin</a:t>
            </a:r>
            <a:r>
              <a:rPr lang="en-US" sz="3200">
                <a:ea typeface="+mn-lt"/>
                <a:cs typeface="+mn-lt"/>
              </a:rPr>
              <a:t> </a:t>
            </a:r>
            <a:r>
              <a:rPr lang="en-US" sz="3200" err="1">
                <a:ea typeface="+mn-lt"/>
                <a:cs typeface="+mn-lt"/>
              </a:rPr>
              <a:t>ennen</a:t>
            </a:r>
            <a:r>
              <a:rPr lang="en-US" sz="3200">
                <a:ea typeface="+mn-lt"/>
                <a:cs typeface="+mn-lt"/>
              </a:rPr>
              <a:t> </a:t>
            </a:r>
            <a:r>
              <a:rPr lang="en-US" sz="3200" err="1">
                <a:ea typeface="+mn-lt"/>
                <a:cs typeface="+mn-lt"/>
              </a:rPr>
              <a:t>vanhaan</a:t>
            </a:r>
            <a:r>
              <a:rPr lang="en-US" sz="3200">
                <a:ea typeface="+mn-lt"/>
                <a:cs typeface="+mn-lt"/>
              </a:rPr>
              <a:t> </a:t>
            </a:r>
            <a:r>
              <a:rPr lang="en-US" sz="3200" err="1">
                <a:ea typeface="+mn-lt"/>
                <a:cs typeface="+mn-lt"/>
              </a:rPr>
              <a:t>kirkkomatkoilla.</a:t>
            </a:r>
            <a:br>
              <a:rPr lang="en-US"/>
            </a:br>
            <a:endParaRPr lang="en-US"/>
          </a:p>
        </p:txBody>
      </p:sp>
    </p:spTree>
    <p:extLst>
      <p:ext uri="{BB962C8B-B14F-4D97-AF65-F5344CB8AC3E}">
        <p14:creationId xmlns:p14="http://schemas.microsoft.com/office/powerpoint/2010/main" val="34071792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additive="base">
                                        <p:cTn id="25" dur="500" fill="hold"/>
                                        <p:tgtEl>
                                          <p:spTgt spid="51"/>
                                        </p:tgtEl>
                                        <p:attrNameLst>
                                          <p:attrName>ppt_x</p:attrName>
                                        </p:attrNameLst>
                                      </p:cBhvr>
                                      <p:tavLst>
                                        <p:tav tm="0">
                                          <p:val>
                                            <p:strVal val="0-#ppt_w/2"/>
                                          </p:val>
                                        </p:tav>
                                        <p:tav tm="100000">
                                          <p:val>
                                            <p:strVal val="#ppt_x"/>
                                          </p:val>
                                        </p:tav>
                                      </p:tavLst>
                                    </p:anim>
                                    <p:anim calcmode="lin" valueType="num">
                                      <p:cBhvr additive="base">
                                        <p:cTn id="26"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8" name="Freeform 21">
            <a:extLst>
              <a:ext uri="{FF2B5EF4-FFF2-40B4-BE49-F238E27FC236}">
                <a16:creationId xmlns:a16="http://schemas.microsoft.com/office/drawing/2014/main" id="{04C56FBC-E865-4046-B28B-0CC2BE4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0 w 8170246"/>
              <a:gd name="connsiteY0" fmla="*/ 0 h 6858000"/>
              <a:gd name="connsiteX1" fmla="*/ 98791 w 8170246"/>
              <a:gd name="connsiteY1" fmla="*/ 0 h 6858000"/>
              <a:gd name="connsiteX2" fmla="*/ 4862151 w 8170246"/>
              <a:gd name="connsiteY2" fmla="*/ 0 h 6858000"/>
              <a:gd name="connsiteX3" fmla="*/ 8088169 w 8170246"/>
              <a:gd name="connsiteY3" fmla="*/ 3226735 h 6858000"/>
              <a:gd name="connsiteX4" fmla="*/ 8088169 w 8170246"/>
              <a:gd name="connsiteY4" fmla="*/ 3626507 h 6858000"/>
              <a:gd name="connsiteX5" fmla="*/ 4857393 w 8170246"/>
              <a:gd name="connsiteY5" fmla="*/ 6858000 h 6858000"/>
              <a:gd name="connsiteX6" fmla="*/ 133398 w 8170246"/>
              <a:gd name="connsiteY6" fmla="*/ 6858000 h 6858000"/>
              <a:gd name="connsiteX7" fmla="*/ 0 w 81702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70246" h="6858000">
                <a:moveTo>
                  <a:pt x="0" y="0"/>
                </a:moveTo>
                <a:lnTo>
                  <a:pt x="98791" y="0"/>
                </a:lnTo>
                <a:cubicBezTo>
                  <a:pt x="1141045" y="0"/>
                  <a:pt x="2657051" y="0"/>
                  <a:pt x="4862151" y="0"/>
                </a:cubicBez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133398" y="6858000"/>
                </a:cubicBezTo>
                <a:lnTo>
                  <a:pt x="0" y="6858000"/>
                </a:lnTo>
                <a:close/>
              </a:path>
            </a:pathLst>
          </a:custGeom>
          <a:solidFill>
            <a:schemeClr val="bg2">
              <a:lumMod val="10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a:p>
        </p:txBody>
      </p:sp>
      <p:pic>
        <p:nvPicPr>
          <p:cNvPr id="5" name="Kuva 5" descr="Kuva, joka sisältää kohteen maa, polkupyörä, ulko, pysäköity&#10;&#10;Kuvaus luotu automaattisesti">
            <a:extLst>
              <a:ext uri="{FF2B5EF4-FFF2-40B4-BE49-F238E27FC236}">
                <a16:creationId xmlns:a16="http://schemas.microsoft.com/office/drawing/2014/main" id="{4F7ADD79-F995-18E1-E550-59F51FE06543}"/>
              </a:ext>
            </a:extLst>
          </p:cNvPr>
          <p:cNvPicPr>
            <a:picLocks noChangeAspect="1"/>
          </p:cNvPicPr>
          <p:nvPr/>
        </p:nvPicPr>
        <p:blipFill rotWithShape="1">
          <a:blip r:embed="rId2"/>
          <a:srcRect t="1879" r="2" b="28038"/>
          <a:stretch/>
        </p:blipFill>
        <p:spPr>
          <a:xfrm>
            <a:off x="4862152" y="10"/>
            <a:ext cx="7329848" cy="3428990"/>
          </a:xfrm>
          <a:custGeom>
            <a:avLst/>
            <a:gdLst/>
            <a:ahLst/>
            <a:cxnLst/>
            <a:rect l="l" t="t" r="r" b="b"/>
            <a:pathLst>
              <a:path w="7329848" h="3429000">
                <a:moveTo>
                  <a:pt x="0" y="0"/>
                </a:moveTo>
                <a:lnTo>
                  <a:pt x="7329848" y="0"/>
                </a:lnTo>
                <a:lnTo>
                  <a:pt x="7329848" y="3429000"/>
                </a:lnTo>
                <a:lnTo>
                  <a:pt x="3307637" y="3429000"/>
                </a:lnTo>
                <a:lnTo>
                  <a:pt x="3308095" y="3426621"/>
                </a:lnTo>
                <a:cubicBezTo>
                  <a:pt x="3308095" y="3354043"/>
                  <a:pt x="3280736" y="3281466"/>
                  <a:pt x="3226017" y="3226735"/>
                </a:cubicBezTo>
                <a:cubicBezTo>
                  <a:pt x="0" y="0"/>
                  <a:pt x="0" y="0"/>
                  <a:pt x="0" y="0"/>
                </a:cubicBezTo>
                <a:close/>
              </a:path>
            </a:pathLst>
          </a:custGeom>
        </p:spPr>
      </p:pic>
      <p:sp>
        <p:nvSpPr>
          <p:cNvPr id="2" name="Otsikko 1">
            <a:extLst>
              <a:ext uri="{FF2B5EF4-FFF2-40B4-BE49-F238E27FC236}">
                <a16:creationId xmlns:a16="http://schemas.microsoft.com/office/drawing/2014/main" id="{BE59FE67-AA2F-A0E7-4692-B494FA7E2F7E}"/>
              </a:ext>
            </a:extLst>
          </p:cNvPr>
          <p:cNvSpPr>
            <a:spLocks noGrp="1"/>
          </p:cNvSpPr>
          <p:nvPr>
            <p:ph type="title"/>
          </p:nvPr>
        </p:nvSpPr>
        <p:spPr>
          <a:xfrm>
            <a:off x="541868" y="626533"/>
            <a:ext cx="5282758" cy="1278467"/>
          </a:xfrm>
        </p:spPr>
        <p:txBody>
          <a:bodyPr anchor="ctr">
            <a:normAutofit/>
          </a:bodyPr>
          <a:lstStyle/>
          <a:p>
            <a:r>
              <a:rPr lang="fi-FI" sz="3200">
                <a:solidFill>
                  <a:srgbClr val="FEFFFF"/>
                </a:solidFill>
              </a:rPr>
              <a:t>Hevoskärryt</a:t>
            </a:r>
          </a:p>
        </p:txBody>
      </p:sp>
      <p:pic>
        <p:nvPicPr>
          <p:cNvPr id="4" name="Kuva 4" descr="Kuva, joka sisältää kohteen vaunu, ulko, vetäminen, hevonen&#10;&#10;Kuvaus luotu automaattisesti">
            <a:extLst>
              <a:ext uri="{FF2B5EF4-FFF2-40B4-BE49-F238E27FC236}">
                <a16:creationId xmlns:a16="http://schemas.microsoft.com/office/drawing/2014/main" id="{6710700F-B0F7-F74A-179D-41A503DEB2F1}"/>
              </a:ext>
            </a:extLst>
          </p:cNvPr>
          <p:cNvPicPr>
            <a:picLocks noChangeAspect="1"/>
          </p:cNvPicPr>
          <p:nvPr/>
        </p:nvPicPr>
        <p:blipFill rotWithShape="1">
          <a:blip r:embed="rId3"/>
          <a:srcRect t="13322" r="3" b="9724"/>
          <a:stretch/>
        </p:blipFill>
        <p:spPr>
          <a:xfrm>
            <a:off x="4857394" y="3429000"/>
            <a:ext cx="7334607" cy="3429000"/>
          </a:xfrm>
          <a:custGeom>
            <a:avLst/>
            <a:gdLst/>
            <a:ahLst/>
            <a:cxnLst/>
            <a:rect l="l" t="t" r="r" b="b"/>
            <a:pathLst>
              <a:path w="7334607" h="3429000">
                <a:moveTo>
                  <a:pt x="3312396" y="0"/>
                </a:moveTo>
                <a:lnTo>
                  <a:pt x="7334607" y="0"/>
                </a:lnTo>
                <a:lnTo>
                  <a:pt x="7334607" y="3429000"/>
                </a:lnTo>
                <a:lnTo>
                  <a:pt x="0" y="3429000"/>
                </a:lnTo>
                <a:cubicBezTo>
                  <a:pt x="3230776" y="197507"/>
                  <a:pt x="3230776" y="197507"/>
                  <a:pt x="3230776" y="197507"/>
                </a:cubicBezTo>
                <a:cubicBezTo>
                  <a:pt x="3258135" y="170142"/>
                  <a:pt x="3278655" y="138314"/>
                  <a:pt x="3292335" y="104256"/>
                </a:cubicBezTo>
                <a:close/>
              </a:path>
            </a:pathLst>
          </a:custGeom>
        </p:spPr>
      </p:pic>
      <p:sp>
        <p:nvSpPr>
          <p:cNvPr id="3" name="Sisällön paikkamerkki 2">
            <a:extLst>
              <a:ext uri="{FF2B5EF4-FFF2-40B4-BE49-F238E27FC236}">
                <a16:creationId xmlns:a16="http://schemas.microsoft.com/office/drawing/2014/main" id="{BCE0F224-AD2A-1A04-42C6-3E5C7EF9898C}"/>
              </a:ext>
            </a:extLst>
          </p:cNvPr>
          <p:cNvSpPr>
            <a:spLocks noGrp="1"/>
          </p:cNvSpPr>
          <p:nvPr>
            <p:ph idx="1"/>
          </p:nvPr>
        </p:nvSpPr>
        <p:spPr>
          <a:xfrm>
            <a:off x="541869" y="2133599"/>
            <a:ext cx="5282758" cy="3809999"/>
          </a:xfrm>
        </p:spPr>
        <p:txBody>
          <a:bodyPr vert="horz" lIns="91440" tIns="45720" rIns="91440" bIns="45720" rtlCol="0" anchor="t">
            <a:normAutofit/>
          </a:bodyPr>
          <a:lstStyle/>
          <a:p>
            <a:r>
              <a:rPr lang="fi-FI" sz="2800">
                <a:solidFill>
                  <a:srgbClr val="FEFFFF"/>
                </a:solidFill>
              </a:rPr>
              <a:t>Hevoskärryt keksittiin noin 1000 vuotta ennen ajanlaskun alkua.</a:t>
            </a:r>
          </a:p>
          <a:p>
            <a:r>
              <a:rPr lang="fi-FI" sz="2800">
                <a:solidFill>
                  <a:srgbClr val="FEFFFF"/>
                </a:solidFill>
              </a:rPr>
              <a:t>Hevoskärryt helpottivat entisajan ihmisten liikkumista.</a:t>
            </a:r>
          </a:p>
          <a:p>
            <a:endParaRPr lang="fi-FI">
              <a:solidFill>
                <a:srgbClr val="FEFFFF"/>
              </a:solidFill>
            </a:endParaRPr>
          </a:p>
        </p:txBody>
      </p:sp>
    </p:spTree>
    <p:extLst>
      <p:ext uri="{BB962C8B-B14F-4D97-AF65-F5344CB8AC3E}">
        <p14:creationId xmlns:p14="http://schemas.microsoft.com/office/powerpoint/2010/main" val="20351003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Kuva 4" descr="Kuva, joka sisältää kohteen vesiskootteri, säilö, kori, laiva&#10;&#10;Kuvaus luotu automaattisesti">
            <a:extLst>
              <a:ext uri="{FF2B5EF4-FFF2-40B4-BE49-F238E27FC236}">
                <a16:creationId xmlns:a16="http://schemas.microsoft.com/office/drawing/2014/main" id="{FB83218D-9C1A-7F81-1869-0EA3C10C540C}"/>
              </a:ext>
            </a:extLst>
          </p:cNvPr>
          <p:cNvPicPr>
            <a:picLocks noChangeAspect="1"/>
          </p:cNvPicPr>
          <p:nvPr/>
        </p:nvPicPr>
        <p:blipFill rotWithShape="1">
          <a:blip r:embed="rId2"/>
          <a:srcRect t="19490" r="-1" b="33567"/>
          <a:stretch/>
        </p:blipFill>
        <p:spPr>
          <a:xfrm>
            <a:off x="4485557" y="10"/>
            <a:ext cx="7706443" cy="6857990"/>
          </a:xfrm>
          <a:prstGeom prst="rect">
            <a:avLst/>
          </a:prstGeom>
        </p:spPr>
      </p:pic>
      <p:sp useBgFill="1">
        <p:nvSpPr>
          <p:cNvPr id="17" name="Freeform: Shape 10">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a:p>
        </p:txBody>
      </p:sp>
      <p:sp>
        <p:nvSpPr>
          <p:cNvPr id="2" name="Otsikko 1">
            <a:extLst>
              <a:ext uri="{FF2B5EF4-FFF2-40B4-BE49-F238E27FC236}">
                <a16:creationId xmlns:a16="http://schemas.microsoft.com/office/drawing/2014/main" id="{057BDF60-2962-707A-FF24-AC3EE1965CC4}"/>
              </a:ext>
            </a:extLst>
          </p:cNvPr>
          <p:cNvSpPr>
            <a:spLocks noGrp="1"/>
          </p:cNvSpPr>
          <p:nvPr>
            <p:ph type="title"/>
          </p:nvPr>
        </p:nvSpPr>
        <p:spPr>
          <a:xfrm>
            <a:off x="535525" y="624110"/>
            <a:ext cx="4623955" cy="1280890"/>
          </a:xfrm>
        </p:spPr>
        <p:txBody>
          <a:bodyPr>
            <a:normAutofit/>
          </a:bodyPr>
          <a:lstStyle/>
          <a:p>
            <a:r>
              <a:rPr lang="fi-FI" err="1"/>
              <a:t>Keluuvene</a:t>
            </a:r>
          </a:p>
        </p:txBody>
      </p:sp>
      <p:sp>
        <p:nvSpPr>
          <p:cNvPr id="18" name="Rectangle 12">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9" name="Content Placeholder 7">
            <a:extLst>
              <a:ext uri="{FF2B5EF4-FFF2-40B4-BE49-F238E27FC236}">
                <a16:creationId xmlns:a16="http://schemas.microsoft.com/office/drawing/2014/main" id="{E8C7BEB0-4F85-C715-8E89-22F97310A9B6}"/>
              </a:ext>
            </a:extLst>
          </p:cNvPr>
          <p:cNvSpPr>
            <a:spLocks noGrp="1"/>
          </p:cNvSpPr>
          <p:nvPr>
            <p:ph idx="1"/>
          </p:nvPr>
        </p:nvSpPr>
        <p:spPr>
          <a:xfrm>
            <a:off x="531812" y="1917940"/>
            <a:ext cx="4625882" cy="3777622"/>
          </a:xfrm>
        </p:spPr>
        <p:txBody>
          <a:bodyPr vert="horz" lIns="91440" tIns="45720" rIns="91440" bIns="45720" rtlCol="0" anchor="t">
            <a:noAutofit/>
          </a:bodyPr>
          <a:lstStyle/>
          <a:p>
            <a:r>
              <a:rPr lang="en-US" sz="2400" err="1">
                <a:ea typeface="+mn-lt"/>
                <a:cs typeface="+mn-lt"/>
              </a:rPr>
              <a:t>Keluuvene</a:t>
            </a:r>
            <a:r>
              <a:rPr lang="en-US" sz="2400">
                <a:ea typeface="+mn-lt"/>
                <a:cs typeface="+mn-lt"/>
              </a:rPr>
              <a:t> (</a:t>
            </a:r>
            <a:r>
              <a:rPr lang="en-US" sz="2400" err="1">
                <a:ea typeface="+mn-lt"/>
                <a:cs typeface="+mn-lt"/>
              </a:rPr>
              <a:t>myös</a:t>
            </a:r>
            <a:r>
              <a:rPr lang="en-US" sz="2400">
                <a:ea typeface="+mn-lt"/>
                <a:cs typeface="+mn-lt"/>
              </a:rPr>
              <a:t> </a:t>
            </a:r>
            <a:r>
              <a:rPr lang="en-US" sz="2400" err="1">
                <a:ea typeface="+mn-lt"/>
                <a:cs typeface="+mn-lt"/>
              </a:rPr>
              <a:t>nimellä</a:t>
            </a:r>
            <a:r>
              <a:rPr lang="en-US" sz="2400">
                <a:ea typeface="+mn-lt"/>
                <a:cs typeface="+mn-lt"/>
              </a:rPr>
              <a:t> </a:t>
            </a:r>
            <a:r>
              <a:rPr lang="en-US" sz="2400" err="1">
                <a:ea typeface="+mn-lt"/>
                <a:cs typeface="+mn-lt"/>
              </a:rPr>
              <a:t>keluvene</a:t>
            </a:r>
            <a:r>
              <a:rPr lang="en-US" sz="2400">
                <a:ea typeface="+mn-lt"/>
                <a:cs typeface="+mn-lt"/>
              </a:rPr>
              <a:t>) on </a:t>
            </a:r>
            <a:r>
              <a:rPr lang="en-US" sz="2400" err="1">
                <a:ea typeface="+mn-lt"/>
                <a:cs typeface="+mn-lt"/>
              </a:rPr>
              <a:t>tukinuiton</a:t>
            </a:r>
            <a:r>
              <a:rPr lang="en-US" sz="2400">
                <a:ea typeface="+mn-lt"/>
                <a:cs typeface="+mn-lt"/>
              </a:rPr>
              <a:t> </a:t>
            </a:r>
            <a:r>
              <a:rPr lang="en-US" sz="2400" err="1">
                <a:ea typeface="+mn-lt"/>
                <a:cs typeface="+mn-lt"/>
              </a:rPr>
              <a:t>apuvene</a:t>
            </a:r>
            <a:r>
              <a:rPr lang="en-US" sz="2400">
                <a:ea typeface="+mn-lt"/>
                <a:cs typeface="+mn-lt"/>
              </a:rPr>
              <a:t>.</a:t>
            </a:r>
          </a:p>
          <a:p>
            <a:r>
              <a:rPr lang="en-US" sz="2400" err="1">
                <a:ea typeface="+mn-lt"/>
                <a:cs typeface="+mn-lt"/>
              </a:rPr>
              <a:t>Keluuvene</a:t>
            </a:r>
            <a:r>
              <a:rPr lang="en-US" sz="2400">
                <a:ea typeface="+mn-lt"/>
                <a:cs typeface="+mn-lt"/>
              </a:rPr>
              <a:t> on </a:t>
            </a:r>
            <a:r>
              <a:rPr lang="en-US" sz="2400" err="1">
                <a:ea typeface="+mn-lt"/>
                <a:cs typeface="+mn-lt"/>
              </a:rPr>
              <a:t>rakennettu</a:t>
            </a:r>
            <a:r>
              <a:rPr lang="en-US" sz="2400">
                <a:ea typeface="+mn-lt"/>
                <a:cs typeface="+mn-lt"/>
              </a:rPr>
              <a:t> </a:t>
            </a:r>
            <a:r>
              <a:rPr lang="en-US" sz="2400" err="1">
                <a:ea typeface="+mn-lt"/>
                <a:cs typeface="+mn-lt"/>
              </a:rPr>
              <a:t>tavallisesta</a:t>
            </a:r>
            <a:r>
              <a:rPr lang="en-US" sz="2400">
                <a:ea typeface="+mn-lt"/>
                <a:cs typeface="+mn-lt"/>
              </a:rPr>
              <a:t> </a:t>
            </a:r>
            <a:r>
              <a:rPr lang="en-US" sz="2400" err="1">
                <a:ea typeface="+mn-lt"/>
                <a:cs typeface="+mn-lt"/>
              </a:rPr>
              <a:t>soutuveneestä</a:t>
            </a:r>
            <a:r>
              <a:rPr lang="en-US" sz="2400">
                <a:ea typeface="+mn-lt"/>
                <a:cs typeface="+mn-lt"/>
              </a:rPr>
              <a:t>; </a:t>
            </a:r>
            <a:r>
              <a:rPr lang="en-US" sz="2400" err="1">
                <a:ea typeface="+mn-lt"/>
                <a:cs typeface="+mn-lt"/>
              </a:rPr>
              <a:t>keskimmäisten</a:t>
            </a:r>
            <a:r>
              <a:rPr lang="en-US" sz="2400">
                <a:ea typeface="+mn-lt"/>
                <a:cs typeface="+mn-lt"/>
              </a:rPr>
              <a:t> </a:t>
            </a:r>
            <a:r>
              <a:rPr lang="en-US" sz="2400" err="1">
                <a:ea typeface="+mn-lt"/>
                <a:cs typeface="+mn-lt"/>
              </a:rPr>
              <a:t>hankaimien</a:t>
            </a:r>
            <a:r>
              <a:rPr lang="en-US" sz="2400">
                <a:ea typeface="+mn-lt"/>
                <a:cs typeface="+mn-lt"/>
              </a:rPr>
              <a:t> </a:t>
            </a:r>
            <a:r>
              <a:rPr lang="en-US" sz="2400" err="1">
                <a:ea typeface="+mn-lt"/>
                <a:cs typeface="+mn-lt"/>
              </a:rPr>
              <a:t>paikalle</a:t>
            </a:r>
            <a:r>
              <a:rPr lang="en-US" sz="2400">
                <a:ea typeface="+mn-lt"/>
                <a:cs typeface="+mn-lt"/>
              </a:rPr>
              <a:t> on </a:t>
            </a:r>
            <a:r>
              <a:rPr lang="en-US" sz="2400" err="1">
                <a:ea typeface="+mn-lt"/>
                <a:cs typeface="+mn-lt"/>
              </a:rPr>
              <a:t>asennettu</a:t>
            </a:r>
            <a:r>
              <a:rPr lang="en-US" sz="2400">
                <a:ea typeface="+mn-lt"/>
                <a:cs typeface="+mn-lt"/>
              </a:rPr>
              <a:t> </a:t>
            </a:r>
            <a:r>
              <a:rPr lang="en-US" sz="2400" err="1">
                <a:ea typeface="+mn-lt"/>
                <a:cs typeface="+mn-lt"/>
              </a:rPr>
              <a:t>käsivinssi</a:t>
            </a:r>
            <a:r>
              <a:rPr lang="en-US" sz="2400">
                <a:ea typeface="+mn-lt"/>
                <a:cs typeface="+mn-lt"/>
              </a:rPr>
              <a:t> ja </a:t>
            </a:r>
            <a:r>
              <a:rPr lang="en-US" sz="2400" err="1">
                <a:ea typeface="+mn-lt"/>
                <a:cs typeface="+mn-lt"/>
              </a:rPr>
              <a:t>keskelle</a:t>
            </a:r>
            <a:r>
              <a:rPr lang="en-US" sz="2400">
                <a:ea typeface="+mn-lt"/>
                <a:cs typeface="+mn-lt"/>
              </a:rPr>
              <a:t> </a:t>
            </a:r>
            <a:r>
              <a:rPr lang="en-US" sz="2400" err="1">
                <a:ea typeface="+mn-lt"/>
                <a:cs typeface="+mn-lt"/>
              </a:rPr>
              <a:t>perää</a:t>
            </a:r>
            <a:r>
              <a:rPr lang="en-US" sz="2400">
                <a:ea typeface="+mn-lt"/>
                <a:cs typeface="+mn-lt"/>
              </a:rPr>
              <a:t> </a:t>
            </a:r>
            <a:r>
              <a:rPr lang="en-US" sz="2400" err="1">
                <a:ea typeface="+mn-lt"/>
                <a:cs typeface="+mn-lt"/>
              </a:rPr>
              <a:t>kahdella</a:t>
            </a:r>
            <a:r>
              <a:rPr lang="en-US" sz="2400">
                <a:ea typeface="+mn-lt"/>
                <a:cs typeface="+mn-lt"/>
              </a:rPr>
              <a:t> </a:t>
            </a:r>
            <a:r>
              <a:rPr lang="en-US" sz="2400" err="1">
                <a:ea typeface="+mn-lt"/>
                <a:cs typeface="+mn-lt"/>
              </a:rPr>
              <a:t>rullalla</a:t>
            </a:r>
            <a:r>
              <a:rPr lang="en-US" sz="2400">
                <a:ea typeface="+mn-lt"/>
                <a:cs typeface="+mn-lt"/>
              </a:rPr>
              <a:t> </a:t>
            </a:r>
            <a:r>
              <a:rPr lang="en-US" sz="2400" err="1">
                <a:ea typeface="+mn-lt"/>
                <a:cs typeface="+mn-lt"/>
              </a:rPr>
              <a:t>varustettu</a:t>
            </a:r>
            <a:r>
              <a:rPr lang="en-US" sz="2400">
                <a:ea typeface="+mn-lt"/>
                <a:cs typeface="+mn-lt"/>
              </a:rPr>
              <a:t> </a:t>
            </a:r>
            <a:r>
              <a:rPr lang="en-US" sz="2400" err="1">
                <a:ea typeface="+mn-lt"/>
                <a:cs typeface="+mn-lt"/>
              </a:rPr>
              <a:t>haarukka</a:t>
            </a:r>
            <a:r>
              <a:rPr lang="en-US" sz="2400">
                <a:ea typeface="+mn-lt"/>
                <a:cs typeface="+mn-lt"/>
              </a:rPr>
              <a:t>, </a:t>
            </a:r>
            <a:r>
              <a:rPr lang="en-US" sz="2400" err="1">
                <a:ea typeface="+mn-lt"/>
                <a:cs typeface="+mn-lt"/>
              </a:rPr>
              <a:t>jonka</a:t>
            </a:r>
            <a:r>
              <a:rPr lang="en-US" sz="2400">
                <a:ea typeface="+mn-lt"/>
                <a:cs typeface="+mn-lt"/>
              </a:rPr>
              <a:t> </a:t>
            </a:r>
            <a:r>
              <a:rPr lang="en-US" sz="2400" err="1">
                <a:ea typeface="+mn-lt"/>
                <a:cs typeface="+mn-lt"/>
              </a:rPr>
              <a:t>läpi</a:t>
            </a:r>
            <a:r>
              <a:rPr lang="en-US" sz="2400">
                <a:ea typeface="+mn-lt"/>
                <a:cs typeface="+mn-lt"/>
              </a:rPr>
              <a:t> </a:t>
            </a:r>
            <a:r>
              <a:rPr lang="en-US" sz="2400" err="1">
                <a:ea typeface="+mn-lt"/>
                <a:cs typeface="+mn-lt"/>
              </a:rPr>
              <a:t>vinssivaijeri</a:t>
            </a:r>
            <a:r>
              <a:rPr lang="en-US" sz="2400">
                <a:ea typeface="+mn-lt"/>
                <a:cs typeface="+mn-lt"/>
              </a:rPr>
              <a:t> </a:t>
            </a:r>
            <a:r>
              <a:rPr lang="en-US" sz="2400" err="1">
                <a:ea typeface="+mn-lt"/>
                <a:cs typeface="+mn-lt"/>
              </a:rPr>
              <a:t>kulki</a:t>
            </a:r>
            <a:r>
              <a:rPr lang="en-US" sz="2400">
                <a:ea typeface="+mn-lt"/>
                <a:cs typeface="+mn-lt"/>
              </a:rPr>
              <a:t>. Vinssin </a:t>
            </a:r>
            <a:r>
              <a:rPr lang="en-US" sz="2400" err="1">
                <a:ea typeface="+mn-lt"/>
                <a:cs typeface="+mn-lt"/>
              </a:rPr>
              <a:t>sai</a:t>
            </a:r>
            <a:r>
              <a:rPr lang="en-US" sz="2400">
                <a:ea typeface="+mn-lt"/>
                <a:cs typeface="+mn-lt"/>
              </a:rPr>
              <a:t> </a:t>
            </a:r>
            <a:r>
              <a:rPr lang="en-US" sz="2400" err="1">
                <a:ea typeface="+mn-lt"/>
                <a:cs typeface="+mn-lt"/>
              </a:rPr>
              <a:t>lukittua</a:t>
            </a:r>
            <a:r>
              <a:rPr lang="en-US" sz="2400">
                <a:ea typeface="+mn-lt"/>
                <a:cs typeface="+mn-lt"/>
              </a:rPr>
              <a:t>.</a:t>
            </a:r>
            <a:endParaRPr lang="en-US" sz="2400"/>
          </a:p>
        </p:txBody>
      </p:sp>
    </p:spTree>
    <p:extLst>
      <p:ext uri="{BB962C8B-B14F-4D97-AF65-F5344CB8AC3E}">
        <p14:creationId xmlns:p14="http://schemas.microsoft.com/office/powerpoint/2010/main" val="17028909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Otsikko 1">
            <a:extLst>
              <a:ext uri="{FF2B5EF4-FFF2-40B4-BE49-F238E27FC236}">
                <a16:creationId xmlns:a16="http://schemas.microsoft.com/office/drawing/2014/main" id="{03B885A8-888B-149B-7A13-CD404C6B5ED8}"/>
              </a:ext>
            </a:extLst>
          </p:cNvPr>
          <p:cNvSpPr>
            <a:spLocks noGrp="1"/>
          </p:cNvSpPr>
          <p:nvPr>
            <p:ph type="title"/>
          </p:nvPr>
        </p:nvSpPr>
        <p:spPr>
          <a:xfrm>
            <a:off x="-6061" y="4134"/>
            <a:ext cx="4282077" cy="1369703"/>
          </a:xfrm>
        </p:spPr>
        <p:txBody>
          <a:bodyPr vert="horz" lIns="91440" tIns="45720" rIns="91440" bIns="45720" rtlCol="0" anchor="b">
            <a:normAutofit/>
          </a:bodyPr>
          <a:lstStyle/>
          <a:p>
            <a:r>
              <a:rPr lang="en-US" sz="4000" err="1">
                <a:solidFill>
                  <a:srgbClr val="FEFFFF"/>
                </a:solidFill>
              </a:rPr>
              <a:t>Entisajan</a:t>
            </a:r>
            <a:r>
              <a:rPr lang="en-US" sz="4000">
                <a:solidFill>
                  <a:srgbClr val="FEFFFF"/>
                </a:solidFill>
              </a:rPr>
              <a:t> </a:t>
            </a:r>
            <a:r>
              <a:rPr lang="en-US" sz="4000" err="1">
                <a:solidFill>
                  <a:srgbClr val="FEFFFF"/>
                </a:solidFill>
              </a:rPr>
              <a:t>ruokia</a:t>
            </a:r>
          </a:p>
        </p:txBody>
      </p:sp>
      <p:sp>
        <p:nvSpPr>
          <p:cNvPr id="45"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Kuva 4" descr="Kuva, joka sisältää kohteen teksti, sisä&#10;&#10;Kuvaus luotu automaattisesti">
            <a:extLst>
              <a:ext uri="{FF2B5EF4-FFF2-40B4-BE49-F238E27FC236}">
                <a16:creationId xmlns:a16="http://schemas.microsoft.com/office/drawing/2014/main" id="{AF7C930F-E8AC-86C7-B677-D02F88CC38DA}"/>
              </a:ext>
            </a:extLst>
          </p:cNvPr>
          <p:cNvPicPr>
            <a:picLocks noChangeAspect="1"/>
          </p:cNvPicPr>
          <p:nvPr/>
        </p:nvPicPr>
        <p:blipFill>
          <a:blip r:embed="rId2"/>
          <a:stretch>
            <a:fillRect/>
          </a:stretch>
        </p:blipFill>
        <p:spPr>
          <a:xfrm rot="-5400000">
            <a:off x="5943011" y="1583725"/>
            <a:ext cx="4930468" cy="3697851"/>
          </a:xfrm>
          <a:prstGeom prst="rect">
            <a:avLst/>
          </a:prstGeom>
        </p:spPr>
      </p:pic>
      <p:sp>
        <p:nvSpPr>
          <p:cNvPr id="22" name="Tekstiruutu 21">
            <a:extLst>
              <a:ext uri="{FF2B5EF4-FFF2-40B4-BE49-F238E27FC236}">
                <a16:creationId xmlns:a16="http://schemas.microsoft.com/office/drawing/2014/main" id="{A3444407-0ABA-BCDD-C606-702D08697B54}"/>
              </a:ext>
            </a:extLst>
          </p:cNvPr>
          <p:cNvSpPr txBox="1"/>
          <p:nvPr/>
        </p:nvSpPr>
        <p:spPr>
          <a:xfrm>
            <a:off x="6507193" y="27403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a:t>Hernekeitto</a:t>
            </a:r>
          </a:p>
        </p:txBody>
      </p:sp>
      <p:sp>
        <p:nvSpPr>
          <p:cNvPr id="38" name="Tekstiruutu 37">
            <a:extLst>
              <a:ext uri="{FF2B5EF4-FFF2-40B4-BE49-F238E27FC236}">
                <a16:creationId xmlns:a16="http://schemas.microsoft.com/office/drawing/2014/main" id="{0D95E67D-D948-AAB0-512A-4D0E449DA19C}"/>
              </a:ext>
            </a:extLst>
          </p:cNvPr>
          <p:cNvSpPr txBox="1"/>
          <p:nvPr/>
        </p:nvSpPr>
        <p:spPr>
          <a:xfrm>
            <a:off x="8318740" y="297036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a:t>Leipä</a:t>
            </a:r>
          </a:p>
        </p:txBody>
      </p:sp>
      <p:sp>
        <p:nvSpPr>
          <p:cNvPr id="40" name="Tekstiruutu 39">
            <a:extLst>
              <a:ext uri="{FF2B5EF4-FFF2-40B4-BE49-F238E27FC236}">
                <a16:creationId xmlns:a16="http://schemas.microsoft.com/office/drawing/2014/main" id="{322FA802-569E-EC7F-CDD8-24CF23C76034}"/>
              </a:ext>
            </a:extLst>
          </p:cNvPr>
          <p:cNvSpPr txBox="1"/>
          <p:nvPr/>
        </p:nvSpPr>
        <p:spPr>
          <a:xfrm>
            <a:off x="6563803" y="45365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a:t>Maito</a:t>
            </a:r>
          </a:p>
        </p:txBody>
      </p:sp>
      <p:sp>
        <p:nvSpPr>
          <p:cNvPr id="42" name="Tekstiruutu 41">
            <a:extLst>
              <a:ext uri="{FF2B5EF4-FFF2-40B4-BE49-F238E27FC236}">
                <a16:creationId xmlns:a16="http://schemas.microsoft.com/office/drawing/2014/main" id="{13E3274E-FB67-3A8A-E32A-A9C56A844B1C}"/>
              </a:ext>
            </a:extLst>
          </p:cNvPr>
          <p:cNvSpPr txBox="1"/>
          <p:nvPr/>
        </p:nvSpPr>
        <p:spPr>
          <a:xfrm>
            <a:off x="7873041" y="440809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a:t>Porkkana</a:t>
            </a:r>
          </a:p>
        </p:txBody>
      </p:sp>
      <p:sp>
        <p:nvSpPr>
          <p:cNvPr id="44" name="Tekstiruutu 43">
            <a:extLst>
              <a:ext uri="{FF2B5EF4-FFF2-40B4-BE49-F238E27FC236}">
                <a16:creationId xmlns:a16="http://schemas.microsoft.com/office/drawing/2014/main" id="{152EC2EC-E03E-DEBC-37FF-2444DBAC8506}"/>
              </a:ext>
            </a:extLst>
          </p:cNvPr>
          <p:cNvSpPr txBox="1"/>
          <p:nvPr/>
        </p:nvSpPr>
        <p:spPr>
          <a:xfrm>
            <a:off x="9166106" y="436406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a:t>Voi</a:t>
            </a:r>
          </a:p>
        </p:txBody>
      </p:sp>
      <p:sp>
        <p:nvSpPr>
          <p:cNvPr id="46" name="Tekstiruutu 45">
            <a:extLst>
              <a:ext uri="{FF2B5EF4-FFF2-40B4-BE49-F238E27FC236}">
                <a16:creationId xmlns:a16="http://schemas.microsoft.com/office/drawing/2014/main" id="{A257B95C-0ACE-F9E0-4BD0-CF47CF696B84}"/>
              </a:ext>
            </a:extLst>
          </p:cNvPr>
          <p:cNvSpPr txBox="1"/>
          <p:nvPr/>
        </p:nvSpPr>
        <p:spPr>
          <a:xfrm>
            <a:off x="7195508" y="472260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a:t>Mämmi</a:t>
            </a:r>
          </a:p>
        </p:txBody>
      </p:sp>
      <p:sp>
        <p:nvSpPr>
          <p:cNvPr id="53" name="Tekstiruutu 52">
            <a:extLst>
              <a:ext uri="{FF2B5EF4-FFF2-40B4-BE49-F238E27FC236}">
                <a16:creationId xmlns:a16="http://schemas.microsoft.com/office/drawing/2014/main" id="{1BC8CE7A-B098-BCBB-1180-8475F1E68244}"/>
              </a:ext>
            </a:extLst>
          </p:cNvPr>
          <p:cNvSpPr txBox="1"/>
          <p:nvPr/>
        </p:nvSpPr>
        <p:spPr>
          <a:xfrm>
            <a:off x="7784082" y="56131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a:t>Peruna</a:t>
            </a:r>
          </a:p>
        </p:txBody>
      </p:sp>
      <p:sp>
        <p:nvSpPr>
          <p:cNvPr id="62" name="Tekstiruutu 61">
            <a:extLst>
              <a:ext uri="{FF2B5EF4-FFF2-40B4-BE49-F238E27FC236}">
                <a16:creationId xmlns:a16="http://schemas.microsoft.com/office/drawing/2014/main" id="{39C3E012-7851-3A88-D17F-1C1E4C89F31A}"/>
              </a:ext>
            </a:extLst>
          </p:cNvPr>
          <p:cNvSpPr txBox="1"/>
          <p:nvPr/>
        </p:nvSpPr>
        <p:spPr>
          <a:xfrm>
            <a:off x="9149032" y="561220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a:t>Omena</a:t>
            </a:r>
          </a:p>
        </p:txBody>
      </p:sp>
      <mc:AlternateContent xmlns:mc="http://schemas.openxmlformats.org/markup-compatibility/2006">
        <mc:Choice xmlns:p14="http://schemas.microsoft.com/office/powerpoint/2010/main" Requires="p14">
          <p:contentPart p14:bwMode="auto" r:id="rId3">
            <p14:nvContentPartPr>
              <p14:cNvPr id="3" name="Käsinkirjoitus 2">
                <a:extLst>
                  <a:ext uri="{FF2B5EF4-FFF2-40B4-BE49-F238E27FC236}">
                    <a16:creationId xmlns:a16="http://schemas.microsoft.com/office/drawing/2014/main" id="{FD74E518-A4A2-1F93-425E-67E3E7422A96}"/>
                  </a:ext>
                </a:extLst>
              </p14:cNvPr>
              <p14:cNvContentPartPr/>
              <p14:nvPr/>
            </p14:nvContentPartPr>
            <p14:xfrm>
              <a:off x="7618036" y="5053898"/>
              <a:ext cx="238124" cy="209550"/>
            </p14:xfrm>
          </p:contentPart>
        </mc:Choice>
        <mc:Fallback>
          <p:pic>
            <p:nvPicPr>
              <p:cNvPr id="3" name="Käsinkirjoitus 2">
                <a:extLst>
                  <a:ext uri="{FF2B5EF4-FFF2-40B4-BE49-F238E27FC236}">
                    <a16:creationId xmlns:a16="http://schemas.microsoft.com/office/drawing/2014/main" id="{FD74E518-A4A2-1F93-425E-67E3E7422A96}"/>
                  </a:ext>
                </a:extLst>
              </p:cNvPr>
              <p:cNvPicPr/>
              <p:nvPr/>
            </p:nvPicPr>
            <p:blipFill>
              <a:blip r:embed="rId4"/>
              <a:stretch>
                <a:fillRect/>
              </a:stretch>
            </p:blipFill>
            <p:spPr>
              <a:xfrm>
                <a:off x="7600051" y="5035802"/>
                <a:ext cx="273735" cy="2453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Käsinkirjoitus 4">
                <a:extLst>
                  <a:ext uri="{FF2B5EF4-FFF2-40B4-BE49-F238E27FC236}">
                    <a16:creationId xmlns:a16="http://schemas.microsoft.com/office/drawing/2014/main" id="{262CF49C-5D46-FA01-C18C-2C41A514E844}"/>
                  </a:ext>
                </a:extLst>
              </p14:cNvPr>
              <p14:cNvContentPartPr/>
              <p14:nvPr/>
            </p14:nvContentPartPr>
            <p14:xfrm>
              <a:off x="7552147" y="5089786"/>
              <a:ext cx="238124" cy="285750"/>
            </p14:xfrm>
          </p:contentPart>
        </mc:Choice>
        <mc:Fallback>
          <p:pic>
            <p:nvPicPr>
              <p:cNvPr id="5" name="Käsinkirjoitus 4">
                <a:extLst>
                  <a:ext uri="{FF2B5EF4-FFF2-40B4-BE49-F238E27FC236}">
                    <a16:creationId xmlns:a16="http://schemas.microsoft.com/office/drawing/2014/main" id="{262CF49C-5D46-FA01-C18C-2C41A514E844}"/>
                  </a:ext>
                </a:extLst>
              </p:cNvPr>
              <p:cNvPicPr/>
              <p:nvPr/>
            </p:nvPicPr>
            <p:blipFill>
              <a:blip r:embed="rId6"/>
              <a:stretch>
                <a:fillRect/>
              </a:stretch>
            </p:blipFill>
            <p:spPr>
              <a:xfrm>
                <a:off x="7534403" y="5071927"/>
                <a:ext cx="273257" cy="321112"/>
              </a:xfrm>
              <a:prstGeom prst="rect">
                <a:avLst/>
              </a:prstGeom>
            </p:spPr>
          </p:pic>
        </mc:Fallback>
      </mc:AlternateContent>
    </p:spTree>
    <p:extLst>
      <p:ext uri="{BB962C8B-B14F-4D97-AF65-F5344CB8AC3E}">
        <p14:creationId xmlns:p14="http://schemas.microsoft.com/office/powerpoint/2010/main" val="917690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5"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additive="base">
                                        <p:cTn id="24" dur="500" fill="hold"/>
                                        <p:tgtEl>
                                          <p:spTgt spid="38"/>
                                        </p:tgtEl>
                                        <p:attrNameLst>
                                          <p:attrName>ppt_x</p:attrName>
                                        </p:attrNameLst>
                                      </p:cBhvr>
                                      <p:tavLst>
                                        <p:tav tm="0">
                                          <p:val>
                                            <p:strVal val="#ppt_x"/>
                                          </p:val>
                                        </p:tav>
                                        <p:tav tm="100000">
                                          <p:val>
                                            <p:strVal val="#ppt_x"/>
                                          </p:val>
                                        </p:tav>
                                      </p:tavLst>
                                    </p:anim>
                                    <p:anim calcmode="lin" valueType="num">
                                      <p:cBhvr additive="base">
                                        <p:cTn id="2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additive="base">
                                        <p:cTn id="30" dur="500" fill="hold"/>
                                        <p:tgtEl>
                                          <p:spTgt spid="40"/>
                                        </p:tgtEl>
                                        <p:attrNameLst>
                                          <p:attrName>ppt_x</p:attrName>
                                        </p:attrNameLst>
                                      </p:cBhvr>
                                      <p:tavLst>
                                        <p:tav tm="0">
                                          <p:val>
                                            <p:strVal val="#ppt_x"/>
                                          </p:val>
                                        </p:tav>
                                        <p:tav tm="100000">
                                          <p:val>
                                            <p:strVal val="#ppt_x"/>
                                          </p:val>
                                        </p:tav>
                                      </p:tavLst>
                                    </p:anim>
                                    <p:anim calcmode="lin" valueType="num">
                                      <p:cBhvr additive="base">
                                        <p:cTn id="31"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500" fill="hold"/>
                                        <p:tgtEl>
                                          <p:spTgt spid="42"/>
                                        </p:tgtEl>
                                        <p:attrNameLst>
                                          <p:attrName>ppt_x</p:attrName>
                                        </p:attrNameLst>
                                      </p:cBhvr>
                                      <p:tavLst>
                                        <p:tav tm="0">
                                          <p:val>
                                            <p:strVal val="#ppt_x"/>
                                          </p:val>
                                        </p:tav>
                                        <p:tav tm="100000">
                                          <p:val>
                                            <p:strVal val="#ppt_x"/>
                                          </p:val>
                                        </p:tav>
                                      </p:tavLst>
                                    </p:anim>
                                    <p:anim calcmode="lin" valueType="num">
                                      <p:cBhvr additive="base">
                                        <p:cTn id="37"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additive="base">
                                        <p:cTn id="42" dur="500" fill="hold"/>
                                        <p:tgtEl>
                                          <p:spTgt spid="44"/>
                                        </p:tgtEl>
                                        <p:attrNameLst>
                                          <p:attrName>ppt_x</p:attrName>
                                        </p:attrNameLst>
                                      </p:cBhvr>
                                      <p:tavLst>
                                        <p:tav tm="0">
                                          <p:val>
                                            <p:strVal val="#ppt_x"/>
                                          </p:val>
                                        </p:tav>
                                        <p:tav tm="100000">
                                          <p:val>
                                            <p:strVal val="#ppt_x"/>
                                          </p:val>
                                        </p:tav>
                                      </p:tavLst>
                                    </p:anim>
                                    <p:anim calcmode="lin" valueType="num">
                                      <p:cBhvr additive="base">
                                        <p:cTn id="4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6"/>
                                        </p:tgtEl>
                                        <p:attrNameLst>
                                          <p:attrName>style.visibility</p:attrName>
                                        </p:attrNameLst>
                                      </p:cBhvr>
                                      <p:to>
                                        <p:strVal val="visible"/>
                                      </p:to>
                                    </p:set>
                                    <p:anim calcmode="lin" valueType="num">
                                      <p:cBhvr additive="base">
                                        <p:cTn id="48" dur="500" fill="hold"/>
                                        <p:tgtEl>
                                          <p:spTgt spid="46"/>
                                        </p:tgtEl>
                                        <p:attrNameLst>
                                          <p:attrName>ppt_x</p:attrName>
                                        </p:attrNameLst>
                                      </p:cBhvr>
                                      <p:tavLst>
                                        <p:tav tm="0">
                                          <p:val>
                                            <p:strVal val="#ppt_x"/>
                                          </p:val>
                                        </p:tav>
                                        <p:tav tm="100000">
                                          <p:val>
                                            <p:strVal val="#ppt_x"/>
                                          </p:val>
                                        </p:tav>
                                      </p:tavLst>
                                    </p:anim>
                                    <p:anim calcmode="lin" valueType="num">
                                      <p:cBhvr additive="base">
                                        <p:cTn id="49"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additive="base">
                                        <p:cTn id="54" dur="500" fill="hold"/>
                                        <p:tgtEl>
                                          <p:spTgt spid="3"/>
                                        </p:tgtEl>
                                        <p:attrNameLst>
                                          <p:attrName>ppt_x</p:attrName>
                                        </p:attrNameLst>
                                      </p:cBhvr>
                                      <p:tavLst>
                                        <p:tav tm="0">
                                          <p:val>
                                            <p:strVal val="#ppt_x"/>
                                          </p:val>
                                        </p:tav>
                                        <p:tav tm="100000">
                                          <p:val>
                                            <p:strVal val="#ppt_x"/>
                                          </p:val>
                                        </p:tav>
                                      </p:tavLst>
                                    </p:anim>
                                    <p:anim calcmode="lin" valueType="num">
                                      <p:cBhvr additive="base">
                                        <p:cTn id="5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additive="base">
                                        <p:cTn id="60" dur="500" fill="hold"/>
                                        <p:tgtEl>
                                          <p:spTgt spid="5"/>
                                        </p:tgtEl>
                                        <p:attrNameLst>
                                          <p:attrName>ppt_x</p:attrName>
                                        </p:attrNameLst>
                                      </p:cBhvr>
                                      <p:tavLst>
                                        <p:tav tm="0">
                                          <p:val>
                                            <p:strVal val="#ppt_x"/>
                                          </p:val>
                                        </p:tav>
                                        <p:tav tm="100000">
                                          <p:val>
                                            <p:strVal val="#ppt_x"/>
                                          </p:val>
                                        </p:tav>
                                      </p:tavLst>
                                    </p:anim>
                                    <p:anim calcmode="lin" valueType="num">
                                      <p:cBhvr additive="base">
                                        <p:cTn id="6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53"/>
                                        </p:tgtEl>
                                        <p:attrNameLst>
                                          <p:attrName>style.visibility</p:attrName>
                                        </p:attrNameLst>
                                      </p:cBhvr>
                                      <p:to>
                                        <p:strVal val="visible"/>
                                      </p:to>
                                    </p:set>
                                    <p:anim calcmode="lin" valueType="num">
                                      <p:cBhvr additive="base">
                                        <p:cTn id="66" dur="500" fill="hold"/>
                                        <p:tgtEl>
                                          <p:spTgt spid="53"/>
                                        </p:tgtEl>
                                        <p:attrNameLst>
                                          <p:attrName>ppt_x</p:attrName>
                                        </p:attrNameLst>
                                      </p:cBhvr>
                                      <p:tavLst>
                                        <p:tav tm="0">
                                          <p:val>
                                            <p:strVal val="#ppt_x"/>
                                          </p:val>
                                        </p:tav>
                                        <p:tav tm="100000">
                                          <p:val>
                                            <p:strVal val="#ppt_x"/>
                                          </p:val>
                                        </p:tav>
                                      </p:tavLst>
                                    </p:anim>
                                    <p:anim calcmode="lin" valueType="num">
                                      <p:cBhvr additive="base">
                                        <p:cTn id="6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62"/>
                                        </p:tgtEl>
                                        <p:attrNameLst>
                                          <p:attrName>style.visibility</p:attrName>
                                        </p:attrNameLst>
                                      </p:cBhvr>
                                      <p:to>
                                        <p:strVal val="visible"/>
                                      </p:to>
                                    </p:set>
                                    <p:anim calcmode="lin" valueType="num">
                                      <p:cBhvr additive="base">
                                        <p:cTn id="72" dur="500" fill="hold"/>
                                        <p:tgtEl>
                                          <p:spTgt spid="62"/>
                                        </p:tgtEl>
                                        <p:attrNameLst>
                                          <p:attrName>ppt_x</p:attrName>
                                        </p:attrNameLst>
                                      </p:cBhvr>
                                      <p:tavLst>
                                        <p:tav tm="0">
                                          <p:val>
                                            <p:strVal val="#ppt_x"/>
                                          </p:val>
                                        </p:tav>
                                        <p:tav tm="100000">
                                          <p:val>
                                            <p:strVal val="#ppt_x"/>
                                          </p:val>
                                        </p:tav>
                                      </p:tavLst>
                                    </p:anim>
                                    <p:anim calcmode="lin" valueType="num">
                                      <p:cBhvr additive="base">
                                        <p:cTn id="73"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38" grpId="0"/>
      <p:bldP spid="40" grpId="0"/>
      <p:bldP spid="42" grpId="0"/>
      <p:bldP spid="44" grpId="0"/>
      <p:bldP spid="46" grpId="0"/>
      <p:bldP spid="53" grpId="0"/>
      <p:bldP spid="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DD32C1-FE85-86EE-BF99-747BE0FBBD3C}"/>
              </a:ext>
            </a:extLst>
          </p:cNvPr>
          <p:cNvSpPr>
            <a:spLocks noGrp="1"/>
          </p:cNvSpPr>
          <p:nvPr>
            <p:ph type="title"/>
          </p:nvPr>
        </p:nvSpPr>
        <p:spPr>
          <a:xfrm>
            <a:off x="2592925" y="868525"/>
            <a:ext cx="8911687" cy="1280890"/>
          </a:xfrm>
        </p:spPr>
        <p:txBody>
          <a:bodyPr/>
          <a:lstStyle/>
          <a:p>
            <a:r>
              <a:rPr lang="fi-FI"/>
              <a:t>Entisajan koulun käynti</a:t>
            </a:r>
          </a:p>
        </p:txBody>
      </p:sp>
      <p:sp>
        <p:nvSpPr>
          <p:cNvPr id="3" name="Sisällön paikkamerkki 2">
            <a:extLst>
              <a:ext uri="{FF2B5EF4-FFF2-40B4-BE49-F238E27FC236}">
                <a16:creationId xmlns:a16="http://schemas.microsoft.com/office/drawing/2014/main" id="{7114F5CF-805A-4D7D-BD1F-0653BF158901}"/>
              </a:ext>
            </a:extLst>
          </p:cNvPr>
          <p:cNvSpPr>
            <a:spLocks noGrp="1"/>
          </p:cNvSpPr>
          <p:nvPr>
            <p:ph idx="1"/>
          </p:nvPr>
        </p:nvSpPr>
        <p:spPr>
          <a:xfrm>
            <a:off x="2589212" y="2104846"/>
            <a:ext cx="8915400" cy="4611508"/>
          </a:xfrm>
        </p:spPr>
        <p:txBody>
          <a:bodyPr vert="horz" lIns="91440" tIns="45720" rIns="91440" bIns="45720" rtlCol="0" anchor="t">
            <a:noAutofit/>
          </a:bodyPr>
          <a:lstStyle/>
          <a:p>
            <a:r>
              <a:rPr lang="fi-FI" sz="2800">
                <a:latin typeface="Georgia Pro"/>
              </a:rPr>
              <a:t>Ennen aikaan oli 6 päivää koulua viikossa.</a:t>
            </a:r>
          </a:p>
          <a:p>
            <a:r>
              <a:rPr lang="fi-FI" sz="2800">
                <a:latin typeface="Georgia Pro"/>
              </a:rPr>
              <a:t>Lukujärjestys oli kirjoitettu kaunokirjoituksella. Ja vuonna 1902 ei ollut kouluja.</a:t>
            </a:r>
          </a:p>
          <a:p>
            <a:r>
              <a:rPr lang="fi-FI" sz="2800">
                <a:latin typeface="Georgia Pro"/>
              </a:rPr>
              <a:t>Vuonna 1903 koulut keksittiin, mutta kaikkien piti tuoda eväät kouluun itse. Vain köyhät sai lounaan ilmaiseksi.</a:t>
            </a:r>
          </a:p>
          <a:p>
            <a:r>
              <a:rPr lang="fi-FI" sz="2800">
                <a:latin typeface="Georgia Pro"/>
              </a:rPr>
              <a:t>Ennen rangaistukset olivat kovat. Opettaja saattoi nostaa hiuksista ylös ja antaa luunappeja. Jos oli ihan mahdoton se vaikutti arvosanaan.</a:t>
            </a:r>
            <a:endParaRPr lang="fi-FI" sz="2800"/>
          </a:p>
          <a:p>
            <a:endParaRPr lang="fi-FI" sz="2400">
              <a:latin typeface="Georgia Pro"/>
            </a:endParaRPr>
          </a:p>
        </p:txBody>
      </p:sp>
    </p:spTree>
    <p:extLst>
      <p:ext uri="{BB962C8B-B14F-4D97-AF65-F5344CB8AC3E}">
        <p14:creationId xmlns:p14="http://schemas.microsoft.com/office/powerpoint/2010/main" val="1171988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569D513-B87D-50AC-8E4B-0786022A8E43}"/>
              </a:ext>
            </a:extLst>
          </p:cNvPr>
          <p:cNvSpPr>
            <a:spLocks noGrp="1"/>
          </p:cNvSpPr>
          <p:nvPr>
            <p:ph type="title"/>
          </p:nvPr>
        </p:nvSpPr>
        <p:spPr>
          <a:xfrm>
            <a:off x="649224" y="645106"/>
            <a:ext cx="3650279" cy="1259894"/>
          </a:xfrm>
        </p:spPr>
        <p:txBody>
          <a:bodyPr>
            <a:normAutofit/>
          </a:bodyPr>
          <a:lstStyle/>
          <a:p>
            <a:r>
              <a:rPr lang="fi-FI"/>
              <a:t>Entisajan ammatit</a:t>
            </a:r>
          </a:p>
        </p:txBody>
      </p:sp>
      <p:sp>
        <p:nvSpPr>
          <p:cNvPr id="12" name="Rectangle 11">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Sisällön paikkamerkki 2">
            <a:extLst>
              <a:ext uri="{FF2B5EF4-FFF2-40B4-BE49-F238E27FC236}">
                <a16:creationId xmlns:a16="http://schemas.microsoft.com/office/drawing/2014/main" id="{8EF4D998-153D-6F3A-F1D4-E5AA9B9D3261}"/>
              </a:ext>
            </a:extLst>
          </p:cNvPr>
          <p:cNvSpPr>
            <a:spLocks noGrp="1"/>
          </p:cNvSpPr>
          <p:nvPr>
            <p:ph idx="1"/>
          </p:nvPr>
        </p:nvSpPr>
        <p:spPr>
          <a:xfrm>
            <a:off x="649225" y="2133600"/>
            <a:ext cx="3650278" cy="3759253"/>
          </a:xfrm>
        </p:spPr>
        <p:txBody>
          <a:bodyPr vert="horz" lIns="91440" tIns="45720" rIns="91440" bIns="45720" rtlCol="0" anchor="t">
            <a:normAutofit/>
          </a:bodyPr>
          <a:lstStyle/>
          <a:p>
            <a:r>
              <a:rPr lang="fi-FI" sz="2400">
                <a:latin typeface="Georgia Pro"/>
              </a:rPr>
              <a:t>Ennen aikaan ammatteja oli monenlaisia.</a:t>
            </a:r>
            <a:endParaRPr lang="fi-FI"/>
          </a:p>
          <a:p>
            <a:r>
              <a:rPr lang="fi-FI" sz="2400">
                <a:latin typeface="Georgia Pro"/>
              </a:rPr>
              <a:t>Yleisimpiä ammatteja olivat metsuri, tukkimies, apteekkari, leipuri, myyjä, suutari, räätäli ja kehrääjä. </a:t>
            </a:r>
          </a:p>
        </p:txBody>
      </p:sp>
      <p:pic>
        <p:nvPicPr>
          <p:cNvPr id="4" name="Kuva 4" descr="Kuva, joka sisältää kohteen rakennus&#10;&#10;Kuvaus luotu automaattisesti">
            <a:extLst>
              <a:ext uri="{FF2B5EF4-FFF2-40B4-BE49-F238E27FC236}">
                <a16:creationId xmlns:a16="http://schemas.microsoft.com/office/drawing/2014/main" id="{749BDE6A-38E3-2080-70F7-554E96A6610E}"/>
              </a:ext>
            </a:extLst>
          </p:cNvPr>
          <p:cNvPicPr>
            <a:picLocks noChangeAspect="1"/>
          </p:cNvPicPr>
          <p:nvPr/>
        </p:nvPicPr>
        <p:blipFill>
          <a:blip r:embed="rId2"/>
          <a:stretch>
            <a:fillRect/>
          </a:stretch>
        </p:blipFill>
        <p:spPr>
          <a:xfrm>
            <a:off x="4619543" y="751063"/>
            <a:ext cx="6953577" cy="5030807"/>
          </a:xfrm>
          <a:prstGeom prst="rect">
            <a:avLst/>
          </a:prstGeom>
        </p:spPr>
      </p:pic>
      <p:sp>
        <p:nvSpPr>
          <p:cNvPr id="14"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kstiruutu 4">
            <a:extLst>
              <a:ext uri="{FF2B5EF4-FFF2-40B4-BE49-F238E27FC236}">
                <a16:creationId xmlns:a16="http://schemas.microsoft.com/office/drawing/2014/main" id="{1FFD90C5-6E16-257F-A505-4325E2A5E617}"/>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i-FI"/>
          </a:p>
        </p:txBody>
      </p:sp>
    </p:spTree>
    <p:extLst>
      <p:ext uri="{BB962C8B-B14F-4D97-AF65-F5344CB8AC3E}">
        <p14:creationId xmlns:p14="http://schemas.microsoft.com/office/powerpoint/2010/main" val="3315118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7" name="Group 6">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1"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2"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3"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5"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6"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7"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8"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9"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8" name="Group 20">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2"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3"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4"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5"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6"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7"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8"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9"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0"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1"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2"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3"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59" name="Rectangle 34">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0" name="Freeform 6">
            <a:extLst>
              <a:ext uri="{FF2B5EF4-FFF2-40B4-BE49-F238E27FC236}">
                <a16:creationId xmlns:a16="http://schemas.microsoft.com/office/drawing/2014/main" id="{5BD23F8E-2E78-4C84-8EFB-FE6C8ACB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1" name="Rectangle 38">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40">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573513" y="1"/>
            <a:ext cx="5613431" cy="6853245"/>
            <a:chOff x="2487613" y="285750"/>
            <a:chExt cx="2428876" cy="5654676"/>
          </a:xfrm>
          <a:solidFill>
            <a:schemeClr val="accent1"/>
          </a:solidFill>
        </p:grpSpPr>
        <p:sp>
          <p:nvSpPr>
            <p:cNvPr id="42"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43"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44"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45"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46"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47"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48"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49"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50"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51"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52"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53"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63" name="Freeform 6">
            <a:extLst>
              <a:ext uri="{FF2B5EF4-FFF2-40B4-BE49-F238E27FC236}">
                <a16:creationId xmlns:a16="http://schemas.microsoft.com/office/drawing/2014/main" id="{8576F020-8157-45CE-B1D9-6FA47AFEB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59566"/>
            <a:ext cx="7560245" cy="453886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2" name="Otsikko 1">
            <a:extLst>
              <a:ext uri="{FF2B5EF4-FFF2-40B4-BE49-F238E27FC236}">
                <a16:creationId xmlns:a16="http://schemas.microsoft.com/office/drawing/2014/main" id="{B74A22F3-9129-8936-7589-B6BBE80053BA}"/>
              </a:ext>
            </a:extLst>
          </p:cNvPr>
          <p:cNvSpPr>
            <a:spLocks noGrp="1"/>
          </p:cNvSpPr>
          <p:nvPr>
            <p:ph type="title"/>
          </p:nvPr>
        </p:nvSpPr>
        <p:spPr>
          <a:xfrm>
            <a:off x="987215" y="1318590"/>
            <a:ext cx="5102159" cy="4220820"/>
          </a:xfrm>
        </p:spPr>
        <p:txBody>
          <a:bodyPr vert="horz" lIns="91440" tIns="45720" rIns="91440" bIns="45720" rtlCol="0" anchor="ctr">
            <a:normAutofit/>
          </a:bodyPr>
          <a:lstStyle/>
          <a:p>
            <a:r>
              <a:rPr lang="en-US" sz="5400">
                <a:solidFill>
                  <a:srgbClr val="FFFFFF"/>
                </a:solidFill>
              </a:rPr>
              <a:t>Entisajan esineitä</a:t>
            </a:r>
          </a:p>
        </p:txBody>
      </p:sp>
    </p:spTree>
    <p:extLst>
      <p:ext uri="{BB962C8B-B14F-4D97-AF65-F5344CB8AC3E}">
        <p14:creationId xmlns:p14="http://schemas.microsoft.com/office/powerpoint/2010/main" val="1807327134"/>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Application>Microsoft Office PowerPoint</Application>
  <PresentationFormat>Widescreen</PresentationFormat>
  <Slides>17</Slides>
  <Notes>1</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Wisp</vt:lpstr>
      <vt:lpstr>Elettiin sitä ennenkin</vt:lpstr>
      <vt:lpstr>Kulkuneuvoja entisaikaan</vt:lpstr>
      <vt:lpstr>Kirkkovene</vt:lpstr>
      <vt:lpstr>Hevoskärryt</vt:lpstr>
      <vt:lpstr>Keluuvene</vt:lpstr>
      <vt:lpstr>Entisajan ruokia</vt:lpstr>
      <vt:lpstr>Entisajan koulun käynti</vt:lpstr>
      <vt:lpstr>Entisajan ammatit</vt:lpstr>
      <vt:lpstr>Entisajan esineitä</vt:lpstr>
      <vt:lpstr>Tuohivirsut</vt:lpstr>
      <vt:lpstr>Kirnu</vt:lpstr>
      <vt:lpstr>Käärmelahden kylän historia</vt:lpstr>
      <vt:lpstr>Käärmelahden koulun historia</vt:lpstr>
      <vt:lpstr>Kuva 1920-luvulla      Kuva 2020-luvulla</vt:lpstr>
      <vt:lpstr>Vanhanajan musiikkia</vt:lpstr>
      <vt:lpstr>Lähteet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
  <cp:revision>1</cp:revision>
  <dcterms:created xsi:type="dcterms:W3CDTF">2022-05-16T06:01:12Z</dcterms:created>
  <dcterms:modified xsi:type="dcterms:W3CDTF">2022-06-01T06:17:31Z</dcterms:modified>
</cp:coreProperties>
</file>