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2543C46C-D23B-4200-891E-289976AD1C07}">
          <p14:sldIdLst>
            <p14:sldId id="256"/>
          </p14:sldIdLst>
        </p14:section>
        <p14:section name="Nimetön osa" id="{2CB4BAB5-8DE9-4B62-8C2D-C3697705C26E}">
          <p14:sldIdLst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13018C-35F2-49D3-B056-FCD348C7BC84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9A20A88-2F80-4DF3-B735-CE852C154371}">
      <dgm:prSet/>
      <dgm:spPr/>
      <dgm:t>
        <a:bodyPr/>
        <a:lstStyle/>
        <a:p>
          <a:r>
            <a:rPr lang="fi-FI"/>
            <a:t>Toimia ryhmässä</a:t>
          </a:r>
          <a:endParaRPr lang="en-US"/>
        </a:p>
      </dgm:t>
    </dgm:pt>
    <dgm:pt modelId="{168619C0-CE1C-4DA8-894C-3E3D4F30091B}" type="parTrans" cxnId="{B140238A-2469-4DCC-9BD5-845D7BA800BF}">
      <dgm:prSet/>
      <dgm:spPr/>
      <dgm:t>
        <a:bodyPr/>
        <a:lstStyle/>
        <a:p>
          <a:endParaRPr lang="en-US"/>
        </a:p>
      </dgm:t>
    </dgm:pt>
    <dgm:pt modelId="{5CEDCECD-1FF5-4DFB-A140-E2FF4EE5DEB9}" type="sibTrans" cxnId="{B140238A-2469-4DCC-9BD5-845D7BA800BF}">
      <dgm:prSet/>
      <dgm:spPr/>
      <dgm:t>
        <a:bodyPr/>
        <a:lstStyle/>
        <a:p>
          <a:endParaRPr lang="en-US"/>
        </a:p>
      </dgm:t>
    </dgm:pt>
    <dgm:pt modelId="{330C30D7-180A-4169-84A6-B90620CD7059}">
      <dgm:prSet/>
      <dgm:spPr/>
      <dgm:t>
        <a:bodyPr/>
        <a:lstStyle/>
        <a:p>
          <a:r>
            <a:rPr lang="fi-FI"/>
            <a:t>Oppia kylän, koulun ja ihmisten historiasta </a:t>
          </a:r>
          <a:endParaRPr lang="en-US"/>
        </a:p>
      </dgm:t>
    </dgm:pt>
    <dgm:pt modelId="{CED931B5-0621-4C64-AC0E-2127295DACAA}" type="parTrans" cxnId="{B0EA9D37-CF3D-42AD-A2CB-F807EA5B2F57}">
      <dgm:prSet/>
      <dgm:spPr/>
      <dgm:t>
        <a:bodyPr/>
        <a:lstStyle/>
        <a:p>
          <a:endParaRPr lang="en-US"/>
        </a:p>
      </dgm:t>
    </dgm:pt>
    <dgm:pt modelId="{5BD0913A-BFBD-4D85-A0E3-17455DEDF83A}" type="sibTrans" cxnId="{B0EA9D37-CF3D-42AD-A2CB-F807EA5B2F57}">
      <dgm:prSet/>
      <dgm:spPr/>
      <dgm:t>
        <a:bodyPr/>
        <a:lstStyle/>
        <a:p>
          <a:endParaRPr lang="en-US"/>
        </a:p>
      </dgm:t>
    </dgm:pt>
    <dgm:pt modelId="{EBC13C37-F185-4E1C-AC47-DD21A8960FF9}">
      <dgm:prSet/>
      <dgm:spPr/>
      <dgm:t>
        <a:bodyPr/>
        <a:lstStyle/>
        <a:p>
          <a:r>
            <a:rPr lang="fi-FI"/>
            <a:t>Eläytyä entisajan ihmisen elämään</a:t>
          </a:r>
          <a:endParaRPr lang="en-US"/>
        </a:p>
      </dgm:t>
    </dgm:pt>
    <dgm:pt modelId="{01EB8941-082D-494F-A07E-802E42F07979}" type="parTrans" cxnId="{ECB01886-8A2A-411A-8AA1-F4C33D3770F7}">
      <dgm:prSet/>
      <dgm:spPr/>
      <dgm:t>
        <a:bodyPr/>
        <a:lstStyle/>
        <a:p>
          <a:endParaRPr lang="en-US"/>
        </a:p>
      </dgm:t>
    </dgm:pt>
    <dgm:pt modelId="{672623C0-AB72-4AA4-8BF7-CCBBB24662C6}" type="sibTrans" cxnId="{ECB01886-8A2A-411A-8AA1-F4C33D3770F7}">
      <dgm:prSet/>
      <dgm:spPr/>
      <dgm:t>
        <a:bodyPr/>
        <a:lstStyle/>
        <a:p>
          <a:endParaRPr lang="en-US"/>
        </a:p>
      </dgm:t>
    </dgm:pt>
    <dgm:pt modelId="{F6FE0CDC-FDC5-4785-BADD-D9C80F396C52}">
      <dgm:prSet/>
      <dgm:spPr/>
      <dgm:t>
        <a:bodyPr/>
        <a:lstStyle/>
        <a:p>
          <a:r>
            <a:rPr lang="fi-FI"/>
            <a:t>Oppia tekemään omin käsin</a:t>
          </a:r>
          <a:endParaRPr lang="en-US"/>
        </a:p>
      </dgm:t>
    </dgm:pt>
    <dgm:pt modelId="{5E5D19C5-39B9-4A89-80F9-6B48F6EAFD97}" type="parTrans" cxnId="{3B62F8E1-BF8F-49CF-999A-4E3E8A469F32}">
      <dgm:prSet/>
      <dgm:spPr/>
      <dgm:t>
        <a:bodyPr/>
        <a:lstStyle/>
        <a:p>
          <a:endParaRPr lang="en-US"/>
        </a:p>
      </dgm:t>
    </dgm:pt>
    <dgm:pt modelId="{5D368348-88B5-4141-A8BE-477908C93BC4}" type="sibTrans" cxnId="{3B62F8E1-BF8F-49CF-999A-4E3E8A469F32}">
      <dgm:prSet/>
      <dgm:spPr/>
      <dgm:t>
        <a:bodyPr/>
        <a:lstStyle/>
        <a:p>
          <a:endParaRPr lang="en-US"/>
        </a:p>
      </dgm:t>
    </dgm:pt>
    <dgm:pt modelId="{3710D8EC-8482-47C5-A6D6-3A3BD4711D85}">
      <dgm:prSet/>
      <dgm:spPr/>
      <dgm:t>
        <a:bodyPr/>
        <a:lstStyle/>
        <a:p>
          <a:r>
            <a:rPr lang="fi-FI"/>
            <a:t>Oppia metsästä</a:t>
          </a:r>
          <a:endParaRPr lang="en-US"/>
        </a:p>
      </dgm:t>
    </dgm:pt>
    <dgm:pt modelId="{4DF98A15-E77C-4CC1-8C66-66824529B4D9}" type="parTrans" cxnId="{E4D4B4A4-AC3C-4BE5-A053-370CB78EC134}">
      <dgm:prSet/>
      <dgm:spPr/>
      <dgm:t>
        <a:bodyPr/>
        <a:lstStyle/>
        <a:p>
          <a:endParaRPr lang="en-US"/>
        </a:p>
      </dgm:t>
    </dgm:pt>
    <dgm:pt modelId="{1E25CCCA-967D-4658-84DA-45C6D530D76D}" type="sibTrans" cxnId="{E4D4B4A4-AC3C-4BE5-A053-370CB78EC134}">
      <dgm:prSet/>
      <dgm:spPr/>
      <dgm:t>
        <a:bodyPr/>
        <a:lstStyle/>
        <a:p>
          <a:endParaRPr lang="en-US"/>
        </a:p>
      </dgm:t>
    </dgm:pt>
    <dgm:pt modelId="{35D2EA49-BD63-47DD-8DC2-552396827C55}" type="pres">
      <dgm:prSet presAssocID="{F613018C-35F2-49D3-B056-FCD348C7BC84}" presName="diagram" presStyleCnt="0">
        <dgm:presLayoutVars>
          <dgm:dir/>
          <dgm:resizeHandles val="exact"/>
        </dgm:presLayoutVars>
      </dgm:prSet>
      <dgm:spPr/>
    </dgm:pt>
    <dgm:pt modelId="{0F3482FF-D23B-4C34-9418-675492AF94F8}" type="pres">
      <dgm:prSet presAssocID="{39A20A88-2F80-4DF3-B735-CE852C154371}" presName="arrow" presStyleLbl="node1" presStyleIdx="0" presStyleCnt="5">
        <dgm:presLayoutVars>
          <dgm:bulletEnabled val="1"/>
        </dgm:presLayoutVars>
      </dgm:prSet>
      <dgm:spPr/>
    </dgm:pt>
    <dgm:pt modelId="{EBB21CEB-DB36-49ED-BA67-3B6238637430}" type="pres">
      <dgm:prSet presAssocID="{330C30D7-180A-4169-84A6-B90620CD7059}" presName="arrow" presStyleLbl="node1" presStyleIdx="1" presStyleCnt="5">
        <dgm:presLayoutVars>
          <dgm:bulletEnabled val="1"/>
        </dgm:presLayoutVars>
      </dgm:prSet>
      <dgm:spPr/>
    </dgm:pt>
    <dgm:pt modelId="{BE561192-9594-43F8-AA96-71F3F4E8EFAD}" type="pres">
      <dgm:prSet presAssocID="{EBC13C37-F185-4E1C-AC47-DD21A8960FF9}" presName="arrow" presStyleLbl="node1" presStyleIdx="2" presStyleCnt="5">
        <dgm:presLayoutVars>
          <dgm:bulletEnabled val="1"/>
        </dgm:presLayoutVars>
      </dgm:prSet>
      <dgm:spPr/>
    </dgm:pt>
    <dgm:pt modelId="{4A299008-C89C-4391-A88C-F1407C80B8F2}" type="pres">
      <dgm:prSet presAssocID="{F6FE0CDC-FDC5-4785-BADD-D9C80F396C52}" presName="arrow" presStyleLbl="node1" presStyleIdx="3" presStyleCnt="5">
        <dgm:presLayoutVars>
          <dgm:bulletEnabled val="1"/>
        </dgm:presLayoutVars>
      </dgm:prSet>
      <dgm:spPr/>
    </dgm:pt>
    <dgm:pt modelId="{8F34F114-89B5-484D-A457-04F17E5FAA92}" type="pres">
      <dgm:prSet presAssocID="{3710D8EC-8482-47C5-A6D6-3A3BD4711D85}" presName="arrow" presStyleLbl="node1" presStyleIdx="4" presStyleCnt="5">
        <dgm:presLayoutVars>
          <dgm:bulletEnabled val="1"/>
        </dgm:presLayoutVars>
      </dgm:prSet>
      <dgm:spPr/>
    </dgm:pt>
  </dgm:ptLst>
  <dgm:cxnLst>
    <dgm:cxn modelId="{55DABE0C-F24A-4169-B389-9A02FF61A01F}" type="presOf" srcId="{F6FE0CDC-FDC5-4785-BADD-D9C80F396C52}" destId="{4A299008-C89C-4391-A88C-F1407C80B8F2}" srcOrd="0" destOrd="0" presId="urn:microsoft.com/office/officeart/2005/8/layout/arrow5"/>
    <dgm:cxn modelId="{B0EA9D37-CF3D-42AD-A2CB-F807EA5B2F57}" srcId="{F613018C-35F2-49D3-B056-FCD348C7BC84}" destId="{330C30D7-180A-4169-84A6-B90620CD7059}" srcOrd="1" destOrd="0" parTransId="{CED931B5-0621-4C64-AC0E-2127295DACAA}" sibTransId="{5BD0913A-BFBD-4D85-A0E3-17455DEDF83A}"/>
    <dgm:cxn modelId="{BFC53038-1B2A-467D-8BBA-3CC4423029AB}" type="presOf" srcId="{3710D8EC-8482-47C5-A6D6-3A3BD4711D85}" destId="{8F34F114-89B5-484D-A457-04F17E5FAA92}" srcOrd="0" destOrd="0" presId="urn:microsoft.com/office/officeart/2005/8/layout/arrow5"/>
    <dgm:cxn modelId="{6AEE836C-0FAC-4186-AC3B-02812BAAF526}" type="presOf" srcId="{39A20A88-2F80-4DF3-B735-CE852C154371}" destId="{0F3482FF-D23B-4C34-9418-675492AF94F8}" srcOrd="0" destOrd="0" presId="urn:microsoft.com/office/officeart/2005/8/layout/arrow5"/>
    <dgm:cxn modelId="{ECB01886-8A2A-411A-8AA1-F4C33D3770F7}" srcId="{F613018C-35F2-49D3-B056-FCD348C7BC84}" destId="{EBC13C37-F185-4E1C-AC47-DD21A8960FF9}" srcOrd="2" destOrd="0" parTransId="{01EB8941-082D-494F-A07E-802E42F07979}" sibTransId="{672623C0-AB72-4AA4-8BF7-CCBBB24662C6}"/>
    <dgm:cxn modelId="{B140238A-2469-4DCC-9BD5-845D7BA800BF}" srcId="{F613018C-35F2-49D3-B056-FCD348C7BC84}" destId="{39A20A88-2F80-4DF3-B735-CE852C154371}" srcOrd="0" destOrd="0" parTransId="{168619C0-CE1C-4DA8-894C-3E3D4F30091B}" sibTransId="{5CEDCECD-1FF5-4DFB-A140-E2FF4EE5DEB9}"/>
    <dgm:cxn modelId="{E4D4B4A4-AC3C-4BE5-A053-370CB78EC134}" srcId="{F613018C-35F2-49D3-B056-FCD348C7BC84}" destId="{3710D8EC-8482-47C5-A6D6-3A3BD4711D85}" srcOrd="4" destOrd="0" parTransId="{4DF98A15-E77C-4CC1-8C66-66824529B4D9}" sibTransId="{1E25CCCA-967D-4658-84DA-45C6D530D76D}"/>
    <dgm:cxn modelId="{1E5988A5-DE65-4C6D-8B6E-3D743716A46A}" type="presOf" srcId="{F613018C-35F2-49D3-B056-FCD348C7BC84}" destId="{35D2EA49-BD63-47DD-8DC2-552396827C55}" srcOrd="0" destOrd="0" presId="urn:microsoft.com/office/officeart/2005/8/layout/arrow5"/>
    <dgm:cxn modelId="{0C017FAD-9B23-406B-9C08-CF2E730BA7F6}" type="presOf" srcId="{EBC13C37-F185-4E1C-AC47-DD21A8960FF9}" destId="{BE561192-9594-43F8-AA96-71F3F4E8EFAD}" srcOrd="0" destOrd="0" presId="urn:microsoft.com/office/officeart/2005/8/layout/arrow5"/>
    <dgm:cxn modelId="{3B62F8E1-BF8F-49CF-999A-4E3E8A469F32}" srcId="{F613018C-35F2-49D3-B056-FCD348C7BC84}" destId="{F6FE0CDC-FDC5-4785-BADD-D9C80F396C52}" srcOrd="3" destOrd="0" parTransId="{5E5D19C5-39B9-4A89-80F9-6B48F6EAFD97}" sibTransId="{5D368348-88B5-4141-A8BE-477908C93BC4}"/>
    <dgm:cxn modelId="{1A46BEF5-7B32-4537-BC90-427AA2BD0EDD}" type="presOf" srcId="{330C30D7-180A-4169-84A6-B90620CD7059}" destId="{EBB21CEB-DB36-49ED-BA67-3B6238637430}" srcOrd="0" destOrd="0" presId="urn:microsoft.com/office/officeart/2005/8/layout/arrow5"/>
    <dgm:cxn modelId="{AF21F2CB-DC56-4407-873A-9D81E70633BA}" type="presParOf" srcId="{35D2EA49-BD63-47DD-8DC2-552396827C55}" destId="{0F3482FF-D23B-4C34-9418-675492AF94F8}" srcOrd="0" destOrd="0" presId="urn:microsoft.com/office/officeart/2005/8/layout/arrow5"/>
    <dgm:cxn modelId="{356904A7-5521-4693-858B-C806EC973506}" type="presParOf" srcId="{35D2EA49-BD63-47DD-8DC2-552396827C55}" destId="{EBB21CEB-DB36-49ED-BA67-3B6238637430}" srcOrd="1" destOrd="0" presId="urn:microsoft.com/office/officeart/2005/8/layout/arrow5"/>
    <dgm:cxn modelId="{A5E7CFD4-F04B-4C92-98E5-E5A10A8C6559}" type="presParOf" srcId="{35D2EA49-BD63-47DD-8DC2-552396827C55}" destId="{BE561192-9594-43F8-AA96-71F3F4E8EFAD}" srcOrd="2" destOrd="0" presId="urn:microsoft.com/office/officeart/2005/8/layout/arrow5"/>
    <dgm:cxn modelId="{8D17315B-EE2E-4B36-919E-5842BCB396D0}" type="presParOf" srcId="{35D2EA49-BD63-47DD-8DC2-552396827C55}" destId="{4A299008-C89C-4391-A88C-F1407C80B8F2}" srcOrd="3" destOrd="0" presId="urn:microsoft.com/office/officeart/2005/8/layout/arrow5"/>
    <dgm:cxn modelId="{B70E4330-71ED-48B6-8640-BD1EF2DF216C}" type="presParOf" srcId="{35D2EA49-BD63-47DD-8DC2-552396827C55}" destId="{8F34F114-89B5-484D-A457-04F17E5FAA92}" srcOrd="4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1CF8B4-7357-496D-85B5-C545D10E9D4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ABBFBC-89DC-47D6-BFD2-DC1318F8DF20}">
      <dgm:prSet/>
      <dgm:spPr/>
      <dgm:t>
        <a:bodyPr/>
        <a:lstStyle/>
        <a:p>
          <a:r>
            <a:rPr lang="fi-FI"/>
            <a:t>Entisajan ruoat</a:t>
          </a:r>
          <a:endParaRPr lang="en-US"/>
        </a:p>
      </dgm:t>
    </dgm:pt>
    <dgm:pt modelId="{AB3CFDF9-4D6E-4FB5-9A9F-2ABBABC5D27E}" type="parTrans" cxnId="{3B98207E-B6B1-4907-A797-10C752065510}">
      <dgm:prSet/>
      <dgm:spPr/>
      <dgm:t>
        <a:bodyPr/>
        <a:lstStyle/>
        <a:p>
          <a:endParaRPr lang="en-US"/>
        </a:p>
      </dgm:t>
    </dgm:pt>
    <dgm:pt modelId="{57BE95C7-509C-45E7-88D1-BA79BDF2D7FE}" type="sibTrans" cxnId="{3B98207E-B6B1-4907-A797-10C752065510}">
      <dgm:prSet/>
      <dgm:spPr/>
      <dgm:t>
        <a:bodyPr/>
        <a:lstStyle/>
        <a:p>
          <a:endParaRPr lang="en-US"/>
        </a:p>
      </dgm:t>
    </dgm:pt>
    <dgm:pt modelId="{E48DA32D-6662-4524-A8F7-61A55D1AEEA8}">
      <dgm:prSet/>
      <dgm:spPr/>
      <dgm:t>
        <a:bodyPr/>
        <a:lstStyle/>
        <a:p>
          <a:r>
            <a:rPr lang="fi-FI"/>
            <a:t>Entisajan kulkuvälineet</a:t>
          </a:r>
          <a:endParaRPr lang="en-US"/>
        </a:p>
      </dgm:t>
    </dgm:pt>
    <dgm:pt modelId="{0E7792CD-0DA6-4BFF-B03A-26F5DDAB85C8}" type="parTrans" cxnId="{B6D153EE-3C94-4DE5-A2D2-D8792C5D35E9}">
      <dgm:prSet/>
      <dgm:spPr/>
      <dgm:t>
        <a:bodyPr/>
        <a:lstStyle/>
        <a:p>
          <a:endParaRPr lang="en-US"/>
        </a:p>
      </dgm:t>
    </dgm:pt>
    <dgm:pt modelId="{B2733B70-5D1A-4EBE-B00A-E06B5B535B8C}" type="sibTrans" cxnId="{B6D153EE-3C94-4DE5-A2D2-D8792C5D35E9}">
      <dgm:prSet/>
      <dgm:spPr/>
      <dgm:t>
        <a:bodyPr/>
        <a:lstStyle/>
        <a:p>
          <a:endParaRPr lang="en-US"/>
        </a:p>
      </dgm:t>
    </dgm:pt>
    <dgm:pt modelId="{70EBC73E-BB07-4EF3-8F2B-DF5F1D34A52B}">
      <dgm:prSet/>
      <dgm:spPr/>
      <dgm:t>
        <a:bodyPr/>
        <a:lstStyle/>
        <a:p>
          <a:r>
            <a:rPr lang="fi-FI"/>
            <a:t>Entisajat koulunkäynti</a:t>
          </a:r>
          <a:endParaRPr lang="en-US"/>
        </a:p>
      </dgm:t>
    </dgm:pt>
    <dgm:pt modelId="{9C213729-0014-4CDA-B4D4-075D566E4DEF}" type="parTrans" cxnId="{E8164EBF-DD07-42B7-BBD4-1BD79A8ACB06}">
      <dgm:prSet/>
      <dgm:spPr/>
      <dgm:t>
        <a:bodyPr/>
        <a:lstStyle/>
        <a:p>
          <a:endParaRPr lang="en-US"/>
        </a:p>
      </dgm:t>
    </dgm:pt>
    <dgm:pt modelId="{2A8601FC-0DC4-4E9A-8FE0-564F8336479A}" type="sibTrans" cxnId="{E8164EBF-DD07-42B7-BBD4-1BD79A8ACB06}">
      <dgm:prSet/>
      <dgm:spPr/>
      <dgm:t>
        <a:bodyPr/>
        <a:lstStyle/>
        <a:p>
          <a:endParaRPr lang="en-US"/>
        </a:p>
      </dgm:t>
    </dgm:pt>
    <dgm:pt modelId="{4F8315D4-8C07-46C3-89E6-AEABDFA6E34C}">
      <dgm:prSet/>
      <dgm:spPr/>
      <dgm:t>
        <a:bodyPr/>
        <a:lstStyle/>
        <a:p>
          <a:r>
            <a:rPr lang="fi-FI"/>
            <a:t>Entisajan ammatit</a:t>
          </a:r>
          <a:endParaRPr lang="en-US"/>
        </a:p>
      </dgm:t>
    </dgm:pt>
    <dgm:pt modelId="{2D050124-2671-4202-B5E7-3BBC697FC056}" type="parTrans" cxnId="{1D994E6A-671A-4BC7-AA38-0BAE907BD3C0}">
      <dgm:prSet/>
      <dgm:spPr/>
      <dgm:t>
        <a:bodyPr/>
        <a:lstStyle/>
        <a:p>
          <a:endParaRPr lang="en-US"/>
        </a:p>
      </dgm:t>
    </dgm:pt>
    <dgm:pt modelId="{B070E345-4912-4A66-A34A-CFB34D8F9F53}" type="sibTrans" cxnId="{1D994E6A-671A-4BC7-AA38-0BAE907BD3C0}">
      <dgm:prSet/>
      <dgm:spPr/>
      <dgm:t>
        <a:bodyPr/>
        <a:lstStyle/>
        <a:p>
          <a:endParaRPr lang="en-US"/>
        </a:p>
      </dgm:t>
    </dgm:pt>
    <dgm:pt modelId="{5054F25B-019E-4B19-BB7D-79A788DBE3DE}">
      <dgm:prSet/>
      <dgm:spPr/>
      <dgm:t>
        <a:bodyPr/>
        <a:lstStyle/>
        <a:p>
          <a:r>
            <a:rPr lang="fi-FI"/>
            <a:t>Käärmelahden koulun historiaa</a:t>
          </a:r>
          <a:endParaRPr lang="en-US"/>
        </a:p>
      </dgm:t>
    </dgm:pt>
    <dgm:pt modelId="{3384BA1F-FFB0-43D8-9EA6-66FDB2AD4864}" type="parTrans" cxnId="{8AE85F8C-2B2B-405A-887D-57E857CC06CA}">
      <dgm:prSet/>
      <dgm:spPr/>
      <dgm:t>
        <a:bodyPr/>
        <a:lstStyle/>
        <a:p>
          <a:endParaRPr lang="en-US"/>
        </a:p>
      </dgm:t>
    </dgm:pt>
    <dgm:pt modelId="{FDDE1AB7-5F06-43A5-BF21-8CE4202CEEFA}" type="sibTrans" cxnId="{8AE85F8C-2B2B-405A-887D-57E857CC06CA}">
      <dgm:prSet/>
      <dgm:spPr/>
      <dgm:t>
        <a:bodyPr/>
        <a:lstStyle/>
        <a:p>
          <a:endParaRPr lang="en-US"/>
        </a:p>
      </dgm:t>
    </dgm:pt>
    <dgm:pt modelId="{744D93C9-40A6-40D8-9E1B-874298C7B11A}">
      <dgm:prSet/>
      <dgm:spPr/>
      <dgm:t>
        <a:bodyPr/>
        <a:lstStyle/>
        <a:p>
          <a:r>
            <a:rPr lang="fi-FI"/>
            <a:t>Käärmelahden kylän historiaa</a:t>
          </a:r>
          <a:endParaRPr lang="en-US"/>
        </a:p>
      </dgm:t>
    </dgm:pt>
    <dgm:pt modelId="{CC0E1EE6-FF02-4CE1-96B3-3E6E7109C9BA}" type="parTrans" cxnId="{0EE7E766-9381-4DE3-B1D5-67C147815FA1}">
      <dgm:prSet/>
      <dgm:spPr/>
      <dgm:t>
        <a:bodyPr/>
        <a:lstStyle/>
        <a:p>
          <a:endParaRPr lang="en-US"/>
        </a:p>
      </dgm:t>
    </dgm:pt>
    <dgm:pt modelId="{45CD12AF-A4F2-4D4C-83CB-3E86DB953137}" type="sibTrans" cxnId="{0EE7E766-9381-4DE3-B1D5-67C147815FA1}">
      <dgm:prSet/>
      <dgm:spPr/>
      <dgm:t>
        <a:bodyPr/>
        <a:lstStyle/>
        <a:p>
          <a:endParaRPr lang="en-US"/>
        </a:p>
      </dgm:t>
    </dgm:pt>
    <dgm:pt modelId="{B82ADEE1-A1C5-4048-A886-5F996DE6DBEB}">
      <dgm:prSet/>
      <dgm:spPr/>
      <dgm:t>
        <a:bodyPr/>
        <a:lstStyle/>
        <a:p>
          <a:r>
            <a:rPr lang="fi-FI"/>
            <a:t>Kuva 100v sitten ja nyt</a:t>
          </a:r>
          <a:endParaRPr lang="en-US"/>
        </a:p>
      </dgm:t>
    </dgm:pt>
    <dgm:pt modelId="{42F2AF5E-7B41-49A3-87CF-F0FB0B1E97CE}" type="parTrans" cxnId="{79420512-C087-4EC9-AEF5-00479B7F268E}">
      <dgm:prSet/>
      <dgm:spPr/>
      <dgm:t>
        <a:bodyPr/>
        <a:lstStyle/>
        <a:p>
          <a:endParaRPr lang="en-US"/>
        </a:p>
      </dgm:t>
    </dgm:pt>
    <dgm:pt modelId="{1A9EB074-5EB9-4974-9C85-4A41608C8D6D}" type="sibTrans" cxnId="{79420512-C087-4EC9-AEF5-00479B7F268E}">
      <dgm:prSet/>
      <dgm:spPr/>
      <dgm:t>
        <a:bodyPr/>
        <a:lstStyle/>
        <a:p>
          <a:endParaRPr lang="en-US"/>
        </a:p>
      </dgm:t>
    </dgm:pt>
    <dgm:pt modelId="{470FF5C3-B1D9-4C0C-8B83-EE2B3E670C37}" type="pres">
      <dgm:prSet presAssocID="{281CF8B4-7357-496D-85B5-C545D10E9D4A}" presName="compositeShape" presStyleCnt="0">
        <dgm:presLayoutVars>
          <dgm:chMax val="7"/>
          <dgm:dir/>
          <dgm:resizeHandles val="exact"/>
        </dgm:presLayoutVars>
      </dgm:prSet>
      <dgm:spPr/>
    </dgm:pt>
    <dgm:pt modelId="{FEDE739F-8802-4B4D-8A52-A3DA40D4C63B}" type="pres">
      <dgm:prSet presAssocID="{281CF8B4-7357-496D-85B5-C545D10E9D4A}" presName="wedge1" presStyleLbl="node1" presStyleIdx="0" presStyleCnt="7"/>
      <dgm:spPr/>
    </dgm:pt>
    <dgm:pt modelId="{28714726-683C-4BBA-BB5B-6ED3E75A1781}" type="pres">
      <dgm:prSet presAssocID="{281CF8B4-7357-496D-85B5-C545D10E9D4A}" presName="dummy1a" presStyleCnt="0"/>
      <dgm:spPr/>
    </dgm:pt>
    <dgm:pt modelId="{51C99C52-3007-4437-B8C3-7A4E60823400}" type="pres">
      <dgm:prSet presAssocID="{281CF8B4-7357-496D-85B5-C545D10E9D4A}" presName="dummy1b" presStyleCnt="0"/>
      <dgm:spPr/>
    </dgm:pt>
    <dgm:pt modelId="{1B150A27-8C94-4C23-A377-59AF522F83AD}" type="pres">
      <dgm:prSet presAssocID="{281CF8B4-7357-496D-85B5-C545D10E9D4A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F3E0EA31-629D-46D7-8730-22FF6DF3963C}" type="pres">
      <dgm:prSet presAssocID="{281CF8B4-7357-496D-85B5-C545D10E9D4A}" presName="wedge2" presStyleLbl="node1" presStyleIdx="1" presStyleCnt="7"/>
      <dgm:spPr/>
    </dgm:pt>
    <dgm:pt modelId="{908D813B-3797-45F6-BE64-0D694B703046}" type="pres">
      <dgm:prSet presAssocID="{281CF8B4-7357-496D-85B5-C545D10E9D4A}" presName="dummy2a" presStyleCnt="0"/>
      <dgm:spPr/>
    </dgm:pt>
    <dgm:pt modelId="{1D705950-F5E7-48BB-A04C-D764A3195364}" type="pres">
      <dgm:prSet presAssocID="{281CF8B4-7357-496D-85B5-C545D10E9D4A}" presName="dummy2b" presStyleCnt="0"/>
      <dgm:spPr/>
    </dgm:pt>
    <dgm:pt modelId="{5A9F7689-628E-4AB4-B7FC-B7D6942A8582}" type="pres">
      <dgm:prSet presAssocID="{281CF8B4-7357-496D-85B5-C545D10E9D4A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85A7B054-A9CB-4DCF-B29A-BE99EE249D3A}" type="pres">
      <dgm:prSet presAssocID="{281CF8B4-7357-496D-85B5-C545D10E9D4A}" presName="wedge3" presStyleLbl="node1" presStyleIdx="2" presStyleCnt="7"/>
      <dgm:spPr/>
    </dgm:pt>
    <dgm:pt modelId="{C95F8203-2485-4883-8C72-E40801AE877B}" type="pres">
      <dgm:prSet presAssocID="{281CF8B4-7357-496D-85B5-C545D10E9D4A}" presName="dummy3a" presStyleCnt="0"/>
      <dgm:spPr/>
    </dgm:pt>
    <dgm:pt modelId="{A77A982D-33D0-4A4C-BD41-995A0193520C}" type="pres">
      <dgm:prSet presAssocID="{281CF8B4-7357-496D-85B5-C545D10E9D4A}" presName="dummy3b" presStyleCnt="0"/>
      <dgm:spPr/>
    </dgm:pt>
    <dgm:pt modelId="{B40EAA92-1B37-4CE0-B4D1-9D028B7B6252}" type="pres">
      <dgm:prSet presAssocID="{281CF8B4-7357-496D-85B5-C545D10E9D4A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92BE734C-2D1F-44C2-BE95-8F737665A9E5}" type="pres">
      <dgm:prSet presAssocID="{281CF8B4-7357-496D-85B5-C545D10E9D4A}" presName="wedge4" presStyleLbl="node1" presStyleIdx="3" presStyleCnt="7"/>
      <dgm:spPr/>
    </dgm:pt>
    <dgm:pt modelId="{00A16CFE-D20A-4401-A04E-B3E71870A555}" type="pres">
      <dgm:prSet presAssocID="{281CF8B4-7357-496D-85B5-C545D10E9D4A}" presName="dummy4a" presStyleCnt="0"/>
      <dgm:spPr/>
    </dgm:pt>
    <dgm:pt modelId="{36B57152-042B-439D-859F-6FBB8BA470B0}" type="pres">
      <dgm:prSet presAssocID="{281CF8B4-7357-496D-85B5-C545D10E9D4A}" presName="dummy4b" presStyleCnt="0"/>
      <dgm:spPr/>
    </dgm:pt>
    <dgm:pt modelId="{4F850F0F-D078-4F23-A957-9ADE73F5E348}" type="pres">
      <dgm:prSet presAssocID="{281CF8B4-7357-496D-85B5-C545D10E9D4A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C4B8EC59-8E57-44E6-8542-BE70B79EA1B2}" type="pres">
      <dgm:prSet presAssocID="{281CF8B4-7357-496D-85B5-C545D10E9D4A}" presName="wedge5" presStyleLbl="node1" presStyleIdx="4" presStyleCnt="7"/>
      <dgm:spPr/>
    </dgm:pt>
    <dgm:pt modelId="{774AE9E9-84BC-4B17-B4F0-FA54FCC60874}" type="pres">
      <dgm:prSet presAssocID="{281CF8B4-7357-496D-85B5-C545D10E9D4A}" presName="dummy5a" presStyleCnt="0"/>
      <dgm:spPr/>
    </dgm:pt>
    <dgm:pt modelId="{5E8D3D17-706C-4785-ACFB-BF63BC458947}" type="pres">
      <dgm:prSet presAssocID="{281CF8B4-7357-496D-85B5-C545D10E9D4A}" presName="dummy5b" presStyleCnt="0"/>
      <dgm:spPr/>
    </dgm:pt>
    <dgm:pt modelId="{0B2DE429-CB26-48B2-B4DB-A02442C49080}" type="pres">
      <dgm:prSet presAssocID="{281CF8B4-7357-496D-85B5-C545D10E9D4A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64816D44-622E-4A89-966B-732C31CDD911}" type="pres">
      <dgm:prSet presAssocID="{281CF8B4-7357-496D-85B5-C545D10E9D4A}" presName="wedge6" presStyleLbl="node1" presStyleIdx="5" presStyleCnt="7"/>
      <dgm:spPr/>
    </dgm:pt>
    <dgm:pt modelId="{25F233BB-CAC9-4597-8173-78CF225D4B98}" type="pres">
      <dgm:prSet presAssocID="{281CF8B4-7357-496D-85B5-C545D10E9D4A}" presName="dummy6a" presStyleCnt="0"/>
      <dgm:spPr/>
    </dgm:pt>
    <dgm:pt modelId="{9D35EB13-A323-45D7-B2AF-592CC57D5B7A}" type="pres">
      <dgm:prSet presAssocID="{281CF8B4-7357-496D-85B5-C545D10E9D4A}" presName="dummy6b" presStyleCnt="0"/>
      <dgm:spPr/>
    </dgm:pt>
    <dgm:pt modelId="{A7CB8D73-ABF7-43F7-9BFD-10D5E59A29C3}" type="pres">
      <dgm:prSet presAssocID="{281CF8B4-7357-496D-85B5-C545D10E9D4A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E25BF1C6-EE2E-407B-8315-3D8161AA35EA}" type="pres">
      <dgm:prSet presAssocID="{281CF8B4-7357-496D-85B5-C545D10E9D4A}" presName="wedge7" presStyleLbl="node1" presStyleIdx="6" presStyleCnt="7"/>
      <dgm:spPr/>
    </dgm:pt>
    <dgm:pt modelId="{60180AF3-1A12-4DE3-8F9F-69892B02F698}" type="pres">
      <dgm:prSet presAssocID="{281CF8B4-7357-496D-85B5-C545D10E9D4A}" presName="dummy7a" presStyleCnt="0"/>
      <dgm:spPr/>
    </dgm:pt>
    <dgm:pt modelId="{039BA991-5921-4C5C-A853-9364FFB7DB13}" type="pres">
      <dgm:prSet presAssocID="{281CF8B4-7357-496D-85B5-C545D10E9D4A}" presName="dummy7b" presStyleCnt="0"/>
      <dgm:spPr/>
    </dgm:pt>
    <dgm:pt modelId="{72844E9B-4B93-4771-B114-B84EB39A06F6}" type="pres">
      <dgm:prSet presAssocID="{281CF8B4-7357-496D-85B5-C545D10E9D4A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9389CAF9-6EB5-425F-A4B4-0C19630A273D}" type="pres">
      <dgm:prSet presAssocID="{57BE95C7-509C-45E7-88D1-BA79BDF2D7FE}" presName="arrowWedge1" presStyleLbl="fgSibTrans2D1" presStyleIdx="0" presStyleCnt="7"/>
      <dgm:spPr/>
    </dgm:pt>
    <dgm:pt modelId="{DF4739EA-BC3C-49A8-A464-68483CC7A7D0}" type="pres">
      <dgm:prSet presAssocID="{B2733B70-5D1A-4EBE-B00A-E06B5B535B8C}" presName="arrowWedge2" presStyleLbl="fgSibTrans2D1" presStyleIdx="1" presStyleCnt="7"/>
      <dgm:spPr/>
    </dgm:pt>
    <dgm:pt modelId="{6FCF20C4-3320-46EF-A675-1F8BC001C5E3}" type="pres">
      <dgm:prSet presAssocID="{2A8601FC-0DC4-4E9A-8FE0-564F8336479A}" presName="arrowWedge3" presStyleLbl="fgSibTrans2D1" presStyleIdx="2" presStyleCnt="7"/>
      <dgm:spPr/>
    </dgm:pt>
    <dgm:pt modelId="{646B52A4-7AD1-48E7-A745-E0EBDC7F670B}" type="pres">
      <dgm:prSet presAssocID="{B070E345-4912-4A66-A34A-CFB34D8F9F53}" presName="arrowWedge4" presStyleLbl="fgSibTrans2D1" presStyleIdx="3" presStyleCnt="7"/>
      <dgm:spPr/>
    </dgm:pt>
    <dgm:pt modelId="{5E44778E-6EB8-4611-A8F5-5CA593EDB82F}" type="pres">
      <dgm:prSet presAssocID="{FDDE1AB7-5F06-43A5-BF21-8CE4202CEEFA}" presName="arrowWedge5" presStyleLbl="fgSibTrans2D1" presStyleIdx="4" presStyleCnt="7"/>
      <dgm:spPr/>
    </dgm:pt>
    <dgm:pt modelId="{A564153B-8C13-4B03-A132-4DABA4A94CD1}" type="pres">
      <dgm:prSet presAssocID="{45CD12AF-A4F2-4D4C-83CB-3E86DB953137}" presName="arrowWedge6" presStyleLbl="fgSibTrans2D1" presStyleIdx="5" presStyleCnt="7"/>
      <dgm:spPr/>
    </dgm:pt>
    <dgm:pt modelId="{299D0190-B212-484F-A458-C2F4D454C8E9}" type="pres">
      <dgm:prSet presAssocID="{1A9EB074-5EB9-4974-9C85-4A41608C8D6D}" presName="arrowWedge7" presStyleLbl="fgSibTrans2D1" presStyleIdx="6" presStyleCnt="7"/>
      <dgm:spPr/>
    </dgm:pt>
  </dgm:ptLst>
  <dgm:cxnLst>
    <dgm:cxn modelId="{C7B94501-23DB-444D-9660-4FD8934CA4E4}" type="presOf" srcId="{B82ADEE1-A1C5-4048-A886-5F996DE6DBEB}" destId="{72844E9B-4B93-4771-B114-B84EB39A06F6}" srcOrd="1" destOrd="0" presId="urn:microsoft.com/office/officeart/2005/8/layout/cycle8"/>
    <dgm:cxn modelId="{9CA2C40A-A3E6-4A2C-92E5-D6CFB2D61E2B}" type="presOf" srcId="{70EBC73E-BB07-4EF3-8F2B-DF5F1D34A52B}" destId="{B40EAA92-1B37-4CE0-B4D1-9D028B7B6252}" srcOrd="1" destOrd="0" presId="urn:microsoft.com/office/officeart/2005/8/layout/cycle8"/>
    <dgm:cxn modelId="{79420512-C087-4EC9-AEF5-00479B7F268E}" srcId="{281CF8B4-7357-496D-85B5-C545D10E9D4A}" destId="{B82ADEE1-A1C5-4048-A886-5F996DE6DBEB}" srcOrd="6" destOrd="0" parTransId="{42F2AF5E-7B41-49A3-87CF-F0FB0B1E97CE}" sibTransId="{1A9EB074-5EB9-4974-9C85-4A41608C8D6D}"/>
    <dgm:cxn modelId="{CD56DD2A-F8FC-437A-91ED-9A06E5BA2D8E}" type="presOf" srcId="{4F8315D4-8C07-46C3-89E6-AEABDFA6E34C}" destId="{4F850F0F-D078-4F23-A957-9ADE73F5E348}" srcOrd="1" destOrd="0" presId="urn:microsoft.com/office/officeart/2005/8/layout/cycle8"/>
    <dgm:cxn modelId="{60633537-847E-4AFD-B1EF-C50DA9271086}" type="presOf" srcId="{281CF8B4-7357-496D-85B5-C545D10E9D4A}" destId="{470FF5C3-B1D9-4C0C-8B83-EE2B3E670C37}" srcOrd="0" destOrd="0" presId="urn:microsoft.com/office/officeart/2005/8/layout/cycle8"/>
    <dgm:cxn modelId="{755E2561-0C52-4472-9E3E-4C2D49783D9D}" type="presOf" srcId="{E48DA32D-6662-4524-A8F7-61A55D1AEEA8}" destId="{5A9F7689-628E-4AB4-B7FC-B7D6942A8582}" srcOrd="1" destOrd="0" presId="urn:microsoft.com/office/officeart/2005/8/layout/cycle8"/>
    <dgm:cxn modelId="{6893C861-674F-4586-A805-BB92973BE27D}" type="presOf" srcId="{5054F25B-019E-4B19-BB7D-79A788DBE3DE}" destId="{0B2DE429-CB26-48B2-B4DB-A02442C49080}" srcOrd="1" destOrd="0" presId="urn:microsoft.com/office/officeart/2005/8/layout/cycle8"/>
    <dgm:cxn modelId="{A0B59746-27A3-4631-B3A2-1F5C1B880859}" type="presOf" srcId="{B82ADEE1-A1C5-4048-A886-5F996DE6DBEB}" destId="{E25BF1C6-EE2E-407B-8315-3D8161AA35EA}" srcOrd="0" destOrd="0" presId="urn:microsoft.com/office/officeart/2005/8/layout/cycle8"/>
    <dgm:cxn modelId="{0EE7E766-9381-4DE3-B1D5-67C147815FA1}" srcId="{281CF8B4-7357-496D-85B5-C545D10E9D4A}" destId="{744D93C9-40A6-40D8-9E1B-874298C7B11A}" srcOrd="5" destOrd="0" parTransId="{CC0E1EE6-FF02-4CE1-96B3-3E6E7109C9BA}" sibTransId="{45CD12AF-A4F2-4D4C-83CB-3E86DB953137}"/>
    <dgm:cxn modelId="{1D994E6A-671A-4BC7-AA38-0BAE907BD3C0}" srcId="{281CF8B4-7357-496D-85B5-C545D10E9D4A}" destId="{4F8315D4-8C07-46C3-89E6-AEABDFA6E34C}" srcOrd="3" destOrd="0" parTransId="{2D050124-2671-4202-B5E7-3BBC697FC056}" sibTransId="{B070E345-4912-4A66-A34A-CFB34D8F9F53}"/>
    <dgm:cxn modelId="{3B98207E-B6B1-4907-A797-10C752065510}" srcId="{281CF8B4-7357-496D-85B5-C545D10E9D4A}" destId="{E8ABBFBC-89DC-47D6-BFD2-DC1318F8DF20}" srcOrd="0" destOrd="0" parTransId="{AB3CFDF9-4D6E-4FB5-9A9F-2ABBABC5D27E}" sibTransId="{57BE95C7-509C-45E7-88D1-BA79BDF2D7FE}"/>
    <dgm:cxn modelId="{D34F3883-A8B7-43B0-A396-DDC848068B87}" type="presOf" srcId="{E8ABBFBC-89DC-47D6-BFD2-DC1318F8DF20}" destId="{FEDE739F-8802-4B4D-8A52-A3DA40D4C63B}" srcOrd="0" destOrd="0" presId="urn:microsoft.com/office/officeart/2005/8/layout/cycle8"/>
    <dgm:cxn modelId="{8AE85F8C-2B2B-405A-887D-57E857CC06CA}" srcId="{281CF8B4-7357-496D-85B5-C545D10E9D4A}" destId="{5054F25B-019E-4B19-BB7D-79A788DBE3DE}" srcOrd="4" destOrd="0" parTransId="{3384BA1F-FFB0-43D8-9EA6-66FDB2AD4864}" sibTransId="{FDDE1AB7-5F06-43A5-BF21-8CE4202CEEFA}"/>
    <dgm:cxn modelId="{225AEAB7-DEB7-4293-A01D-3BE931F1885B}" type="presOf" srcId="{E48DA32D-6662-4524-A8F7-61A55D1AEEA8}" destId="{F3E0EA31-629D-46D7-8730-22FF6DF3963C}" srcOrd="0" destOrd="0" presId="urn:microsoft.com/office/officeart/2005/8/layout/cycle8"/>
    <dgm:cxn modelId="{006599BC-9C9C-4270-9C96-D4C51E181335}" type="presOf" srcId="{744D93C9-40A6-40D8-9E1B-874298C7B11A}" destId="{64816D44-622E-4A89-966B-732C31CDD911}" srcOrd="0" destOrd="0" presId="urn:microsoft.com/office/officeart/2005/8/layout/cycle8"/>
    <dgm:cxn modelId="{E8164EBF-DD07-42B7-BBD4-1BD79A8ACB06}" srcId="{281CF8B4-7357-496D-85B5-C545D10E9D4A}" destId="{70EBC73E-BB07-4EF3-8F2B-DF5F1D34A52B}" srcOrd="2" destOrd="0" parTransId="{9C213729-0014-4CDA-B4D4-075D566E4DEF}" sibTransId="{2A8601FC-0DC4-4E9A-8FE0-564F8336479A}"/>
    <dgm:cxn modelId="{3864E2CD-7D96-468F-AA8A-EDC031D8C30B}" type="presOf" srcId="{5054F25B-019E-4B19-BB7D-79A788DBE3DE}" destId="{C4B8EC59-8E57-44E6-8542-BE70B79EA1B2}" srcOrd="0" destOrd="0" presId="urn:microsoft.com/office/officeart/2005/8/layout/cycle8"/>
    <dgm:cxn modelId="{6ED55ED4-D25F-4DE0-BF67-5A68049997E3}" type="presOf" srcId="{E8ABBFBC-89DC-47D6-BFD2-DC1318F8DF20}" destId="{1B150A27-8C94-4C23-A377-59AF522F83AD}" srcOrd="1" destOrd="0" presId="urn:microsoft.com/office/officeart/2005/8/layout/cycle8"/>
    <dgm:cxn modelId="{74F7E3D5-F103-4AE2-A2A2-7FE325D6051B}" type="presOf" srcId="{744D93C9-40A6-40D8-9E1B-874298C7B11A}" destId="{A7CB8D73-ABF7-43F7-9BFD-10D5E59A29C3}" srcOrd="1" destOrd="0" presId="urn:microsoft.com/office/officeart/2005/8/layout/cycle8"/>
    <dgm:cxn modelId="{018AE1E8-1390-49C2-85E7-717EF9014246}" type="presOf" srcId="{4F8315D4-8C07-46C3-89E6-AEABDFA6E34C}" destId="{92BE734C-2D1F-44C2-BE95-8F737665A9E5}" srcOrd="0" destOrd="0" presId="urn:microsoft.com/office/officeart/2005/8/layout/cycle8"/>
    <dgm:cxn modelId="{9F3530ED-FCBF-415B-BBF7-A51F082A46C9}" type="presOf" srcId="{70EBC73E-BB07-4EF3-8F2B-DF5F1D34A52B}" destId="{85A7B054-A9CB-4DCF-B29A-BE99EE249D3A}" srcOrd="0" destOrd="0" presId="urn:microsoft.com/office/officeart/2005/8/layout/cycle8"/>
    <dgm:cxn modelId="{B6D153EE-3C94-4DE5-A2D2-D8792C5D35E9}" srcId="{281CF8B4-7357-496D-85B5-C545D10E9D4A}" destId="{E48DA32D-6662-4524-A8F7-61A55D1AEEA8}" srcOrd="1" destOrd="0" parTransId="{0E7792CD-0DA6-4BFF-B03A-26F5DDAB85C8}" sibTransId="{B2733B70-5D1A-4EBE-B00A-E06B5B535B8C}"/>
    <dgm:cxn modelId="{60FD722B-B4B9-4746-9618-D4EF6A773FE3}" type="presParOf" srcId="{470FF5C3-B1D9-4C0C-8B83-EE2B3E670C37}" destId="{FEDE739F-8802-4B4D-8A52-A3DA40D4C63B}" srcOrd="0" destOrd="0" presId="urn:microsoft.com/office/officeart/2005/8/layout/cycle8"/>
    <dgm:cxn modelId="{458A8720-7CB9-4404-B3B2-DD76E5FD0530}" type="presParOf" srcId="{470FF5C3-B1D9-4C0C-8B83-EE2B3E670C37}" destId="{28714726-683C-4BBA-BB5B-6ED3E75A1781}" srcOrd="1" destOrd="0" presId="urn:microsoft.com/office/officeart/2005/8/layout/cycle8"/>
    <dgm:cxn modelId="{A20B38BE-DA3D-49C1-9948-029E57A824E3}" type="presParOf" srcId="{470FF5C3-B1D9-4C0C-8B83-EE2B3E670C37}" destId="{51C99C52-3007-4437-B8C3-7A4E60823400}" srcOrd="2" destOrd="0" presId="urn:microsoft.com/office/officeart/2005/8/layout/cycle8"/>
    <dgm:cxn modelId="{1B5EB751-BF3B-4813-A296-FDE91225BA85}" type="presParOf" srcId="{470FF5C3-B1D9-4C0C-8B83-EE2B3E670C37}" destId="{1B150A27-8C94-4C23-A377-59AF522F83AD}" srcOrd="3" destOrd="0" presId="urn:microsoft.com/office/officeart/2005/8/layout/cycle8"/>
    <dgm:cxn modelId="{578ED170-3366-4A1C-82E7-67EECBA6E85D}" type="presParOf" srcId="{470FF5C3-B1D9-4C0C-8B83-EE2B3E670C37}" destId="{F3E0EA31-629D-46D7-8730-22FF6DF3963C}" srcOrd="4" destOrd="0" presId="urn:microsoft.com/office/officeart/2005/8/layout/cycle8"/>
    <dgm:cxn modelId="{A9274621-994D-4011-8A7C-D4E411AE002B}" type="presParOf" srcId="{470FF5C3-B1D9-4C0C-8B83-EE2B3E670C37}" destId="{908D813B-3797-45F6-BE64-0D694B703046}" srcOrd="5" destOrd="0" presId="urn:microsoft.com/office/officeart/2005/8/layout/cycle8"/>
    <dgm:cxn modelId="{CA3193AD-DC4F-4E96-81FA-A2A664F2BA73}" type="presParOf" srcId="{470FF5C3-B1D9-4C0C-8B83-EE2B3E670C37}" destId="{1D705950-F5E7-48BB-A04C-D764A3195364}" srcOrd="6" destOrd="0" presId="urn:microsoft.com/office/officeart/2005/8/layout/cycle8"/>
    <dgm:cxn modelId="{E39B3C73-3061-49DF-A65D-E00136D5FAE0}" type="presParOf" srcId="{470FF5C3-B1D9-4C0C-8B83-EE2B3E670C37}" destId="{5A9F7689-628E-4AB4-B7FC-B7D6942A8582}" srcOrd="7" destOrd="0" presId="urn:microsoft.com/office/officeart/2005/8/layout/cycle8"/>
    <dgm:cxn modelId="{F391BEE4-58D1-4EA4-8A1B-5FDF9692A599}" type="presParOf" srcId="{470FF5C3-B1D9-4C0C-8B83-EE2B3E670C37}" destId="{85A7B054-A9CB-4DCF-B29A-BE99EE249D3A}" srcOrd="8" destOrd="0" presId="urn:microsoft.com/office/officeart/2005/8/layout/cycle8"/>
    <dgm:cxn modelId="{065A735A-69F6-4032-B388-D8A2FD2531A9}" type="presParOf" srcId="{470FF5C3-B1D9-4C0C-8B83-EE2B3E670C37}" destId="{C95F8203-2485-4883-8C72-E40801AE877B}" srcOrd="9" destOrd="0" presId="urn:microsoft.com/office/officeart/2005/8/layout/cycle8"/>
    <dgm:cxn modelId="{365681A3-7C22-47FA-8958-FC0A37D32CF6}" type="presParOf" srcId="{470FF5C3-B1D9-4C0C-8B83-EE2B3E670C37}" destId="{A77A982D-33D0-4A4C-BD41-995A0193520C}" srcOrd="10" destOrd="0" presId="urn:microsoft.com/office/officeart/2005/8/layout/cycle8"/>
    <dgm:cxn modelId="{B329E64F-1738-42B2-8F2B-190A6F1629A3}" type="presParOf" srcId="{470FF5C3-B1D9-4C0C-8B83-EE2B3E670C37}" destId="{B40EAA92-1B37-4CE0-B4D1-9D028B7B6252}" srcOrd="11" destOrd="0" presId="urn:microsoft.com/office/officeart/2005/8/layout/cycle8"/>
    <dgm:cxn modelId="{019E36F3-72C0-43BC-9B04-2575EEDB9949}" type="presParOf" srcId="{470FF5C3-B1D9-4C0C-8B83-EE2B3E670C37}" destId="{92BE734C-2D1F-44C2-BE95-8F737665A9E5}" srcOrd="12" destOrd="0" presId="urn:microsoft.com/office/officeart/2005/8/layout/cycle8"/>
    <dgm:cxn modelId="{495F067B-491E-403D-B23F-497D87413C8E}" type="presParOf" srcId="{470FF5C3-B1D9-4C0C-8B83-EE2B3E670C37}" destId="{00A16CFE-D20A-4401-A04E-B3E71870A555}" srcOrd="13" destOrd="0" presId="urn:microsoft.com/office/officeart/2005/8/layout/cycle8"/>
    <dgm:cxn modelId="{B6EAAF01-C05F-47E0-A4CA-A7915F916C98}" type="presParOf" srcId="{470FF5C3-B1D9-4C0C-8B83-EE2B3E670C37}" destId="{36B57152-042B-439D-859F-6FBB8BA470B0}" srcOrd="14" destOrd="0" presId="urn:microsoft.com/office/officeart/2005/8/layout/cycle8"/>
    <dgm:cxn modelId="{C9834CC5-670A-47D1-8CFF-466DE0F45F8E}" type="presParOf" srcId="{470FF5C3-B1D9-4C0C-8B83-EE2B3E670C37}" destId="{4F850F0F-D078-4F23-A957-9ADE73F5E348}" srcOrd="15" destOrd="0" presId="urn:microsoft.com/office/officeart/2005/8/layout/cycle8"/>
    <dgm:cxn modelId="{9A47AA2F-9531-47FB-8D45-B033C59E7DCC}" type="presParOf" srcId="{470FF5C3-B1D9-4C0C-8B83-EE2B3E670C37}" destId="{C4B8EC59-8E57-44E6-8542-BE70B79EA1B2}" srcOrd="16" destOrd="0" presId="urn:microsoft.com/office/officeart/2005/8/layout/cycle8"/>
    <dgm:cxn modelId="{42BC3DA1-FF20-41E5-A394-7981C8B78428}" type="presParOf" srcId="{470FF5C3-B1D9-4C0C-8B83-EE2B3E670C37}" destId="{774AE9E9-84BC-4B17-B4F0-FA54FCC60874}" srcOrd="17" destOrd="0" presId="urn:microsoft.com/office/officeart/2005/8/layout/cycle8"/>
    <dgm:cxn modelId="{2360A260-B007-4055-B4EA-CD6BB2D81876}" type="presParOf" srcId="{470FF5C3-B1D9-4C0C-8B83-EE2B3E670C37}" destId="{5E8D3D17-706C-4785-ACFB-BF63BC458947}" srcOrd="18" destOrd="0" presId="urn:microsoft.com/office/officeart/2005/8/layout/cycle8"/>
    <dgm:cxn modelId="{AB0D8F60-6108-4D32-B915-12559DFF78ED}" type="presParOf" srcId="{470FF5C3-B1D9-4C0C-8B83-EE2B3E670C37}" destId="{0B2DE429-CB26-48B2-B4DB-A02442C49080}" srcOrd="19" destOrd="0" presId="urn:microsoft.com/office/officeart/2005/8/layout/cycle8"/>
    <dgm:cxn modelId="{43F3353E-1ACF-4121-A4C6-4733E9C9F883}" type="presParOf" srcId="{470FF5C3-B1D9-4C0C-8B83-EE2B3E670C37}" destId="{64816D44-622E-4A89-966B-732C31CDD911}" srcOrd="20" destOrd="0" presId="urn:microsoft.com/office/officeart/2005/8/layout/cycle8"/>
    <dgm:cxn modelId="{FBFE5E82-D843-41E1-9BB6-71774D875727}" type="presParOf" srcId="{470FF5C3-B1D9-4C0C-8B83-EE2B3E670C37}" destId="{25F233BB-CAC9-4597-8173-78CF225D4B98}" srcOrd="21" destOrd="0" presId="urn:microsoft.com/office/officeart/2005/8/layout/cycle8"/>
    <dgm:cxn modelId="{1B15C905-2B90-4F06-B1A0-1B0E10576F5D}" type="presParOf" srcId="{470FF5C3-B1D9-4C0C-8B83-EE2B3E670C37}" destId="{9D35EB13-A323-45D7-B2AF-592CC57D5B7A}" srcOrd="22" destOrd="0" presId="urn:microsoft.com/office/officeart/2005/8/layout/cycle8"/>
    <dgm:cxn modelId="{CC69A153-2CB0-4784-B842-14089581FB7E}" type="presParOf" srcId="{470FF5C3-B1D9-4C0C-8B83-EE2B3E670C37}" destId="{A7CB8D73-ABF7-43F7-9BFD-10D5E59A29C3}" srcOrd="23" destOrd="0" presId="urn:microsoft.com/office/officeart/2005/8/layout/cycle8"/>
    <dgm:cxn modelId="{D47111AA-5DED-4586-9747-86A601B7F26A}" type="presParOf" srcId="{470FF5C3-B1D9-4C0C-8B83-EE2B3E670C37}" destId="{E25BF1C6-EE2E-407B-8315-3D8161AA35EA}" srcOrd="24" destOrd="0" presId="urn:microsoft.com/office/officeart/2005/8/layout/cycle8"/>
    <dgm:cxn modelId="{EF2E449D-B5EF-4BAB-A82E-61FAD25913A4}" type="presParOf" srcId="{470FF5C3-B1D9-4C0C-8B83-EE2B3E670C37}" destId="{60180AF3-1A12-4DE3-8F9F-69892B02F698}" srcOrd="25" destOrd="0" presId="urn:microsoft.com/office/officeart/2005/8/layout/cycle8"/>
    <dgm:cxn modelId="{F5E1F780-3B59-47A8-BC2D-C1C15FDD6C1D}" type="presParOf" srcId="{470FF5C3-B1D9-4C0C-8B83-EE2B3E670C37}" destId="{039BA991-5921-4C5C-A853-9364FFB7DB13}" srcOrd="26" destOrd="0" presId="urn:microsoft.com/office/officeart/2005/8/layout/cycle8"/>
    <dgm:cxn modelId="{0AED3923-CAF0-4694-A543-59C93D7CE7CF}" type="presParOf" srcId="{470FF5C3-B1D9-4C0C-8B83-EE2B3E670C37}" destId="{72844E9B-4B93-4771-B114-B84EB39A06F6}" srcOrd="27" destOrd="0" presId="urn:microsoft.com/office/officeart/2005/8/layout/cycle8"/>
    <dgm:cxn modelId="{76089CBF-2826-4560-92A3-C1B3256F4555}" type="presParOf" srcId="{470FF5C3-B1D9-4C0C-8B83-EE2B3E670C37}" destId="{9389CAF9-6EB5-425F-A4B4-0C19630A273D}" srcOrd="28" destOrd="0" presId="urn:microsoft.com/office/officeart/2005/8/layout/cycle8"/>
    <dgm:cxn modelId="{7FAFC995-063F-431D-AEC2-107E84F10B4D}" type="presParOf" srcId="{470FF5C3-B1D9-4C0C-8B83-EE2B3E670C37}" destId="{DF4739EA-BC3C-49A8-A464-68483CC7A7D0}" srcOrd="29" destOrd="0" presId="urn:microsoft.com/office/officeart/2005/8/layout/cycle8"/>
    <dgm:cxn modelId="{FEC0AA21-71D2-4F72-B8C8-37EC40556444}" type="presParOf" srcId="{470FF5C3-B1D9-4C0C-8B83-EE2B3E670C37}" destId="{6FCF20C4-3320-46EF-A675-1F8BC001C5E3}" srcOrd="30" destOrd="0" presId="urn:microsoft.com/office/officeart/2005/8/layout/cycle8"/>
    <dgm:cxn modelId="{CCF56448-0EED-4369-95A4-7350D30C5151}" type="presParOf" srcId="{470FF5C3-B1D9-4C0C-8B83-EE2B3E670C37}" destId="{646B52A4-7AD1-48E7-A745-E0EBDC7F670B}" srcOrd="31" destOrd="0" presId="urn:microsoft.com/office/officeart/2005/8/layout/cycle8"/>
    <dgm:cxn modelId="{5101C386-43E3-4527-91D2-F97FBF2DCA77}" type="presParOf" srcId="{470FF5C3-B1D9-4C0C-8B83-EE2B3E670C37}" destId="{5E44778E-6EB8-4611-A8F5-5CA593EDB82F}" srcOrd="32" destOrd="0" presId="urn:microsoft.com/office/officeart/2005/8/layout/cycle8"/>
    <dgm:cxn modelId="{5F51CD6E-15E2-42CB-B4A7-47AD0C9BA659}" type="presParOf" srcId="{470FF5C3-B1D9-4C0C-8B83-EE2B3E670C37}" destId="{A564153B-8C13-4B03-A132-4DABA4A94CD1}" srcOrd="33" destOrd="0" presId="urn:microsoft.com/office/officeart/2005/8/layout/cycle8"/>
    <dgm:cxn modelId="{69484141-D4A5-4884-8CEF-ACCA4975597E}" type="presParOf" srcId="{470FF5C3-B1D9-4C0C-8B83-EE2B3E670C37}" destId="{299D0190-B212-484F-A458-C2F4D454C8E9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746465-C05B-49DF-A37B-A16AE0BAF2E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04667A-6B13-434F-8364-3714C21C58B3}">
      <dgm:prSet/>
      <dgm:spPr/>
      <dgm:t>
        <a:bodyPr/>
        <a:lstStyle/>
        <a:p>
          <a:r>
            <a:rPr lang="fi-FI" dirty="0"/>
            <a:t>Leivotaan piirakat. Kyläkammari.</a:t>
          </a:r>
          <a:endParaRPr lang="en-US" dirty="0"/>
        </a:p>
      </dgm:t>
    </dgm:pt>
    <dgm:pt modelId="{D33F8F53-41AC-44D3-9403-AFDA3AECAAE2}" type="parTrans" cxnId="{8E2638C5-BAB2-4EA3-96EF-37BB9D29685A}">
      <dgm:prSet/>
      <dgm:spPr/>
      <dgm:t>
        <a:bodyPr/>
        <a:lstStyle/>
        <a:p>
          <a:endParaRPr lang="en-US"/>
        </a:p>
      </dgm:t>
    </dgm:pt>
    <dgm:pt modelId="{5AEA3849-C115-4BAB-9120-83A0487A9AB0}" type="sibTrans" cxnId="{8E2638C5-BAB2-4EA3-96EF-37BB9D29685A}">
      <dgm:prSet/>
      <dgm:spPr/>
      <dgm:t>
        <a:bodyPr/>
        <a:lstStyle/>
        <a:p>
          <a:endParaRPr lang="en-US"/>
        </a:p>
      </dgm:t>
    </dgm:pt>
    <dgm:pt modelId="{A38C384D-6A30-41F7-B17F-50AB844F9BC4}">
      <dgm:prSet/>
      <dgm:spPr/>
      <dgm:t>
        <a:bodyPr/>
        <a:lstStyle/>
        <a:p>
          <a:r>
            <a:rPr lang="fi-FI" dirty="0"/>
            <a:t>Tehdään voiveitset. Tn-luokka</a:t>
          </a:r>
          <a:endParaRPr lang="en-US" dirty="0"/>
        </a:p>
      </dgm:t>
    </dgm:pt>
    <dgm:pt modelId="{977BA8E0-BEFB-4512-8DDD-5F88E051BF3C}" type="parTrans" cxnId="{C984747C-DD19-47CD-BE16-6224A39C0395}">
      <dgm:prSet/>
      <dgm:spPr/>
      <dgm:t>
        <a:bodyPr/>
        <a:lstStyle/>
        <a:p>
          <a:endParaRPr lang="en-US"/>
        </a:p>
      </dgm:t>
    </dgm:pt>
    <dgm:pt modelId="{F9F1137F-4181-44E6-ADAA-378CF7A3CC39}" type="sibTrans" cxnId="{C984747C-DD19-47CD-BE16-6224A39C0395}">
      <dgm:prSet/>
      <dgm:spPr/>
      <dgm:t>
        <a:bodyPr/>
        <a:lstStyle/>
        <a:p>
          <a:endParaRPr lang="en-US"/>
        </a:p>
      </dgm:t>
    </dgm:pt>
    <dgm:pt modelId="{24083940-1B6F-4F0D-8484-B6327B7020E2}">
      <dgm:prSet/>
      <dgm:spPr/>
      <dgm:t>
        <a:bodyPr/>
        <a:lstStyle/>
        <a:p>
          <a:r>
            <a:rPr lang="fi-FI" dirty="0"/>
            <a:t>Pelataan perinnepelejä</a:t>
          </a:r>
          <a:endParaRPr lang="en-US" dirty="0"/>
        </a:p>
      </dgm:t>
    </dgm:pt>
    <dgm:pt modelId="{8F81B448-3ABD-424A-9DE8-F0838E17F564}" type="parTrans" cxnId="{9AB48337-85F6-49F3-B21E-EE1250CADC16}">
      <dgm:prSet/>
      <dgm:spPr/>
      <dgm:t>
        <a:bodyPr/>
        <a:lstStyle/>
        <a:p>
          <a:endParaRPr lang="en-US"/>
        </a:p>
      </dgm:t>
    </dgm:pt>
    <dgm:pt modelId="{D8D85B16-4E92-4936-8C71-3C4557353F13}" type="sibTrans" cxnId="{9AB48337-85F6-49F3-B21E-EE1250CADC16}">
      <dgm:prSet/>
      <dgm:spPr/>
      <dgm:t>
        <a:bodyPr/>
        <a:lstStyle/>
        <a:p>
          <a:endParaRPr lang="en-US"/>
        </a:p>
      </dgm:t>
    </dgm:pt>
    <dgm:pt modelId="{73B4B3AF-2FFF-4C11-B077-415927706331}">
      <dgm:prSet/>
      <dgm:spPr/>
      <dgm:t>
        <a:bodyPr/>
        <a:lstStyle/>
        <a:p>
          <a:r>
            <a:rPr lang="fi-FI"/>
            <a:t>Retkeillään torstaina Tuovilanlahteen</a:t>
          </a:r>
          <a:endParaRPr lang="en-US"/>
        </a:p>
      </dgm:t>
    </dgm:pt>
    <dgm:pt modelId="{C0C648D6-DF31-46AA-969D-D22C3807B274}" type="parTrans" cxnId="{2DA50FDA-7E3A-482C-9C4E-F56B46D72827}">
      <dgm:prSet/>
      <dgm:spPr/>
      <dgm:t>
        <a:bodyPr/>
        <a:lstStyle/>
        <a:p>
          <a:endParaRPr lang="en-US"/>
        </a:p>
      </dgm:t>
    </dgm:pt>
    <dgm:pt modelId="{EF2356C5-86C0-4606-AB75-07947C240736}" type="sibTrans" cxnId="{2DA50FDA-7E3A-482C-9C4E-F56B46D72827}">
      <dgm:prSet/>
      <dgm:spPr/>
      <dgm:t>
        <a:bodyPr/>
        <a:lstStyle/>
        <a:p>
          <a:endParaRPr lang="en-US"/>
        </a:p>
      </dgm:t>
    </dgm:pt>
    <dgm:pt modelId="{06DE043B-CBB3-4795-9D57-1561CE216884}">
      <dgm:prSet/>
      <dgm:spPr/>
      <dgm:t>
        <a:bodyPr/>
        <a:lstStyle/>
        <a:p>
          <a:r>
            <a:rPr lang="fi-FI"/>
            <a:t>Opitaan metsästä</a:t>
          </a:r>
          <a:endParaRPr lang="en-US"/>
        </a:p>
      </dgm:t>
    </dgm:pt>
    <dgm:pt modelId="{09E403DE-0BDC-4EA4-86EB-9D7D0A3E3913}" type="parTrans" cxnId="{C1BF8702-3EA6-4791-BB61-534142E03028}">
      <dgm:prSet/>
      <dgm:spPr/>
      <dgm:t>
        <a:bodyPr/>
        <a:lstStyle/>
        <a:p>
          <a:endParaRPr lang="en-US"/>
        </a:p>
      </dgm:t>
    </dgm:pt>
    <dgm:pt modelId="{A3069F94-AE26-4D83-8D72-B0340E1701A5}" type="sibTrans" cxnId="{C1BF8702-3EA6-4791-BB61-534142E03028}">
      <dgm:prSet/>
      <dgm:spPr/>
      <dgm:t>
        <a:bodyPr/>
        <a:lstStyle/>
        <a:p>
          <a:endParaRPr lang="en-US"/>
        </a:p>
      </dgm:t>
    </dgm:pt>
    <dgm:pt modelId="{2E32CF9B-DDA4-4485-A9FB-BA7490FE97C8}">
      <dgm:prSet/>
      <dgm:spPr/>
      <dgm:t>
        <a:bodyPr/>
        <a:lstStyle/>
        <a:p>
          <a:r>
            <a:rPr lang="fi-FI" dirty="0"/>
            <a:t>Kuoritaan perunaa ;)</a:t>
          </a:r>
          <a:endParaRPr lang="en-US" dirty="0"/>
        </a:p>
      </dgm:t>
    </dgm:pt>
    <dgm:pt modelId="{87AB71F4-2F45-4079-925C-3ADFE8E8BB31}" type="parTrans" cxnId="{C0796F1C-472C-4977-9CE2-909C75B3A2D7}">
      <dgm:prSet/>
      <dgm:spPr/>
      <dgm:t>
        <a:bodyPr/>
        <a:lstStyle/>
        <a:p>
          <a:endParaRPr lang="en-US"/>
        </a:p>
      </dgm:t>
    </dgm:pt>
    <dgm:pt modelId="{BF08F115-6860-4742-AA8D-AA976BE199D4}" type="sibTrans" cxnId="{C0796F1C-472C-4977-9CE2-909C75B3A2D7}">
      <dgm:prSet/>
      <dgm:spPr/>
      <dgm:t>
        <a:bodyPr/>
        <a:lstStyle/>
        <a:p>
          <a:endParaRPr lang="en-US"/>
        </a:p>
      </dgm:t>
    </dgm:pt>
    <dgm:pt modelId="{5A5A6354-932B-4B3B-A691-20BF08BC8C48}">
      <dgm:prSet/>
      <dgm:spPr/>
      <dgm:t>
        <a:bodyPr/>
        <a:lstStyle/>
        <a:p>
          <a:r>
            <a:rPr lang="fi-FI"/>
            <a:t>Esitetään tuotos muille</a:t>
          </a:r>
          <a:endParaRPr lang="en-US"/>
        </a:p>
      </dgm:t>
    </dgm:pt>
    <dgm:pt modelId="{6A7D4512-B3C9-4BE3-82EE-89A207D26545}" type="parTrans" cxnId="{542D4E17-1513-4EE2-BA4D-AEDCD773929A}">
      <dgm:prSet/>
      <dgm:spPr/>
      <dgm:t>
        <a:bodyPr/>
        <a:lstStyle/>
        <a:p>
          <a:endParaRPr lang="en-US"/>
        </a:p>
      </dgm:t>
    </dgm:pt>
    <dgm:pt modelId="{C052D3DE-3634-4B57-BA21-796B7235A0FF}" type="sibTrans" cxnId="{542D4E17-1513-4EE2-BA4D-AEDCD773929A}">
      <dgm:prSet/>
      <dgm:spPr/>
      <dgm:t>
        <a:bodyPr/>
        <a:lstStyle/>
        <a:p>
          <a:endParaRPr lang="en-US"/>
        </a:p>
      </dgm:t>
    </dgm:pt>
    <dgm:pt modelId="{8F6AEFD2-731E-49F0-B354-4C3CED2D470A}" type="pres">
      <dgm:prSet presAssocID="{0B746465-C05B-49DF-A37B-A16AE0BAF2EB}" presName="linear" presStyleCnt="0">
        <dgm:presLayoutVars>
          <dgm:animLvl val="lvl"/>
          <dgm:resizeHandles val="exact"/>
        </dgm:presLayoutVars>
      </dgm:prSet>
      <dgm:spPr/>
    </dgm:pt>
    <dgm:pt modelId="{33A83B72-4D46-4C5D-AF16-ACA6F64E8AF9}" type="pres">
      <dgm:prSet presAssocID="{0A04667A-6B13-434F-8364-3714C21C58B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6AE91FB-B037-4A06-885C-D6ABAFFCA569}" type="pres">
      <dgm:prSet presAssocID="{5AEA3849-C115-4BAB-9120-83A0487A9AB0}" presName="spacer" presStyleCnt="0"/>
      <dgm:spPr/>
    </dgm:pt>
    <dgm:pt modelId="{64163855-83BE-47EA-89C3-8164EB42CA70}" type="pres">
      <dgm:prSet presAssocID="{A38C384D-6A30-41F7-B17F-50AB844F9BC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F3A87CF-69BE-4632-902D-5614670840BE}" type="pres">
      <dgm:prSet presAssocID="{F9F1137F-4181-44E6-ADAA-378CF7A3CC39}" presName="spacer" presStyleCnt="0"/>
      <dgm:spPr/>
    </dgm:pt>
    <dgm:pt modelId="{0B0B4E54-95DD-4A22-A002-5982C2D0555A}" type="pres">
      <dgm:prSet presAssocID="{24083940-1B6F-4F0D-8484-B6327B7020E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EF7CBF0-21FC-4B76-A11A-1AD35350F4AC}" type="pres">
      <dgm:prSet presAssocID="{D8D85B16-4E92-4936-8C71-3C4557353F13}" presName="spacer" presStyleCnt="0"/>
      <dgm:spPr/>
    </dgm:pt>
    <dgm:pt modelId="{0F41B931-66FB-4A35-A913-890EE4E5BE04}" type="pres">
      <dgm:prSet presAssocID="{73B4B3AF-2FFF-4C11-B077-41592770633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11010E8-7CF8-4C71-B56E-FFE4B0AD468C}" type="pres">
      <dgm:prSet presAssocID="{EF2356C5-86C0-4606-AB75-07947C240736}" presName="spacer" presStyleCnt="0"/>
      <dgm:spPr/>
    </dgm:pt>
    <dgm:pt modelId="{0A235128-024E-4D6C-A786-0B5BB944D2FE}" type="pres">
      <dgm:prSet presAssocID="{06DE043B-CBB3-4795-9D57-1561CE21688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1E28BFB-5FD6-4DFC-B134-6CB03D5FD7CB}" type="pres">
      <dgm:prSet presAssocID="{A3069F94-AE26-4D83-8D72-B0340E1701A5}" presName="spacer" presStyleCnt="0"/>
      <dgm:spPr/>
    </dgm:pt>
    <dgm:pt modelId="{9B8AE1E2-E08A-4661-81B8-766282FB86AB}" type="pres">
      <dgm:prSet presAssocID="{2E32CF9B-DDA4-4485-A9FB-BA7490FE97C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48F852D-1D15-4C0E-8DD1-D1B0D9451A51}" type="pres">
      <dgm:prSet presAssocID="{BF08F115-6860-4742-AA8D-AA976BE199D4}" presName="spacer" presStyleCnt="0"/>
      <dgm:spPr/>
    </dgm:pt>
    <dgm:pt modelId="{7CE2969C-C303-42D8-B5A9-588FE0226656}" type="pres">
      <dgm:prSet presAssocID="{5A5A6354-932B-4B3B-A691-20BF08BC8C4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282A701-24AD-4864-826B-768B45F14061}" type="presOf" srcId="{24083940-1B6F-4F0D-8484-B6327B7020E2}" destId="{0B0B4E54-95DD-4A22-A002-5982C2D0555A}" srcOrd="0" destOrd="0" presId="urn:microsoft.com/office/officeart/2005/8/layout/vList2"/>
    <dgm:cxn modelId="{C1BF8702-3EA6-4791-BB61-534142E03028}" srcId="{0B746465-C05B-49DF-A37B-A16AE0BAF2EB}" destId="{06DE043B-CBB3-4795-9D57-1561CE216884}" srcOrd="4" destOrd="0" parTransId="{09E403DE-0BDC-4EA4-86EB-9D7D0A3E3913}" sibTransId="{A3069F94-AE26-4D83-8D72-B0340E1701A5}"/>
    <dgm:cxn modelId="{4C055B04-B627-491C-BBAB-57032F267728}" type="presOf" srcId="{0B746465-C05B-49DF-A37B-A16AE0BAF2EB}" destId="{8F6AEFD2-731E-49F0-B354-4C3CED2D470A}" srcOrd="0" destOrd="0" presId="urn:microsoft.com/office/officeart/2005/8/layout/vList2"/>
    <dgm:cxn modelId="{542D4E17-1513-4EE2-BA4D-AEDCD773929A}" srcId="{0B746465-C05B-49DF-A37B-A16AE0BAF2EB}" destId="{5A5A6354-932B-4B3B-A691-20BF08BC8C48}" srcOrd="6" destOrd="0" parTransId="{6A7D4512-B3C9-4BE3-82EE-89A207D26545}" sibTransId="{C052D3DE-3634-4B57-BA21-796B7235A0FF}"/>
    <dgm:cxn modelId="{C0796F1C-472C-4977-9CE2-909C75B3A2D7}" srcId="{0B746465-C05B-49DF-A37B-A16AE0BAF2EB}" destId="{2E32CF9B-DDA4-4485-A9FB-BA7490FE97C8}" srcOrd="5" destOrd="0" parTransId="{87AB71F4-2F45-4079-925C-3ADFE8E8BB31}" sibTransId="{BF08F115-6860-4742-AA8D-AA976BE199D4}"/>
    <dgm:cxn modelId="{1909F82E-AF2D-4CD1-BD34-22C950D88C2B}" type="presOf" srcId="{0A04667A-6B13-434F-8364-3714C21C58B3}" destId="{33A83B72-4D46-4C5D-AF16-ACA6F64E8AF9}" srcOrd="0" destOrd="0" presId="urn:microsoft.com/office/officeart/2005/8/layout/vList2"/>
    <dgm:cxn modelId="{9AB48337-85F6-49F3-B21E-EE1250CADC16}" srcId="{0B746465-C05B-49DF-A37B-A16AE0BAF2EB}" destId="{24083940-1B6F-4F0D-8484-B6327B7020E2}" srcOrd="2" destOrd="0" parTransId="{8F81B448-3ABD-424A-9DE8-F0838E17F564}" sibTransId="{D8D85B16-4E92-4936-8C71-3C4557353F13}"/>
    <dgm:cxn modelId="{EB30B955-BFE5-4C77-A3C2-298A49D5C941}" type="presOf" srcId="{73B4B3AF-2FFF-4C11-B077-415927706331}" destId="{0F41B931-66FB-4A35-A913-890EE4E5BE04}" srcOrd="0" destOrd="0" presId="urn:microsoft.com/office/officeart/2005/8/layout/vList2"/>
    <dgm:cxn modelId="{C984747C-DD19-47CD-BE16-6224A39C0395}" srcId="{0B746465-C05B-49DF-A37B-A16AE0BAF2EB}" destId="{A38C384D-6A30-41F7-B17F-50AB844F9BC4}" srcOrd="1" destOrd="0" parTransId="{977BA8E0-BEFB-4512-8DDD-5F88E051BF3C}" sibTransId="{F9F1137F-4181-44E6-ADAA-378CF7A3CC39}"/>
    <dgm:cxn modelId="{39461B97-E5B9-4F63-92C2-811A870B66D2}" type="presOf" srcId="{5A5A6354-932B-4B3B-A691-20BF08BC8C48}" destId="{7CE2969C-C303-42D8-B5A9-588FE0226656}" srcOrd="0" destOrd="0" presId="urn:microsoft.com/office/officeart/2005/8/layout/vList2"/>
    <dgm:cxn modelId="{06C0C5A8-0D48-4884-9FCD-E2F7F98EF454}" type="presOf" srcId="{06DE043B-CBB3-4795-9D57-1561CE216884}" destId="{0A235128-024E-4D6C-A786-0B5BB944D2FE}" srcOrd="0" destOrd="0" presId="urn:microsoft.com/office/officeart/2005/8/layout/vList2"/>
    <dgm:cxn modelId="{D3FCE8C2-3ABD-443C-8F59-4F8BD6DB324B}" type="presOf" srcId="{2E32CF9B-DDA4-4485-A9FB-BA7490FE97C8}" destId="{9B8AE1E2-E08A-4661-81B8-766282FB86AB}" srcOrd="0" destOrd="0" presId="urn:microsoft.com/office/officeart/2005/8/layout/vList2"/>
    <dgm:cxn modelId="{8E2638C5-BAB2-4EA3-96EF-37BB9D29685A}" srcId="{0B746465-C05B-49DF-A37B-A16AE0BAF2EB}" destId="{0A04667A-6B13-434F-8364-3714C21C58B3}" srcOrd="0" destOrd="0" parTransId="{D33F8F53-41AC-44D3-9403-AFDA3AECAAE2}" sibTransId="{5AEA3849-C115-4BAB-9120-83A0487A9AB0}"/>
    <dgm:cxn modelId="{EE5D61CE-1C5E-48F7-BC78-AE424AA29757}" type="presOf" srcId="{A38C384D-6A30-41F7-B17F-50AB844F9BC4}" destId="{64163855-83BE-47EA-89C3-8164EB42CA70}" srcOrd="0" destOrd="0" presId="urn:microsoft.com/office/officeart/2005/8/layout/vList2"/>
    <dgm:cxn modelId="{2DA50FDA-7E3A-482C-9C4E-F56B46D72827}" srcId="{0B746465-C05B-49DF-A37B-A16AE0BAF2EB}" destId="{73B4B3AF-2FFF-4C11-B077-415927706331}" srcOrd="3" destOrd="0" parTransId="{C0C648D6-DF31-46AA-969D-D22C3807B274}" sibTransId="{EF2356C5-86C0-4606-AB75-07947C240736}"/>
    <dgm:cxn modelId="{4E74821F-499C-4D64-ABDA-F182F7B9BECC}" type="presParOf" srcId="{8F6AEFD2-731E-49F0-B354-4C3CED2D470A}" destId="{33A83B72-4D46-4C5D-AF16-ACA6F64E8AF9}" srcOrd="0" destOrd="0" presId="urn:microsoft.com/office/officeart/2005/8/layout/vList2"/>
    <dgm:cxn modelId="{9F553119-6B4F-4BA5-A420-E69DDB6B0C3E}" type="presParOf" srcId="{8F6AEFD2-731E-49F0-B354-4C3CED2D470A}" destId="{D6AE91FB-B037-4A06-885C-D6ABAFFCA569}" srcOrd="1" destOrd="0" presId="urn:microsoft.com/office/officeart/2005/8/layout/vList2"/>
    <dgm:cxn modelId="{7EBB41B9-8EB3-4D01-A849-F87BA3D5FB9B}" type="presParOf" srcId="{8F6AEFD2-731E-49F0-B354-4C3CED2D470A}" destId="{64163855-83BE-47EA-89C3-8164EB42CA70}" srcOrd="2" destOrd="0" presId="urn:microsoft.com/office/officeart/2005/8/layout/vList2"/>
    <dgm:cxn modelId="{F205B847-7246-4940-B526-C649FF98ED1C}" type="presParOf" srcId="{8F6AEFD2-731E-49F0-B354-4C3CED2D470A}" destId="{9F3A87CF-69BE-4632-902D-5614670840BE}" srcOrd="3" destOrd="0" presId="urn:microsoft.com/office/officeart/2005/8/layout/vList2"/>
    <dgm:cxn modelId="{7426191F-4D7B-41F6-89C8-47612B1ED12C}" type="presParOf" srcId="{8F6AEFD2-731E-49F0-B354-4C3CED2D470A}" destId="{0B0B4E54-95DD-4A22-A002-5982C2D0555A}" srcOrd="4" destOrd="0" presId="urn:microsoft.com/office/officeart/2005/8/layout/vList2"/>
    <dgm:cxn modelId="{9302F3E7-459E-450C-8556-ED9729D1000C}" type="presParOf" srcId="{8F6AEFD2-731E-49F0-B354-4C3CED2D470A}" destId="{9EF7CBF0-21FC-4B76-A11A-1AD35350F4AC}" srcOrd="5" destOrd="0" presId="urn:microsoft.com/office/officeart/2005/8/layout/vList2"/>
    <dgm:cxn modelId="{61430387-69F1-4A51-A382-19294886EB20}" type="presParOf" srcId="{8F6AEFD2-731E-49F0-B354-4C3CED2D470A}" destId="{0F41B931-66FB-4A35-A913-890EE4E5BE04}" srcOrd="6" destOrd="0" presId="urn:microsoft.com/office/officeart/2005/8/layout/vList2"/>
    <dgm:cxn modelId="{4B467442-8B35-419C-A834-569AAFFE4F7E}" type="presParOf" srcId="{8F6AEFD2-731E-49F0-B354-4C3CED2D470A}" destId="{411010E8-7CF8-4C71-B56E-FFE4B0AD468C}" srcOrd="7" destOrd="0" presId="urn:microsoft.com/office/officeart/2005/8/layout/vList2"/>
    <dgm:cxn modelId="{9A97DCE3-7424-4484-B4F6-7C7DE64141FC}" type="presParOf" srcId="{8F6AEFD2-731E-49F0-B354-4C3CED2D470A}" destId="{0A235128-024E-4D6C-A786-0B5BB944D2FE}" srcOrd="8" destOrd="0" presId="urn:microsoft.com/office/officeart/2005/8/layout/vList2"/>
    <dgm:cxn modelId="{AC3AC7C9-8F52-4222-9F32-D65794D578DC}" type="presParOf" srcId="{8F6AEFD2-731E-49F0-B354-4C3CED2D470A}" destId="{51E28BFB-5FD6-4DFC-B134-6CB03D5FD7CB}" srcOrd="9" destOrd="0" presId="urn:microsoft.com/office/officeart/2005/8/layout/vList2"/>
    <dgm:cxn modelId="{66A26F35-6494-4595-B27A-0D73EF043226}" type="presParOf" srcId="{8F6AEFD2-731E-49F0-B354-4C3CED2D470A}" destId="{9B8AE1E2-E08A-4661-81B8-766282FB86AB}" srcOrd="10" destOrd="0" presId="urn:microsoft.com/office/officeart/2005/8/layout/vList2"/>
    <dgm:cxn modelId="{B34778E8-8F8E-4E68-B0C2-F08A96B7662C}" type="presParOf" srcId="{8F6AEFD2-731E-49F0-B354-4C3CED2D470A}" destId="{848F852D-1D15-4C0E-8DD1-D1B0D9451A51}" srcOrd="11" destOrd="0" presId="urn:microsoft.com/office/officeart/2005/8/layout/vList2"/>
    <dgm:cxn modelId="{CA1FE0C3-7D8D-4B21-889A-EEE76F7A8431}" type="presParOf" srcId="{8F6AEFD2-731E-49F0-B354-4C3CED2D470A}" destId="{7CE2969C-C303-42D8-B5A9-588FE022665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482FF-D23B-4C34-9418-675492AF94F8}">
      <dsp:nvSpPr>
        <dsp:cNvPr id="0" name=""/>
        <dsp:cNvSpPr/>
      </dsp:nvSpPr>
      <dsp:spPr>
        <a:xfrm>
          <a:off x="1869949" y="639"/>
          <a:ext cx="1417887" cy="141788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/>
            <a:t>Toimia ryhmässä</a:t>
          </a:r>
          <a:endParaRPr lang="en-US" sz="1000" kern="1200"/>
        </a:p>
      </dsp:txBody>
      <dsp:txXfrm>
        <a:off x="2224421" y="639"/>
        <a:ext cx="708943" cy="1169757"/>
      </dsp:txXfrm>
    </dsp:sp>
    <dsp:sp modelId="{EBB21CEB-DB36-49ED-BA67-3B6238637430}">
      <dsp:nvSpPr>
        <dsp:cNvPr id="0" name=""/>
        <dsp:cNvSpPr/>
      </dsp:nvSpPr>
      <dsp:spPr>
        <a:xfrm rot="4320000">
          <a:off x="3060951" y="865953"/>
          <a:ext cx="1417887" cy="141788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/>
            <a:t>Oppia kylän, koulun ja ihmisten historiasta </a:t>
          </a:r>
          <a:endParaRPr lang="en-US" sz="1000" kern="1200"/>
        </a:p>
      </dsp:txBody>
      <dsp:txXfrm rot="-5400000">
        <a:off x="3303009" y="1182087"/>
        <a:ext cx="1169757" cy="708943"/>
      </dsp:txXfrm>
    </dsp:sp>
    <dsp:sp modelId="{BE561192-9594-43F8-AA96-71F3F4E8EFAD}">
      <dsp:nvSpPr>
        <dsp:cNvPr id="0" name=""/>
        <dsp:cNvSpPr/>
      </dsp:nvSpPr>
      <dsp:spPr>
        <a:xfrm rot="8640000">
          <a:off x="2606029" y="2266060"/>
          <a:ext cx="1417887" cy="141788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/>
            <a:t>Eläytyä entisajan ihmisen elämään</a:t>
          </a:r>
          <a:endParaRPr lang="en-US" sz="1000" kern="1200"/>
        </a:p>
      </dsp:txBody>
      <dsp:txXfrm rot="10800000">
        <a:off x="3033425" y="2490496"/>
        <a:ext cx="708943" cy="1169757"/>
      </dsp:txXfrm>
    </dsp:sp>
    <dsp:sp modelId="{4A299008-C89C-4391-A88C-F1407C80B8F2}">
      <dsp:nvSpPr>
        <dsp:cNvPr id="0" name=""/>
        <dsp:cNvSpPr/>
      </dsp:nvSpPr>
      <dsp:spPr>
        <a:xfrm rot="12960000">
          <a:off x="1133869" y="2266060"/>
          <a:ext cx="1417887" cy="141788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/>
            <a:t>Oppia tekemään omin käsin</a:t>
          </a:r>
          <a:endParaRPr lang="en-US" sz="1000" kern="1200"/>
        </a:p>
      </dsp:txBody>
      <dsp:txXfrm rot="10800000">
        <a:off x="1415417" y="2490496"/>
        <a:ext cx="708943" cy="1169757"/>
      </dsp:txXfrm>
    </dsp:sp>
    <dsp:sp modelId="{8F34F114-89B5-484D-A457-04F17E5FAA92}">
      <dsp:nvSpPr>
        <dsp:cNvPr id="0" name=""/>
        <dsp:cNvSpPr/>
      </dsp:nvSpPr>
      <dsp:spPr>
        <a:xfrm rot="17280000">
          <a:off x="678947" y="865953"/>
          <a:ext cx="1417887" cy="141788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/>
            <a:t>Oppia metsästä</a:t>
          </a:r>
          <a:endParaRPr lang="en-US" sz="1000" kern="1200"/>
        </a:p>
      </dsp:txBody>
      <dsp:txXfrm rot="5400000">
        <a:off x="685019" y="1182087"/>
        <a:ext cx="1169757" cy="708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E739F-8802-4B4D-8A52-A3DA40D4C63B}">
      <dsp:nvSpPr>
        <dsp:cNvPr id="0" name=""/>
        <dsp:cNvSpPr/>
      </dsp:nvSpPr>
      <dsp:spPr>
        <a:xfrm>
          <a:off x="1063422" y="224759"/>
          <a:ext cx="3095053" cy="3095053"/>
        </a:xfrm>
        <a:prstGeom prst="pie">
          <a:avLst>
            <a:gd name="adj1" fmla="val 16200000"/>
            <a:gd name="adj2" fmla="val 192857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Entisajan ruoat</a:t>
          </a:r>
          <a:endParaRPr lang="en-US" sz="900" kern="1200"/>
        </a:p>
      </dsp:txBody>
      <dsp:txXfrm>
        <a:off x="2689431" y="512157"/>
        <a:ext cx="736917" cy="589534"/>
      </dsp:txXfrm>
    </dsp:sp>
    <dsp:sp modelId="{F3E0EA31-629D-46D7-8730-22FF6DF3963C}">
      <dsp:nvSpPr>
        <dsp:cNvPr id="0" name=""/>
        <dsp:cNvSpPr/>
      </dsp:nvSpPr>
      <dsp:spPr>
        <a:xfrm>
          <a:off x="1103216" y="274501"/>
          <a:ext cx="3095053" cy="3095053"/>
        </a:xfrm>
        <a:prstGeom prst="pie">
          <a:avLst>
            <a:gd name="adj1" fmla="val 19285716"/>
            <a:gd name="adj2" fmla="val 7714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Entisajan kulkuvälineet</a:t>
          </a:r>
          <a:endParaRPr lang="en-US" sz="900" kern="1200"/>
        </a:p>
      </dsp:txBody>
      <dsp:txXfrm>
        <a:off x="3205273" y="1396458"/>
        <a:ext cx="847455" cy="515842"/>
      </dsp:txXfrm>
    </dsp:sp>
    <dsp:sp modelId="{85A7B054-A9CB-4DCF-B29A-BE99EE249D3A}">
      <dsp:nvSpPr>
        <dsp:cNvPr id="0" name=""/>
        <dsp:cNvSpPr/>
      </dsp:nvSpPr>
      <dsp:spPr>
        <a:xfrm>
          <a:off x="1088846" y="337139"/>
          <a:ext cx="3095053" cy="3095053"/>
        </a:xfrm>
        <a:prstGeom prst="pie">
          <a:avLst>
            <a:gd name="adj1" fmla="val 771428"/>
            <a:gd name="adj2" fmla="val 38571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Entisajat koulunkäynti</a:t>
          </a:r>
          <a:endParaRPr lang="en-US" sz="900" kern="1200"/>
        </a:p>
      </dsp:txBody>
      <dsp:txXfrm>
        <a:off x="3076312" y="2170222"/>
        <a:ext cx="736917" cy="571111"/>
      </dsp:txXfrm>
    </dsp:sp>
    <dsp:sp modelId="{92BE734C-2D1F-44C2-BE95-8F737665A9E5}">
      <dsp:nvSpPr>
        <dsp:cNvPr id="0" name=""/>
        <dsp:cNvSpPr/>
      </dsp:nvSpPr>
      <dsp:spPr>
        <a:xfrm>
          <a:off x="1031366" y="364774"/>
          <a:ext cx="3095053" cy="3095053"/>
        </a:xfrm>
        <a:prstGeom prst="pie">
          <a:avLst>
            <a:gd name="adj1" fmla="val 3857226"/>
            <a:gd name="adj2" fmla="val 69428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Entisajan ammatit</a:t>
          </a:r>
          <a:endParaRPr lang="en-US" sz="900" kern="1200"/>
        </a:p>
      </dsp:txBody>
      <dsp:txXfrm>
        <a:off x="2219646" y="2796602"/>
        <a:ext cx="718494" cy="515842"/>
      </dsp:txXfrm>
    </dsp:sp>
    <dsp:sp modelId="{C4B8EC59-8E57-44E6-8542-BE70B79EA1B2}">
      <dsp:nvSpPr>
        <dsp:cNvPr id="0" name=""/>
        <dsp:cNvSpPr/>
      </dsp:nvSpPr>
      <dsp:spPr>
        <a:xfrm>
          <a:off x="973886" y="337139"/>
          <a:ext cx="3095053" cy="3095053"/>
        </a:xfrm>
        <a:prstGeom prst="pie">
          <a:avLst>
            <a:gd name="adj1" fmla="val 6942858"/>
            <a:gd name="adj2" fmla="val 1002857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Käärmelahden koulun historiaa</a:t>
          </a:r>
          <a:endParaRPr lang="en-US" sz="900" kern="1200"/>
        </a:p>
      </dsp:txBody>
      <dsp:txXfrm>
        <a:off x="1344556" y="2170222"/>
        <a:ext cx="736917" cy="571111"/>
      </dsp:txXfrm>
    </dsp:sp>
    <dsp:sp modelId="{64816D44-622E-4A89-966B-732C31CDD911}">
      <dsp:nvSpPr>
        <dsp:cNvPr id="0" name=""/>
        <dsp:cNvSpPr/>
      </dsp:nvSpPr>
      <dsp:spPr>
        <a:xfrm>
          <a:off x="959517" y="274501"/>
          <a:ext cx="3095053" cy="3095053"/>
        </a:xfrm>
        <a:prstGeom prst="pie">
          <a:avLst>
            <a:gd name="adj1" fmla="val 10028574"/>
            <a:gd name="adj2" fmla="val 131142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Käärmelahden kylän historiaa</a:t>
          </a:r>
          <a:endParaRPr lang="en-US" sz="900" kern="1200"/>
        </a:p>
      </dsp:txBody>
      <dsp:txXfrm>
        <a:off x="1105058" y="1396458"/>
        <a:ext cx="847455" cy="515842"/>
      </dsp:txXfrm>
    </dsp:sp>
    <dsp:sp modelId="{E25BF1C6-EE2E-407B-8315-3D8161AA35EA}">
      <dsp:nvSpPr>
        <dsp:cNvPr id="0" name=""/>
        <dsp:cNvSpPr/>
      </dsp:nvSpPr>
      <dsp:spPr>
        <a:xfrm>
          <a:off x="999310" y="224759"/>
          <a:ext cx="3095053" cy="3095053"/>
        </a:xfrm>
        <a:prstGeom prst="pie">
          <a:avLst>
            <a:gd name="adj1" fmla="val 13114284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Kuva 100v sitten ja nyt</a:t>
          </a:r>
          <a:endParaRPr lang="en-US" sz="900" kern="1200"/>
        </a:p>
      </dsp:txBody>
      <dsp:txXfrm>
        <a:off x="1731438" y="512157"/>
        <a:ext cx="736917" cy="589534"/>
      </dsp:txXfrm>
    </dsp:sp>
    <dsp:sp modelId="{9389CAF9-6EB5-425F-A4B4-0C19630A273D}">
      <dsp:nvSpPr>
        <dsp:cNvPr id="0" name=""/>
        <dsp:cNvSpPr/>
      </dsp:nvSpPr>
      <dsp:spPr>
        <a:xfrm>
          <a:off x="871669" y="33161"/>
          <a:ext cx="3478251" cy="3478251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739EA-BC3C-49A8-A464-68483CC7A7D0}">
      <dsp:nvSpPr>
        <dsp:cNvPr id="0" name=""/>
        <dsp:cNvSpPr/>
      </dsp:nvSpPr>
      <dsp:spPr>
        <a:xfrm>
          <a:off x="911713" y="83123"/>
          <a:ext cx="3478251" cy="3478251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F20C4-3320-46EF-A675-1F8BC001C5E3}">
      <dsp:nvSpPr>
        <dsp:cNvPr id="0" name=""/>
        <dsp:cNvSpPr/>
      </dsp:nvSpPr>
      <dsp:spPr>
        <a:xfrm>
          <a:off x="897292" y="145616"/>
          <a:ext cx="3478251" cy="3478251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B52A4-7AD1-48E7-A745-E0EBDC7F670B}">
      <dsp:nvSpPr>
        <dsp:cNvPr id="0" name=""/>
        <dsp:cNvSpPr/>
      </dsp:nvSpPr>
      <dsp:spPr>
        <a:xfrm>
          <a:off x="839767" y="173094"/>
          <a:ext cx="3478251" cy="3478251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4778E-6EB8-4611-A8F5-5CA593EDB82F}">
      <dsp:nvSpPr>
        <dsp:cNvPr id="0" name=""/>
        <dsp:cNvSpPr/>
      </dsp:nvSpPr>
      <dsp:spPr>
        <a:xfrm>
          <a:off x="782243" y="145616"/>
          <a:ext cx="3478251" cy="3478251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4153B-8C13-4B03-A132-4DABA4A94CD1}">
      <dsp:nvSpPr>
        <dsp:cNvPr id="0" name=""/>
        <dsp:cNvSpPr/>
      </dsp:nvSpPr>
      <dsp:spPr>
        <a:xfrm>
          <a:off x="767822" y="83123"/>
          <a:ext cx="3478251" cy="3478251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D0190-B212-484F-A458-C2F4D454C8E9}">
      <dsp:nvSpPr>
        <dsp:cNvPr id="0" name=""/>
        <dsp:cNvSpPr/>
      </dsp:nvSpPr>
      <dsp:spPr>
        <a:xfrm>
          <a:off x="807866" y="33161"/>
          <a:ext cx="3478251" cy="3478251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83B72-4D46-4C5D-AF16-ACA6F64E8AF9}">
      <dsp:nvSpPr>
        <dsp:cNvPr id="0" name=""/>
        <dsp:cNvSpPr/>
      </dsp:nvSpPr>
      <dsp:spPr>
        <a:xfrm>
          <a:off x="0" y="67306"/>
          <a:ext cx="6263640" cy="6955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Leivotaan piirakat. Kyläkammari.</a:t>
          </a:r>
          <a:endParaRPr lang="en-US" sz="2900" kern="1200" dirty="0"/>
        </a:p>
      </dsp:txBody>
      <dsp:txXfrm>
        <a:off x="33955" y="101261"/>
        <a:ext cx="6195730" cy="627655"/>
      </dsp:txXfrm>
    </dsp:sp>
    <dsp:sp modelId="{64163855-83BE-47EA-89C3-8164EB42CA70}">
      <dsp:nvSpPr>
        <dsp:cNvPr id="0" name=""/>
        <dsp:cNvSpPr/>
      </dsp:nvSpPr>
      <dsp:spPr>
        <a:xfrm>
          <a:off x="0" y="846391"/>
          <a:ext cx="6263640" cy="695565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Tehdään voiveitset. Tn-luokka</a:t>
          </a:r>
          <a:endParaRPr lang="en-US" sz="2900" kern="1200" dirty="0"/>
        </a:p>
      </dsp:txBody>
      <dsp:txXfrm>
        <a:off x="33955" y="880346"/>
        <a:ext cx="6195730" cy="627655"/>
      </dsp:txXfrm>
    </dsp:sp>
    <dsp:sp modelId="{0B0B4E54-95DD-4A22-A002-5982C2D0555A}">
      <dsp:nvSpPr>
        <dsp:cNvPr id="0" name=""/>
        <dsp:cNvSpPr/>
      </dsp:nvSpPr>
      <dsp:spPr>
        <a:xfrm>
          <a:off x="0" y="1625476"/>
          <a:ext cx="6263640" cy="69556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Pelataan perinnepelejä</a:t>
          </a:r>
          <a:endParaRPr lang="en-US" sz="2900" kern="1200" dirty="0"/>
        </a:p>
      </dsp:txBody>
      <dsp:txXfrm>
        <a:off x="33955" y="1659431"/>
        <a:ext cx="6195730" cy="627655"/>
      </dsp:txXfrm>
    </dsp:sp>
    <dsp:sp modelId="{0F41B931-66FB-4A35-A913-890EE4E5BE04}">
      <dsp:nvSpPr>
        <dsp:cNvPr id="0" name=""/>
        <dsp:cNvSpPr/>
      </dsp:nvSpPr>
      <dsp:spPr>
        <a:xfrm>
          <a:off x="0" y="2404561"/>
          <a:ext cx="6263640" cy="69556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/>
            <a:t>Retkeillään torstaina Tuovilanlahteen</a:t>
          </a:r>
          <a:endParaRPr lang="en-US" sz="2900" kern="1200"/>
        </a:p>
      </dsp:txBody>
      <dsp:txXfrm>
        <a:off x="33955" y="2438516"/>
        <a:ext cx="6195730" cy="627655"/>
      </dsp:txXfrm>
    </dsp:sp>
    <dsp:sp modelId="{0A235128-024E-4D6C-A786-0B5BB944D2FE}">
      <dsp:nvSpPr>
        <dsp:cNvPr id="0" name=""/>
        <dsp:cNvSpPr/>
      </dsp:nvSpPr>
      <dsp:spPr>
        <a:xfrm>
          <a:off x="0" y="3183646"/>
          <a:ext cx="6263640" cy="69556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/>
            <a:t>Opitaan metsästä</a:t>
          </a:r>
          <a:endParaRPr lang="en-US" sz="2900" kern="1200"/>
        </a:p>
      </dsp:txBody>
      <dsp:txXfrm>
        <a:off x="33955" y="3217601"/>
        <a:ext cx="6195730" cy="627655"/>
      </dsp:txXfrm>
    </dsp:sp>
    <dsp:sp modelId="{9B8AE1E2-E08A-4661-81B8-766282FB86AB}">
      <dsp:nvSpPr>
        <dsp:cNvPr id="0" name=""/>
        <dsp:cNvSpPr/>
      </dsp:nvSpPr>
      <dsp:spPr>
        <a:xfrm>
          <a:off x="0" y="3962731"/>
          <a:ext cx="6263640" cy="695565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Kuoritaan perunaa ;)</a:t>
          </a:r>
          <a:endParaRPr lang="en-US" sz="2900" kern="1200" dirty="0"/>
        </a:p>
      </dsp:txBody>
      <dsp:txXfrm>
        <a:off x="33955" y="3996686"/>
        <a:ext cx="6195730" cy="627655"/>
      </dsp:txXfrm>
    </dsp:sp>
    <dsp:sp modelId="{7CE2969C-C303-42D8-B5A9-588FE0226656}">
      <dsp:nvSpPr>
        <dsp:cNvPr id="0" name=""/>
        <dsp:cNvSpPr/>
      </dsp:nvSpPr>
      <dsp:spPr>
        <a:xfrm>
          <a:off x="0" y="4741816"/>
          <a:ext cx="6263640" cy="69556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/>
            <a:t>Esitetään tuotos muille</a:t>
          </a:r>
          <a:endParaRPr lang="en-US" sz="2900" kern="1200"/>
        </a:p>
      </dsp:txBody>
      <dsp:txXfrm>
        <a:off x="33955" y="4775771"/>
        <a:ext cx="6195730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3487-E94D-49B4-AF74-2ADB5B6452F9}" type="datetimeFigureOut">
              <a:rPr lang="fi-FI" smtClean="0"/>
              <a:t>12.5.2022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6C39-641B-4F5D-A850-2C9E3B10E0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118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3487-E94D-49B4-AF74-2ADB5B6452F9}" type="datetimeFigureOut">
              <a:rPr lang="fi-FI" smtClean="0"/>
              <a:t>12.5.2022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6C39-641B-4F5D-A850-2C9E3B10E0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716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3487-E94D-49B4-AF74-2ADB5B6452F9}" type="datetimeFigureOut">
              <a:rPr lang="fi-FI" smtClean="0"/>
              <a:t>12.5.2022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6C39-641B-4F5D-A850-2C9E3B10E0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587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3487-E94D-49B4-AF74-2ADB5B6452F9}" type="datetimeFigureOut">
              <a:rPr lang="fi-FI" smtClean="0"/>
              <a:t>12.5.2022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6C39-641B-4F5D-A850-2C9E3B10E0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330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3487-E94D-49B4-AF74-2ADB5B6452F9}" type="datetimeFigureOut">
              <a:rPr lang="fi-FI" smtClean="0"/>
              <a:t>12.5.2022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6C39-641B-4F5D-A850-2C9E3B10E0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523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3487-E94D-49B4-AF74-2ADB5B6452F9}" type="datetimeFigureOut">
              <a:rPr lang="fi-FI" smtClean="0"/>
              <a:t>12.5.2022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6C39-641B-4F5D-A850-2C9E3B10E0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870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3487-E94D-49B4-AF74-2ADB5B6452F9}" type="datetimeFigureOut">
              <a:rPr lang="fi-FI" smtClean="0"/>
              <a:t>12.5.2022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6C39-641B-4F5D-A850-2C9E3B10E0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328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3487-E94D-49B4-AF74-2ADB5B6452F9}" type="datetimeFigureOut">
              <a:rPr lang="fi-FI" smtClean="0"/>
              <a:t>12.5.2022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6C39-641B-4F5D-A850-2C9E3B10E0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308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3487-E94D-49B4-AF74-2ADB5B6452F9}" type="datetimeFigureOut">
              <a:rPr lang="fi-FI" smtClean="0"/>
              <a:t>12.5.2022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6C39-641B-4F5D-A850-2C9E3B10E0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95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3487-E94D-49B4-AF74-2ADB5B6452F9}" type="datetimeFigureOut">
              <a:rPr lang="fi-FI" smtClean="0"/>
              <a:t>12.5.2022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6C39-641B-4F5D-A850-2C9E3B10E0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380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3487-E94D-49B4-AF74-2ADB5B6452F9}" type="datetimeFigureOut">
              <a:rPr lang="fi-FI" smtClean="0"/>
              <a:t>12.5.2022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6C39-641B-4F5D-A850-2C9E3B10E0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71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A3487-E94D-49B4-AF74-2ADB5B6452F9}" type="datetimeFigureOut">
              <a:rPr lang="fi-FI" smtClean="0"/>
              <a:t>12.5.2022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6C39-641B-4F5D-A850-2C9E3B10E0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5663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90CFA3E-996A-4C33-B2ED-9A56663A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Elettiinpä</a:t>
            </a:r>
            <a:r>
              <a:rPr lang="en-US" sz="4400" dirty="0"/>
              <a:t> </a:t>
            </a:r>
            <a:r>
              <a:rPr lang="en-US" sz="4400" dirty="0" err="1"/>
              <a:t>ennenkin</a:t>
            </a:r>
            <a:endParaRPr lang="en-US" sz="4400" dirty="0"/>
          </a:p>
        </p:txBody>
      </p:sp>
      <p:pic>
        <p:nvPicPr>
          <p:cNvPr id="8" name="Sisällön paikkamerkki 7" descr="Kuva, joka sisältää kohteen ulko, maa, henkilö&#10;&#10;Kuvaus luotu automaattisesti">
            <a:extLst>
              <a:ext uri="{FF2B5EF4-FFF2-40B4-BE49-F238E27FC236}">
                <a16:creationId xmlns:a16="http://schemas.microsoft.com/office/drawing/2014/main" id="{108F098F-EC96-4731-ABA5-A96CB3478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27566" y="987425"/>
            <a:ext cx="3683444" cy="4873625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0D86921-D795-46B3-9552-0A5C46B73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871982"/>
            <a:ext cx="4782458" cy="318168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Käärmelahden</a:t>
            </a:r>
            <a:r>
              <a:rPr lang="en-US" sz="1800" dirty="0"/>
              <a:t> </a:t>
            </a:r>
            <a:r>
              <a:rPr lang="en-US" sz="1800" dirty="0" err="1"/>
              <a:t>koulun</a:t>
            </a:r>
            <a:r>
              <a:rPr lang="en-US" sz="1800" dirty="0"/>
              <a:t> </a:t>
            </a:r>
            <a:r>
              <a:rPr lang="en-US" sz="1800" dirty="0" err="1"/>
              <a:t>monialainen</a:t>
            </a:r>
            <a:r>
              <a:rPr lang="en-US" sz="1800" dirty="0"/>
              <a:t> </a:t>
            </a:r>
            <a:r>
              <a:rPr lang="en-US" sz="1800" dirty="0" err="1"/>
              <a:t>oppimiskokonaisuus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Kevät</a:t>
            </a:r>
            <a:r>
              <a:rPr lang="en-US" sz="1800" dirty="0"/>
              <a:t> 2022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Käärmelahden</a:t>
            </a:r>
            <a:r>
              <a:rPr lang="en-US" sz="1800" dirty="0"/>
              <a:t> </a:t>
            </a:r>
            <a:r>
              <a:rPr lang="en-US" sz="1800" dirty="0" err="1"/>
              <a:t>koulu</a:t>
            </a:r>
            <a:r>
              <a:rPr lang="en-US" sz="1800" dirty="0"/>
              <a:t> 120 </a:t>
            </a:r>
            <a:r>
              <a:rPr lang="en-US" sz="1800" dirty="0" err="1"/>
              <a:t>vuotta</a:t>
            </a:r>
            <a:r>
              <a:rPr lang="en-US" sz="1800" dirty="0"/>
              <a:t> </a:t>
            </a:r>
            <a:r>
              <a:rPr lang="en-US" sz="1800" dirty="0" err="1"/>
              <a:t>syksyllä</a:t>
            </a:r>
            <a:r>
              <a:rPr lang="en-US" sz="1800" dirty="0"/>
              <a:t> 2022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Tavoitteet</a:t>
            </a:r>
            <a:r>
              <a:rPr lang="en-US" sz="1800" dirty="0"/>
              <a:t> ja </a:t>
            </a:r>
            <a:r>
              <a:rPr lang="en-US" sz="1800" dirty="0" err="1"/>
              <a:t>sisältö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(</a:t>
            </a:r>
            <a:r>
              <a:rPr lang="en-US" sz="1800" dirty="0" err="1"/>
              <a:t>kuva</a:t>
            </a:r>
            <a:r>
              <a:rPr lang="en-US" sz="1800" dirty="0"/>
              <a:t> </a:t>
            </a:r>
            <a:r>
              <a:rPr lang="en-US" sz="1800" dirty="0" err="1"/>
              <a:t>Käärmelahden</a:t>
            </a:r>
            <a:r>
              <a:rPr lang="en-US" sz="1800" dirty="0"/>
              <a:t> </a:t>
            </a:r>
            <a:r>
              <a:rPr lang="en-US" sz="1800" dirty="0" err="1"/>
              <a:t>koulun</a:t>
            </a:r>
            <a:r>
              <a:rPr lang="en-US" sz="1800" dirty="0"/>
              <a:t> </a:t>
            </a:r>
            <a:r>
              <a:rPr lang="en-US" sz="1800" dirty="0" err="1"/>
              <a:t>pihalta</a:t>
            </a:r>
            <a:r>
              <a:rPr lang="en-US" sz="1800" dirty="0"/>
              <a:t> 1920-luvulta)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03397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6884C01D-D00D-4CAE-8EA0-BA00CA7C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Tavoitteet ja tehtävät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03B07AD-0518-478E-B5D2-7B3C246D7D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Tavoitteet</a:t>
            </a:r>
          </a:p>
        </p:txBody>
      </p:sp>
      <p:graphicFrame>
        <p:nvGraphicFramePr>
          <p:cNvPr id="11" name="Sisällön paikkamerkki 6">
            <a:extLst>
              <a:ext uri="{FF2B5EF4-FFF2-40B4-BE49-F238E27FC236}">
                <a16:creationId xmlns:a16="http://schemas.microsoft.com/office/drawing/2014/main" id="{E42C17BC-F3EF-0C55-A7BA-326CD36A145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FFA0F852-F6F5-4B0E-A4AC-3C65B141A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tehtäviä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2B856A3-9A29-4879-B824-161B7469292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i-FI" dirty="0"/>
              <a:t>Tutkia historiaa</a:t>
            </a:r>
          </a:p>
          <a:p>
            <a:r>
              <a:rPr lang="fi-FI" dirty="0"/>
              <a:t>leipominen</a:t>
            </a:r>
          </a:p>
          <a:p>
            <a:r>
              <a:rPr lang="fi-FI" dirty="0"/>
              <a:t>Perinneleikit ja –pelit</a:t>
            </a:r>
          </a:p>
          <a:p>
            <a:r>
              <a:rPr lang="fi-FI" dirty="0"/>
              <a:t>Perinnekäsityö</a:t>
            </a:r>
          </a:p>
          <a:p>
            <a:r>
              <a:rPr lang="fi-FI" dirty="0"/>
              <a:t>Sukulaisen haastattelu</a:t>
            </a:r>
          </a:p>
          <a:p>
            <a:r>
              <a:rPr lang="fi-FI" dirty="0"/>
              <a:t>Kuvan suunnittelu ja muokkaus</a:t>
            </a:r>
          </a:p>
          <a:p>
            <a:r>
              <a:rPr lang="fi-FI" dirty="0"/>
              <a:t>metsätehtäviä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002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9FE839C1-1BCC-4DDD-AB41-812A708D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Ryhmän tutkimusraportin sisältö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95C34716-2052-4488-AD50-04BF04B7F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Aiheet</a:t>
            </a:r>
          </a:p>
        </p:txBody>
      </p:sp>
      <p:graphicFrame>
        <p:nvGraphicFramePr>
          <p:cNvPr id="13" name="Sisällön paikkamerkki 8">
            <a:extLst>
              <a:ext uri="{FF2B5EF4-FFF2-40B4-BE49-F238E27FC236}">
                <a16:creationId xmlns:a16="http://schemas.microsoft.com/office/drawing/2014/main" id="{ECA6D07B-DFCE-2C7E-9C7C-8731C0D2449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51D5706-BB7F-45AD-93A1-F6BFCE117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Ohjeita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A15BA9C7-1DAF-42C8-80C6-54D16E2E650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i-FI" dirty="0"/>
              <a:t>Aloitetaan omissa luokissa</a:t>
            </a:r>
          </a:p>
          <a:p>
            <a:r>
              <a:rPr lang="fi-FI" dirty="0"/>
              <a:t>PowerPoint –esitys</a:t>
            </a:r>
          </a:p>
          <a:p>
            <a:r>
              <a:rPr lang="fi-FI" dirty="0"/>
              <a:t>Lähteinä kirjat, internet, haastattelut jne.</a:t>
            </a:r>
          </a:p>
          <a:p>
            <a:r>
              <a:rPr lang="fi-FI" dirty="0"/>
              <a:t>O365</a:t>
            </a:r>
          </a:p>
          <a:p>
            <a:r>
              <a:rPr lang="fi-FI" dirty="0"/>
              <a:t>Perjantaina esitykset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263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F85BBB-532D-4661-912B-C123FD59C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fi-FI" sz="6000" dirty="0"/>
              <a:t>Muuta viikon mittaan tapahtuvaa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EB61D208-54A8-6E41-B536-5B213F11D6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01625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6658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130</Words>
  <Application>Microsoft Office PowerPoint</Application>
  <PresentationFormat>Laajakuva</PresentationFormat>
  <Paragraphs>50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Elettiinpä ennenkin</vt:lpstr>
      <vt:lpstr>Tavoitteet ja tehtävät</vt:lpstr>
      <vt:lpstr>Ryhmän tutkimusraportin sisältö</vt:lpstr>
      <vt:lpstr>Muuta viikon mittaan tapahtuvaa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Elettinpä ennenkin</dc:title>
  <dc:creator>Lehtonen Timo</dc:creator>
  <cp:lastModifiedBy>Lehtonen Timo</cp:lastModifiedBy>
  <cp:revision>3</cp:revision>
  <dcterms:created xsi:type="dcterms:W3CDTF">2022-05-12T12:17:38Z</dcterms:created>
  <dcterms:modified xsi:type="dcterms:W3CDTF">2022-05-12T13:14:45Z</dcterms:modified>
</cp:coreProperties>
</file>