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8" r:id="rId6"/>
    <p:sldId id="257" r:id="rId7"/>
    <p:sldId id="261" r:id="rId8"/>
    <p:sldId id="269" r:id="rId9"/>
    <p:sldId id="270" r:id="rId10"/>
    <p:sldId id="271" r:id="rId11"/>
    <p:sldId id="262" r:id="rId12"/>
    <p:sldId id="263" r:id="rId13"/>
    <p:sldId id="296" r:id="rId14"/>
    <p:sldId id="297" r:id="rId15"/>
    <p:sldId id="298" r:id="rId16"/>
    <p:sldId id="286" r:id="rId17"/>
    <p:sldId id="285" r:id="rId18"/>
    <p:sldId id="284" r:id="rId19"/>
    <p:sldId id="283" r:id="rId20"/>
    <p:sldId id="282" r:id="rId21"/>
    <p:sldId id="281" r:id="rId22"/>
    <p:sldId id="280" r:id="rId23"/>
    <p:sldId id="279" r:id="rId24"/>
    <p:sldId id="278" r:id="rId25"/>
    <p:sldId id="277" r:id="rId26"/>
    <p:sldId id="288" r:id="rId27"/>
    <p:sldId id="289" r:id="rId28"/>
    <p:sldId id="290" r:id="rId29"/>
    <p:sldId id="291" r:id="rId30"/>
    <p:sldId id="287" r:id="rId31"/>
    <p:sldId id="292" r:id="rId32"/>
    <p:sldId id="295" r:id="rId33"/>
    <p:sldId id="294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vonen Vesa Matti Juhani" initials="JVMJ" lastIdx="2" clrIdx="0">
    <p:extLst>
      <p:ext uri="{19B8F6BF-5375-455C-9EA6-DF929625EA0E}">
        <p15:presenceInfo xmlns:p15="http://schemas.microsoft.com/office/powerpoint/2012/main" userId="S-1-5-21-1040060593-960698150-747870792-30806" providerId="AD"/>
      </p:ext>
    </p:extLst>
  </p:cmAuthor>
  <p:cmAuthor id="2" name="Juvonen Vesa Matti Juhani" initials="JJ" lastIdx="1" clrIdx="1">
    <p:extLst>
      <p:ext uri="{19B8F6BF-5375-455C-9EA6-DF929625EA0E}">
        <p15:presenceInfo xmlns:p15="http://schemas.microsoft.com/office/powerpoint/2012/main" userId="S::juhani.juvonen@opedu.kuopio.fi::e21238f1-fd7c-493c-ada9-a428be3104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8A198C-85D1-4533-919B-39AB39A8B2E2}" v="1" dt="2020-02-13T10:24:20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00" y="-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vonen Vesa Matti Juhani" userId="S::juhani.juvonen@opedu.kuopio.fi::e21238f1-fd7c-493c-ada9-a428be31048f" providerId="AD" clId="Web-{9DD08B87-378A-4B70-9079-25206E3173BB}"/>
  </pc:docChgLst>
  <pc:docChgLst>
    <pc:chgData name="Juvonen Vesa Matti Juhani" userId="S::juhani.juvonen@opedu.kuopio.fi::e21238f1-fd7c-493c-ada9-a428be31048f" providerId="AD" clId="Web-{E00ABDF8-C72C-908D-6633-E26ABBC247A8}"/>
  </pc:docChgLst>
  <pc:docChgLst>
    <pc:chgData name="Juvonen Vesa Matti Juhani" userId="e21238f1-fd7c-493c-ada9-a428be31048f" providerId="ADAL" clId="{BAD08514-4A74-4061-9231-AA7B1E2E0A1A}"/>
  </pc:docChgLst>
  <pc:docChgLst>
    <pc:chgData name="Juvonen Vesa Matti Juhani" userId="e21238f1-fd7c-493c-ada9-a428be31048f" providerId="ADAL" clId="{082CC439-512A-4D5D-820D-FC94A0F32DF1}"/>
    <pc:docChg chg="undo custSel addSld delSld modSld sldOrd modMainMaster">
      <pc:chgData name="Juvonen Vesa Matti Juhani" userId="e21238f1-fd7c-493c-ada9-a428be31048f" providerId="ADAL" clId="{082CC439-512A-4D5D-820D-FC94A0F32DF1}" dt="2019-12-12T09:02:32.067" v="874"/>
      <pc:docMkLst>
        <pc:docMk/>
      </pc:docMkLst>
      <pc:sldChg chg="addSp delSp modSp modTransition">
        <pc:chgData name="Juvonen Vesa Matti Juhani" userId="e21238f1-fd7c-493c-ada9-a428be31048f" providerId="ADAL" clId="{082CC439-512A-4D5D-820D-FC94A0F32DF1}" dt="2019-12-12T09:02:32.067" v="874"/>
        <pc:sldMkLst>
          <pc:docMk/>
          <pc:sldMk cId="4081743714" sldId="256"/>
        </pc:sldMkLst>
        <pc:spChg chg="del mod">
          <ac:chgData name="Juvonen Vesa Matti Juhani" userId="e21238f1-fd7c-493c-ada9-a428be31048f" providerId="ADAL" clId="{082CC439-512A-4D5D-820D-FC94A0F32DF1}" dt="2019-12-12T07:46:06.408" v="555" actId="478"/>
          <ac:spMkLst>
            <pc:docMk/>
            <pc:sldMk cId="4081743714" sldId="256"/>
            <ac:spMk id="2" creationId="{CDCB14D4-720F-4502-A7F2-5C5BDE3A67A4}"/>
          </ac:spMkLst>
        </pc:spChg>
        <pc:spChg chg="mod">
          <ac:chgData name="Juvonen Vesa Matti Juhani" userId="e21238f1-fd7c-493c-ada9-a428be31048f" providerId="ADAL" clId="{082CC439-512A-4D5D-820D-FC94A0F32DF1}" dt="2019-12-12T08:45:38.689" v="783" actId="2085"/>
          <ac:spMkLst>
            <pc:docMk/>
            <pc:sldMk cId="4081743714" sldId="256"/>
            <ac:spMk id="3" creationId="{8799083B-D4B6-45DD-9FFF-82DEBC0A4B4D}"/>
          </ac:spMkLst>
        </pc:spChg>
        <pc:spChg chg="add mod">
          <ac:chgData name="Juvonen Vesa Matti Juhani" userId="e21238f1-fd7c-493c-ada9-a428be31048f" providerId="ADAL" clId="{082CC439-512A-4D5D-820D-FC94A0F32DF1}" dt="2019-12-12T06:54:29.201" v="425" actId="2085"/>
          <ac:spMkLst>
            <pc:docMk/>
            <pc:sldMk cId="4081743714" sldId="256"/>
            <ac:spMk id="4" creationId="{BB79A381-539E-42AA-849D-BE6BCFB44AEB}"/>
          </ac:spMkLst>
        </pc:spChg>
        <pc:spChg chg="mod">
          <ac:chgData name="Juvonen Vesa Matti Juhani" userId="e21238f1-fd7c-493c-ada9-a428be31048f" providerId="ADAL" clId="{082CC439-512A-4D5D-820D-FC94A0F32DF1}" dt="2019-12-12T08:37:31.927" v="750" actId="1076"/>
          <ac:spMkLst>
            <pc:docMk/>
            <pc:sldMk cId="4081743714" sldId="256"/>
            <ac:spMk id="14" creationId="{D5A2A3B2-F831-482B-9822-81DCCC285A4F}"/>
          </ac:spMkLst>
        </pc:spChg>
        <pc:spChg chg="mod">
          <ac:chgData name="Juvonen Vesa Matti Juhani" userId="e21238f1-fd7c-493c-ada9-a428be31048f" providerId="ADAL" clId="{082CC439-512A-4D5D-820D-FC94A0F32DF1}" dt="2019-12-12T08:37:53.944" v="751"/>
          <ac:spMkLst>
            <pc:docMk/>
            <pc:sldMk cId="4081743714" sldId="256"/>
            <ac:spMk id="15" creationId="{74B5A730-6A92-4691-BF6D-1EAF67EE542C}"/>
          </ac:spMkLst>
        </pc:spChg>
        <pc:spChg chg="mod">
          <ac:chgData name="Juvonen Vesa Matti Juhani" userId="e21238f1-fd7c-493c-ada9-a428be31048f" providerId="ADAL" clId="{082CC439-512A-4D5D-820D-FC94A0F32DF1}" dt="2019-12-12T08:37:13.011" v="746" actId="1076"/>
          <ac:spMkLst>
            <pc:docMk/>
            <pc:sldMk cId="4081743714" sldId="256"/>
            <ac:spMk id="16" creationId="{1C8145A1-B0B0-4001-BE85-0375972A1661}"/>
          </ac:spMkLst>
        </pc:spChg>
        <pc:spChg chg="mod">
          <ac:chgData name="Juvonen Vesa Matti Juhani" userId="e21238f1-fd7c-493c-ada9-a428be31048f" providerId="ADAL" clId="{082CC439-512A-4D5D-820D-FC94A0F32DF1}" dt="2019-12-12T08:37:19.710" v="749" actId="1076"/>
          <ac:spMkLst>
            <pc:docMk/>
            <pc:sldMk cId="4081743714" sldId="256"/>
            <ac:spMk id="17" creationId="{E26FF5AE-EA20-42CF-B7E4-1FFF623D16F7}"/>
          </ac:spMkLst>
        </pc:spChg>
        <pc:spChg chg="del mod">
          <ac:chgData name="Juvonen Vesa Matti Juhani" userId="e21238f1-fd7c-493c-ada9-a428be31048f" providerId="ADAL" clId="{082CC439-512A-4D5D-820D-FC94A0F32DF1}" dt="2019-12-12T07:45:42.448" v="554" actId="478"/>
          <ac:spMkLst>
            <pc:docMk/>
            <pc:sldMk cId="4081743714" sldId="256"/>
            <ac:spMk id="18" creationId="{99FB7A66-1581-47B8-BF4A-02A0342A2A3F}"/>
          </ac:spMkLst>
        </pc:spChg>
        <pc:spChg chg="mod">
          <ac:chgData name="Juvonen Vesa Matti Juhani" userId="e21238f1-fd7c-493c-ada9-a428be31048f" providerId="ADAL" clId="{082CC439-512A-4D5D-820D-FC94A0F32DF1}" dt="2019-12-12T07:46:10.052" v="556" actId="1076"/>
          <ac:spMkLst>
            <pc:docMk/>
            <pc:sldMk cId="4081743714" sldId="256"/>
            <ac:spMk id="19" creationId="{943335F4-8478-429B-807C-ED503889D4B5}"/>
          </ac:spMkLst>
        </pc:spChg>
        <pc:spChg chg="mod">
          <ac:chgData name="Juvonen Vesa Matti Juhani" userId="e21238f1-fd7c-493c-ada9-a428be31048f" providerId="ADAL" clId="{082CC439-512A-4D5D-820D-FC94A0F32DF1}" dt="2019-12-12T08:45:46.056" v="784" actId="2085"/>
          <ac:spMkLst>
            <pc:docMk/>
            <pc:sldMk cId="4081743714" sldId="256"/>
            <ac:spMk id="20" creationId="{D95DBD11-278C-4570-BE35-BD143F16AB5E}"/>
          </ac:spMkLst>
        </pc:spChg>
        <pc:spChg chg="mod">
          <ac:chgData name="Juvonen Vesa Matti Juhani" userId="e21238f1-fd7c-493c-ada9-a428be31048f" providerId="ADAL" clId="{082CC439-512A-4D5D-820D-FC94A0F32DF1}" dt="2019-12-12T08:41:01.976" v="765"/>
          <ac:spMkLst>
            <pc:docMk/>
            <pc:sldMk cId="4081743714" sldId="256"/>
            <ac:spMk id="21" creationId="{4640DE9A-FD19-49A4-9972-2942A68378C7}"/>
          </ac:spMkLst>
        </pc:spChg>
        <pc:spChg chg="mod">
          <ac:chgData name="Juvonen Vesa Matti Juhani" userId="e21238f1-fd7c-493c-ada9-a428be31048f" providerId="ADAL" clId="{082CC439-512A-4D5D-820D-FC94A0F32DF1}" dt="2019-12-12T08:45:51.041" v="785" actId="2085"/>
          <ac:spMkLst>
            <pc:docMk/>
            <pc:sldMk cId="4081743714" sldId="256"/>
            <ac:spMk id="22" creationId="{64259304-AF53-4D11-9459-C1141A9F6BA6}"/>
          </ac:spMkLst>
        </pc:spChg>
        <pc:spChg chg="mod">
          <ac:chgData name="Juvonen Vesa Matti Juhani" userId="e21238f1-fd7c-493c-ada9-a428be31048f" providerId="ADAL" clId="{082CC439-512A-4D5D-820D-FC94A0F32DF1}" dt="2019-12-12T08:45:56.622" v="787" actId="2085"/>
          <ac:spMkLst>
            <pc:docMk/>
            <pc:sldMk cId="4081743714" sldId="256"/>
            <ac:spMk id="23" creationId="{504D2A71-0596-43A8-B0AC-8B2BD79526B6}"/>
          </ac:spMkLst>
        </pc:spChg>
        <pc:spChg chg="mod">
          <ac:chgData name="Juvonen Vesa Matti Juhani" userId="e21238f1-fd7c-493c-ada9-a428be31048f" providerId="ADAL" clId="{082CC439-512A-4D5D-820D-FC94A0F32DF1}" dt="2019-12-12T08:46:03.189" v="789" actId="2085"/>
          <ac:spMkLst>
            <pc:docMk/>
            <pc:sldMk cId="4081743714" sldId="256"/>
            <ac:spMk id="24" creationId="{224403DC-B22D-4FC4-B1D4-29F6AC3CCFCE}"/>
          </ac:spMkLst>
        </pc:spChg>
        <pc:spChg chg="mod">
          <ac:chgData name="Juvonen Vesa Matti Juhani" userId="e21238f1-fd7c-493c-ada9-a428be31048f" providerId="ADAL" clId="{082CC439-512A-4D5D-820D-FC94A0F32DF1}" dt="2019-12-12T08:46:10.856" v="790" actId="2085"/>
          <ac:spMkLst>
            <pc:docMk/>
            <pc:sldMk cId="4081743714" sldId="256"/>
            <ac:spMk id="25" creationId="{B7E76194-B9E6-4502-AE79-F4E241A18B10}"/>
          </ac:spMkLst>
        </pc:spChg>
        <pc:spChg chg="mod">
          <ac:chgData name="Juvonen Vesa Matti Juhani" userId="e21238f1-fd7c-493c-ada9-a428be31048f" providerId="ADAL" clId="{082CC439-512A-4D5D-820D-FC94A0F32DF1}" dt="2019-12-12T08:46:16.906" v="791" actId="2085"/>
          <ac:spMkLst>
            <pc:docMk/>
            <pc:sldMk cId="4081743714" sldId="256"/>
            <ac:spMk id="26" creationId="{F9E4CFE4-FCD6-40B8-826B-02A87244EEFA}"/>
          </ac:spMkLst>
        </pc:spChg>
        <pc:spChg chg="mod">
          <ac:chgData name="Juvonen Vesa Matti Juhani" userId="e21238f1-fd7c-493c-ada9-a428be31048f" providerId="ADAL" clId="{082CC439-512A-4D5D-820D-FC94A0F32DF1}" dt="2019-12-12T08:46:22.906" v="792" actId="2085"/>
          <ac:spMkLst>
            <pc:docMk/>
            <pc:sldMk cId="4081743714" sldId="256"/>
            <ac:spMk id="28" creationId="{66ED316E-CD24-463B-94BA-40B0A6621B8F}"/>
          </ac:spMkLst>
        </pc:spChg>
        <pc:spChg chg="mod">
          <ac:chgData name="Juvonen Vesa Matti Juhani" userId="e21238f1-fd7c-493c-ada9-a428be31048f" providerId="ADAL" clId="{082CC439-512A-4D5D-820D-FC94A0F32DF1}" dt="2019-12-12T08:46:28.240" v="793" actId="2085"/>
          <ac:spMkLst>
            <pc:docMk/>
            <pc:sldMk cId="4081743714" sldId="256"/>
            <ac:spMk id="29" creationId="{1F33AAA7-5961-4B8F-B649-6F23BEB7BB26}"/>
          </ac:spMkLst>
        </pc:spChg>
        <pc:spChg chg="mod">
          <ac:chgData name="Juvonen Vesa Matti Juhani" userId="e21238f1-fd7c-493c-ada9-a428be31048f" providerId="ADAL" clId="{082CC439-512A-4D5D-820D-FC94A0F32DF1}" dt="2019-12-12T08:51:18.505" v="841" actId="2085"/>
          <ac:spMkLst>
            <pc:docMk/>
            <pc:sldMk cId="4081743714" sldId="256"/>
            <ac:spMk id="30" creationId="{47AFBFAC-D0B2-4FB4-A498-EC7BF516BD1E}"/>
          </ac:spMkLst>
        </pc:spChg>
        <pc:spChg chg="mod">
          <ac:chgData name="Juvonen Vesa Matti Juhani" userId="e21238f1-fd7c-493c-ada9-a428be31048f" providerId="ADAL" clId="{082CC439-512A-4D5D-820D-FC94A0F32DF1}" dt="2019-12-12T08:37:17.427" v="748" actId="1076"/>
          <ac:spMkLst>
            <pc:docMk/>
            <pc:sldMk cId="4081743714" sldId="256"/>
            <ac:spMk id="31" creationId="{47CA91D7-F0F5-4829-9E60-A69E0654CF16}"/>
          </ac:spMkLst>
        </pc:spChg>
        <pc:spChg chg="mod">
          <ac:chgData name="Juvonen Vesa Matti Juhani" userId="e21238f1-fd7c-493c-ada9-a428be31048f" providerId="ADAL" clId="{082CC439-512A-4D5D-820D-FC94A0F32DF1}" dt="2019-12-12T07:10:09.376" v="480" actId="207"/>
          <ac:spMkLst>
            <pc:docMk/>
            <pc:sldMk cId="4081743714" sldId="256"/>
            <ac:spMk id="32" creationId="{E91E7D68-03CC-4C7A-9D2D-B536B5A2FFBC}"/>
          </ac:spMkLst>
        </pc:spChg>
        <pc:spChg chg="mod">
          <ac:chgData name="Juvonen Vesa Matti Juhani" userId="e21238f1-fd7c-493c-ada9-a428be31048f" providerId="ADAL" clId="{082CC439-512A-4D5D-820D-FC94A0F32DF1}" dt="2019-12-12T08:51:30.505" v="843" actId="2085"/>
          <ac:spMkLst>
            <pc:docMk/>
            <pc:sldMk cId="4081743714" sldId="256"/>
            <ac:spMk id="33" creationId="{990A403F-3444-495D-B9D9-5E32B9F5E812}"/>
          </ac:spMkLst>
        </pc:spChg>
        <pc:spChg chg="mod">
          <ac:chgData name="Juvonen Vesa Matti Juhani" userId="e21238f1-fd7c-493c-ada9-a428be31048f" providerId="ADAL" clId="{082CC439-512A-4D5D-820D-FC94A0F32DF1}" dt="2019-12-12T08:51:40.055" v="845" actId="2085"/>
          <ac:spMkLst>
            <pc:docMk/>
            <pc:sldMk cId="4081743714" sldId="256"/>
            <ac:spMk id="34" creationId="{E0A2220B-B3B8-4ACC-833A-445D32821408}"/>
          </ac:spMkLst>
        </pc:spChg>
        <pc:spChg chg="mod">
          <ac:chgData name="Juvonen Vesa Matti Juhani" userId="e21238f1-fd7c-493c-ada9-a428be31048f" providerId="ADAL" clId="{082CC439-512A-4D5D-820D-FC94A0F32DF1}" dt="2019-12-12T08:51:49.738" v="847" actId="2085"/>
          <ac:spMkLst>
            <pc:docMk/>
            <pc:sldMk cId="4081743714" sldId="256"/>
            <ac:spMk id="35" creationId="{9CBB8E21-4988-4E2F-8CAD-DE6687A7AA5B}"/>
          </ac:spMkLst>
        </pc:spChg>
        <pc:spChg chg="mod">
          <ac:chgData name="Juvonen Vesa Matti Juhani" userId="e21238f1-fd7c-493c-ada9-a428be31048f" providerId="ADAL" clId="{082CC439-512A-4D5D-820D-FC94A0F32DF1}" dt="2019-12-12T08:52:54.588" v="861" actId="207"/>
          <ac:spMkLst>
            <pc:docMk/>
            <pc:sldMk cId="4081743714" sldId="256"/>
            <ac:spMk id="36" creationId="{3D48EBEE-6976-4A7A-B79C-93402851F250}"/>
          </ac:spMkLst>
        </pc:spChg>
        <pc:spChg chg="mod">
          <ac:chgData name="Juvonen Vesa Matti Juhani" userId="e21238f1-fd7c-493c-ada9-a428be31048f" providerId="ADAL" clId="{082CC439-512A-4D5D-820D-FC94A0F32DF1}" dt="2019-12-12T08:53:02.489" v="863" actId="113"/>
          <ac:spMkLst>
            <pc:docMk/>
            <pc:sldMk cId="4081743714" sldId="256"/>
            <ac:spMk id="37" creationId="{8CD24FA3-26CF-4A43-B48C-5F66107ABFE7}"/>
          </ac:spMkLst>
        </pc:spChg>
        <pc:spChg chg="mod">
          <ac:chgData name="Juvonen Vesa Matti Juhani" userId="e21238f1-fd7c-493c-ada9-a428be31048f" providerId="ADAL" clId="{082CC439-512A-4D5D-820D-FC94A0F32DF1}" dt="2019-12-12T08:51:58.588" v="849" actId="2085"/>
          <ac:spMkLst>
            <pc:docMk/>
            <pc:sldMk cId="4081743714" sldId="256"/>
            <ac:spMk id="38" creationId="{58C0A718-FC4B-4521-A0C1-21F1157FD182}"/>
          </ac:spMkLst>
        </pc:spChg>
        <pc:spChg chg="mod">
          <ac:chgData name="Juvonen Vesa Matti Juhani" userId="e21238f1-fd7c-493c-ada9-a428be31048f" providerId="ADAL" clId="{082CC439-512A-4D5D-820D-FC94A0F32DF1}" dt="2019-12-12T08:52:08.671" v="851" actId="2085"/>
          <ac:spMkLst>
            <pc:docMk/>
            <pc:sldMk cId="4081743714" sldId="256"/>
            <ac:spMk id="39" creationId="{79607BCF-F405-4241-A445-1AB39CBF4E05}"/>
          </ac:spMkLst>
        </pc:spChg>
        <pc:spChg chg="mod">
          <ac:chgData name="Juvonen Vesa Matti Juhani" userId="e21238f1-fd7c-493c-ada9-a428be31048f" providerId="ADAL" clId="{082CC439-512A-4D5D-820D-FC94A0F32DF1}" dt="2019-12-12T08:52:15.538" v="853" actId="2085"/>
          <ac:spMkLst>
            <pc:docMk/>
            <pc:sldMk cId="4081743714" sldId="256"/>
            <ac:spMk id="40" creationId="{C99A726A-D756-4F16-90AB-E9E0AE2D0DA3}"/>
          </ac:spMkLst>
        </pc:spChg>
        <pc:spChg chg="mod">
          <ac:chgData name="Juvonen Vesa Matti Juhani" userId="e21238f1-fd7c-493c-ada9-a428be31048f" providerId="ADAL" clId="{082CC439-512A-4D5D-820D-FC94A0F32DF1}" dt="2019-12-12T09:02:24.217" v="873"/>
          <ac:spMkLst>
            <pc:docMk/>
            <pc:sldMk cId="4081743714" sldId="256"/>
            <ac:spMk id="41" creationId="{FC7D3B6D-A49E-44C0-B513-8E441224BC88}"/>
          </ac:spMkLst>
        </pc:spChg>
        <pc:spChg chg="mod">
          <ac:chgData name="Juvonen Vesa Matti Juhani" userId="e21238f1-fd7c-493c-ada9-a428be31048f" providerId="ADAL" clId="{082CC439-512A-4D5D-820D-FC94A0F32DF1}" dt="2019-12-12T09:02:32.067" v="874"/>
          <ac:spMkLst>
            <pc:docMk/>
            <pc:sldMk cId="4081743714" sldId="256"/>
            <ac:spMk id="42" creationId="{B1DD4531-DD9A-4610-A395-94AEA3CADBC1}"/>
          </ac:spMkLst>
        </pc:spChg>
        <pc:spChg chg="add mod">
          <ac:chgData name="Juvonen Vesa Matti Juhani" userId="e21238f1-fd7c-493c-ada9-a428be31048f" providerId="ADAL" clId="{082CC439-512A-4D5D-820D-FC94A0F32DF1}" dt="2019-12-12T08:40:48.952" v="763"/>
          <ac:spMkLst>
            <pc:docMk/>
            <pc:sldMk cId="4081743714" sldId="256"/>
            <ac:spMk id="43" creationId="{B0622AC1-4AF6-4639-A389-553FB759E366}"/>
          </ac:spMkLst>
        </pc:spChg>
        <pc:spChg chg="add mod">
          <ac:chgData name="Juvonen Vesa Matti Juhani" userId="e21238f1-fd7c-493c-ada9-a428be31048f" providerId="ADAL" clId="{082CC439-512A-4D5D-820D-FC94A0F32DF1}" dt="2019-12-12T08:40:55.809" v="764"/>
          <ac:spMkLst>
            <pc:docMk/>
            <pc:sldMk cId="4081743714" sldId="256"/>
            <ac:spMk id="44" creationId="{8F2AE4E5-B9B8-4FC6-BC74-6E23C0F3A421}"/>
          </ac:spMkLst>
        </pc:spChg>
        <pc:picChg chg="mod">
          <ac:chgData name="Juvonen Vesa Matti Juhani" userId="e21238f1-fd7c-493c-ada9-a428be31048f" providerId="ADAL" clId="{082CC439-512A-4D5D-820D-FC94A0F32DF1}" dt="2019-12-12T08:57:10.503" v="872" actId="1076"/>
          <ac:picMkLst>
            <pc:docMk/>
            <pc:sldMk cId="4081743714" sldId="256"/>
            <ac:picMk id="7" creationId="{837418C0-2C3E-467D-A9A7-E3AB872DCF33}"/>
          </ac:picMkLst>
        </pc:picChg>
      </pc:sldChg>
      <pc:sldChg chg="addSp delSp modSp 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1135293603" sldId="257"/>
        </pc:sldMkLst>
        <pc:spChg chg="add mod">
          <ac:chgData name="Juvonen Vesa Matti Juhani" userId="e21238f1-fd7c-493c-ada9-a428be31048f" providerId="ADAL" clId="{082CC439-512A-4D5D-820D-FC94A0F32DF1}" dt="2019-12-12T07:58:11.043" v="742" actId="1076"/>
          <ac:spMkLst>
            <pc:docMk/>
            <pc:sldMk cId="1135293603" sldId="257"/>
            <ac:spMk id="3" creationId="{27B3D0C4-793C-40C2-985A-844273EFB2D8}"/>
          </ac:spMkLst>
        </pc:spChg>
        <pc:spChg chg="add mod">
          <ac:chgData name="Juvonen Vesa Matti Juhani" userId="e21238f1-fd7c-493c-ada9-a428be31048f" providerId="ADAL" clId="{082CC439-512A-4D5D-820D-FC94A0F32DF1}" dt="2019-12-12T07:58:29.635" v="743" actId="1076"/>
          <ac:spMkLst>
            <pc:docMk/>
            <pc:sldMk cId="1135293603" sldId="257"/>
            <ac:spMk id="4" creationId="{8D18F9FC-4D9F-48C8-8E0D-0F7DA9C1068A}"/>
          </ac:spMkLst>
        </pc:spChg>
        <pc:spChg chg="add mod">
          <ac:chgData name="Juvonen Vesa Matti Juhani" userId="e21238f1-fd7c-493c-ada9-a428be31048f" providerId="ADAL" clId="{082CC439-512A-4D5D-820D-FC94A0F32DF1}" dt="2019-12-12T08:50:11.222" v="839" actId="207"/>
          <ac:spMkLst>
            <pc:docMk/>
            <pc:sldMk cId="1135293603" sldId="257"/>
            <ac:spMk id="5" creationId="{360DBD73-7E33-4A3E-A073-9CEB424C205B}"/>
          </ac:spMkLst>
        </pc:spChg>
        <pc:spChg chg="add mod">
          <ac:chgData name="Juvonen Vesa Matti Juhani" userId="e21238f1-fd7c-493c-ada9-a428be31048f" providerId="ADAL" clId="{082CC439-512A-4D5D-820D-FC94A0F32DF1}" dt="2019-12-12T08:43:56.973" v="767" actId="207"/>
          <ac:spMkLst>
            <pc:docMk/>
            <pc:sldMk cId="1135293603" sldId="257"/>
            <ac:spMk id="6" creationId="{4BEFC924-7E17-4F85-B3D7-E6035CCC4C2B}"/>
          </ac:spMkLst>
        </pc:spChg>
        <pc:spChg chg="add">
          <ac:chgData name="Juvonen Vesa Matti Juhani" userId="e21238f1-fd7c-493c-ada9-a428be31048f" providerId="ADAL" clId="{082CC439-512A-4D5D-820D-FC94A0F32DF1}" dt="2019-12-12T08:54:03.378" v="864"/>
          <ac:spMkLst>
            <pc:docMk/>
            <pc:sldMk cId="1135293603" sldId="257"/>
            <ac:spMk id="7" creationId="{0198D23D-5EB0-4A2D-92A3-917D1D2E0565}"/>
          </ac:spMkLst>
        </pc:spChg>
        <pc:picChg chg="del">
          <ac:chgData name="Juvonen Vesa Matti Juhani" userId="e21238f1-fd7c-493c-ada9-a428be31048f" providerId="ADAL" clId="{082CC439-512A-4D5D-820D-FC94A0F32DF1}" dt="2019-12-12T06:23:10.942" v="2" actId="478"/>
          <ac:picMkLst>
            <pc:docMk/>
            <pc:sldMk cId="1135293603" sldId="257"/>
            <ac:picMk id="2" creationId="{4E81F29C-B18C-4B02-A645-E4EE17B492E1}"/>
          </ac:picMkLst>
        </pc:picChg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1959754265" sldId="261"/>
        </pc:sldMkLst>
      </pc:sldChg>
      <pc:sldChg chg="ord 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3203289732" sldId="262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1540206964" sldId="263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1514778711" sldId="268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3795922022" sldId="269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1336717599" sldId="270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1275957899" sldId="271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95685407" sldId="277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3621300617" sldId="278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3280288337" sldId="279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2705931430" sldId="280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3116165108" sldId="281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3374965865" sldId="282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2635971605" sldId="283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1726160697" sldId="284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1701641608" sldId="285"/>
        </pc:sldMkLst>
      </pc:sldChg>
      <pc:sldChg chg="ord 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1320769345" sldId="286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3945681454" sldId="287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708068886" sldId="288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613550559" sldId="289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4005154588" sldId="290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3500572503" sldId="291"/>
        </pc:sldMkLst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1674261771" sldId="292"/>
        </pc:sldMkLst>
      </pc:sldChg>
      <pc:sldChg chg="modSp 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605352009" sldId="294"/>
        </pc:sldMkLst>
        <pc:spChg chg="mod">
          <ac:chgData name="Juvonen Vesa Matti Juhani" userId="e21238f1-fd7c-493c-ada9-a428be31048f" providerId="ADAL" clId="{082CC439-512A-4D5D-820D-FC94A0F32DF1}" dt="2019-12-12T08:47:43.405" v="838" actId="6549"/>
          <ac:spMkLst>
            <pc:docMk/>
            <pc:sldMk cId="605352009" sldId="294"/>
            <ac:spMk id="4" creationId="{B9415503-6C8D-422E-B07A-8D2E1F05349B}"/>
          </ac:spMkLst>
        </pc:spChg>
      </pc:sldChg>
      <pc:sldChg chg="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1016362620" sldId="295"/>
        </pc:sldMkLst>
      </pc:sldChg>
      <pc:sldChg chg="addSp modSp add 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415480052" sldId="296"/>
        </pc:sldMkLst>
        <pc:spChg chg="add mod">
          <ac:chgData name="Juvonen Vesa Matti Juhani" userId="e21238f1-fd7c-493c-ada9-a428be31048f" providerId="ADAL" clId="{082CC439-512A-4D5D-820D-FC94A0F32DF1}" dt="2019-12-12T07:41:34.803" v="544" actId="20577"/>
          <ac:spMkLst>
            <pc:docMk/>
            <pc:sldMk cId="415480052" sldId="296"/>
            <ac:spMk id="2" creationId="{03EB5C25-1CFD-46BB-A2AF-CA3351152B85}"/>
          </ac:spMkLst>
        </pc:spChg>
        <pc:spChg chg="add">
          <ac:chgData name="Juvonen Vesa Matti Juhani" userId="e21238f1-fd7c-493c-ada9-a428be31048f" providerId="ADAL" clId="{082CC439-512A-4D5D-820D-FC94A0F32DF1}" dt="2019-12-12T07:41:19.263" v="515"/>
          <ac:spMkLst>
            <pc:docMk/>
            <pc:sldMk cId="415480052" sldId="296"/>
            <ac:spMk id="3" creationId="{F441D8E4-C6F2-4276-BF3E-4585CEEBDE32}"/>
          </ac:spMkLst>
        </pc:spChg>
      </pc:sldChg>
      <pc:sldChg chg="addSp modSp add 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2929015417" sldId="297"/>
        </pc:sldMkLst>
        <pc:spChg chg="add mod">
          <ac:chgData name="Juvonen Vesa Matti Juhani" userId="e21238f1-fd7c-493c-ada9-a428be31048f" providerId="ADAL" clId="{082CC439-512A-4D5D-820D-FC94A0F32DF1}" dt="2019-12-12T07:47:53.644" v="582" actId="20577"/>
          <ac:spMkLst>
            <pc:docMk/>
            <pc:sldMk cId="2929015417" sldId="297"/>
            <ac:spMk id="2" creationId="{36D5C684-BFBD-426C-BCFD-BE05334CEAD5}"/>
          </ac:spMkLst>
        </pc:spChg>
        <pc:spChg chg="add">
          <ac:chgData name="Juvonen Vesa Matti Juhani" userId="e21238f1-fd7c-493c-ada9-a428be31048f" providerId="ADAL" clId="{082CC439-512A-4D5D-820D-FC94A0F32DF1}" dt="2019-12-12T07:47:42.350" v="559"/>
          <ac:spMkLst>
            <pc:docMk/>
            <pc:sldMk cId="2929015417" sldId="297"/>
            <ac:spMk id="3" creationId="{8BC49980-1F67-43F8-BF40-8F67D67A072F}"/>
          </ac:spMkLst>
        </pc:spChg>
      </pc:sldChg>
      <pc:sldChg chg="addSp modSp add modTransition">
        <pc:chgData name="Juvonen Vesa Matti Juhani" userId="e21238f1-fd7c-493c-ada9-a428be31048f" providerId="ADAL" clId="{082CC439-512A-4D5D-820D-FC94A0F32DF1}" dt="2019-12-12T08:56:07.787" v="870"/>
        <pc:sldMkLst>
          <pc:docMk/>
          <pc:sldMk cId="2254394784" sldId="298"/>
        </pc:sldMkLst>
        <pc:spChg chg="add mod">
          <ac:chgData name="Juvonen Vesa Matti Juhani" userId="e21238f1-fd7c-493c-ada9-a428be31048f" providerId="ADAL" clId="{082CC439-512A-4D5D-820D-FC94A0F32DF1}" dt="2019-12-12T07:48:15.668" v="591" actId="20577"/>
          <ac:spMkLst>
            <pc:docMk/>
            <pc:sldMk cId="2254394784" sldId="298"/>
            <ac:spMk id="2" creationId="{400D1DB9-A416-40C4-9AC9-B1A9EFAEF93E}"/>
          </ac:spMkLst>
        </pc:spChg>
        <pc:spChg chg="add">
          <ac:chgData name="Juvonen Vesa Matti Juhani" userId="e21238f1-fd7c-493c-ada9-a428be31048f" providerId="ADAL" clId="{082CC439-512A-4D5D-820D-FC94A0F32DF1}" dt="2019-12-12T07:48:11.534" v="584"/>
          <ac:spMkLst>
            <pc:docMk/>
            <pc:sldMk cId="2254394784" sldId="298"/>
            <ac:spMk id="3" creationId="{9E95AEE0-D1BA-48B4-9AE2-239A93CD8281}"/>
          </ac:spMkLst>
        </pc:spChg>
      </pc:sldChg>
      <pc:sldMasterChg chg="modTransition modSldLayout">
        <pc:chgData name="Juvonen Vesa Matti Juhani" userId="e21238f1-fd7c-493c-ada9-a428be31048f" providerId="ADAL" clId="{082CC439-512A-4D5D-820D-FC94A0F32DF1}" dt="2019-12-12T08:56:07.787" v="870"/>
        <pc:sldMasterMkLst>
          <pc:docMk/>
          <pc:sldMasterMk cId="402451498" sldId="2147483660"/>
        </pc:sldMasterMkLst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1038563403" sldId="2147483661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3912205535" sldId="2147483662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89705188" sldId="2147483663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1463384056" sldId="2147483664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2276261084" sldId="2147483665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1153218402" sldId="2147483666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3967777306" sldId="2147483667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2433210590" sldId="2147483668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4161128565" sldId="2147483669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1902505036" sldId="2147483670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4039342112" sldId="2147483671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970626501" sldId="2147483672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2523914947" sldId="2147483673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1379843770" sldId="2147483674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2390373668" sldId="2147483675"/>
          </pc:sldLayoutMkLst>
        </pc:sldLayoutChg>
        <pc:sldLayoutChg chg="modTransition">
          <pc:chgData name="Juvonen Vesa Matti Juhani" userId="e21238f1-fd7c-493c-ada9-a428be31048f" providerId="ADAL" clId="{082CC439-512A-4D5D-820D-FC94A0F32DF1}" dt="2019-12-12T08:56:07.787" v="870"/>
          <pc:sldLayoutMkLst>
            <pc:docMk/>
            <pc:sldMasterMk cId="402451498" sldId="2147483660"/>
            <pc:sldLayoutMk cId="1809827565" sldId="214748367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56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250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934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06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391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984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037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98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22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70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33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62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32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777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32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11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3B147-9E76-49BF-8113-B426CE0E1AD1}" type="datetimeFigureOut">
              <a:rPr lang="fi-FI" smtClean="0"/>
              <a:t>13.2.2020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1465775-AB83-4AF5-972F-DF9ADC3CD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45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" Type="http://schemas.openxmlformats.org/officeDocument/2006/relationships/image" Target="../media/image1.png"/><Relationship Id="rId21" Type="http://schemas.openxmlformats.org/officeDocument/2006/relationships/slide" Target="slide21.xml"/><Relationship Id="rId7" Type="http://schemas.openxmlformats.org/officeDocument/2006/relationships/slide" Target="slide6.xml"/><Relationship Id="rId12" Type="http://schemas.openxmlformats.org/officeDocument/2006/relationships/slide" Target="slide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2" Type="http://schemas.openxmlformats.org/officeDocument/2006/relationships/slide" Target="slide3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slide" Target="slide24.xml"/><Relationship Id="rId32" Type="http://schemas.openxmlformats.org/officeDocument/2006/relationships/slide" Target="slide11.xml"/><Relationship Id="rId5" Type="http://schemas.openxmlformats.org/officeDocument/2006/relationships/slide" Target="slide4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28" Type="http://schemas.openxmlformats.org/officeDocument/2006/relationships/slide" Target="slide28.xml"/><Relationship Id="rId10" Type="http://schemas.openxmlformats.org/officeDocument/2006/relationships/slide" Target="slide12.xml"/><Relationship Id="rId19" Type="http://schemas.openxmlformats.org/officeDocument/2006/relationships/slide" Target="slide19.xml"/><Relationship Id="rId31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23.xml"/><Relationship Id="rId18" Type="http://schemas.openxmlformats.org/officeDocument/2006/relationships/slide" Target="slide28.xml"/><Relationship Id="rId26" Type="http://schemas.openxmlformats.org/officeDocument/2006/relationships/slide" Target="slide18.xml"/><Relationship Id="rId3" Type="http://schemas.openxmlformats.org/officeDocument/2006/relationships/slide" Target="slide4.xml"/><Relationship Id="rId21" Type="http://schemas.openxmlformats.org/officeDocument/2006/relationships/slide" Target="slide13.xml"/><Relationship Id="rId7" Type="http://schemas.openxmlformats.org/officeDocument/2006/relationships/slide" Target="slide8.xml"/><Relationship Id="rId12" Type="http://schemas.openxmlformats.org/officeDocument/2006/relationships/slide" Target="slide22.xml"/><Relationship Id="rId17" Type="http://schemas.openxmlformats.org/officeDocument/2006/relationships/slide" Target="slide27.xml"/><Relationship Id="rId25" Type="http://schemas.openxmlformats.org/officeDocument/2006/relationships/slide" Target="slide17.xml"/><Relationship Id="rId2" Type="http://schemas.openxmlformats.org/officeDocument/2006/relationships/slide" Target="slide2.xml"/><Relationship Id="rId16" Type="http://schemas.openxmlformats.org/officeDocument/2006/relationships/slide" Target="slide26.xml"/><Relationship Id="rId20" Type="http://schemas.openxmlformats.org/officeDocument/2006/relationships/slide" Target="slide30.xml"/><Relationship Id="rId29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16.xml"/><Relationship Id="rId5" Type="http://schemas.openxmlformats.org/officeDocument/2006/relationships/slide" Target="slide6.xml"/><Relationship Id="rId15" Type="http://schemas.openxmlformats.org/officeDocument/2006/relationships/slide" Target="slide25.xml"/><Relationship Id="rId23" Type="http://schemas.openxmlformats.org/officeDocument/2006/relationships/slide" Target="slide15.xml"/><Relationship Id="rId28" Type="http://schemas.openxmlformats.org/officeDocument/2006/relationships/slide" Target="slide20.xml"/><Relationship Id="rId10" Type="http://schemas.openxmlformats.org/officeDocument/2006/relationships/slide" Target="slide11.xml"/><Relationship Id="rId19" Type="http://schemas.openxmlformats.org/officeDocument/2006/relationships/slide" Target="slide29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24.xml"/><Relationship Id="rId22" Type="http://schemas.openxmlformats.org/officeDocument/2006/relationships/slide" Target="slide14.xml"/><Relationship Id="rId27" Type="http://schemas.openxmlformats.org/officeDocument/2006/relationships/slide" Target="slide19.xml"/><Relationship Id="rId30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orakulmio 26">
            <a:hlinkClick r:id="rId2" action="ppaction://hlinksldjump"/>
            <a:extLst>
              <a:ext uri="{FF2B5EF4-FFF2-40B4-BE49-F238E27FC236}">
                <a16:creationId xmlns:a16="http://schemas.microsoft.com/office/drawing/2014/main" id="{867147C2-3B28-444C-9F64-4A489DC5FED6}"/>
              </a:ext>
            </a:extLst>
          </p:cNvPr>
          <p:cNvSpPr/>
          <p:nvPr/>
        </p:nvSpPr>
        <p:spPr>
          <a:xfrm>
            <a:off x="4012952" y="2867267"/>
            <a:ext cx="335902" cy="5411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37418C0-2C3E-467D-A9A7-E3AB872DC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85" y="-489310"/>
            <a:ext cx="12893879" cy="967040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4" name="Suorakulmio 13">
            <a:hlinkClick r:id="rId5" action="ppaction://hlinksldjump"/>
            <a:extLst>
              <a:ext uri="{FF2B5EF4-FFF2-40B4-BE49-F238E27FC236}">
                <a16:creationId xmlns:a16="http://schemas.microsoft.com/office/drawing/2014/main" id="{D5A2A3B2-F831-482B-9822-81DCCC285A4F}"/>
              </a:ext>
            </a:extLst>
          </p:cNvPr>
          <p:cNvSpPr/>
          <p:nvPr/>
        </p:nvSpPr>
        <p:spPr>
          <a:xfrm>
            <a:off x="3337870" y="3884491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hlinkClick r:id="rId6" action="ppaction://hlinksldjump"/>
            <a:extLst>
              <a:ext uri="{FF2B5EF4-FFF2-40B4-BE49-F238E27FC236}">
                <a16:creationId xmlns:a16="http://schemas.microsoft.com/office/drawing/2014/main" id="{74B5A730-6A92-4691-BF6D-1EAF67EE542C}"/>
              </a:ext>
            </a:extLst>
          </p:cNvPr>
          <p:cNvSpPr/>
          <p:nvPr/>
        </p:nvSpPr>
        <p:spPr>
          <a:xfrm>
            <a:off x="3720934" y="3873717"/>
            <a:ext cx="303244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15">
            <a:hlinkClick r:id="rId7" action="ppaction://hlinksldjump"/>
            <a:extLst>
              <a:ext uri="{FF2B5EF4-FFF2-40B4-BE49-F238E27FC236}">
                <a16:creationId xmlns:a16="http://schemas.microsoft.com/office/drawing/2014/main" id="{1C8145A1-B0B0-4001-BE85-0375972A1661}"/>
              </a:ext>
            </a:extLst>
          </p:cNvPr>
          <p:cNvSpPr/>
          <p:nvPr/>
        </p:nvSpPr>
        <p:spPr>
          <a:xfrm>
            <a:off x="4120552" y="3884491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16">
            <a:hlinkClick r:id="rId8" action="ppaction://hlinksldjump"/>
            <a:extLst>
              <a:ext uri="{FF2B5EF4-FFF2-40B4-BE49-F238E27FC236}">
                <a16:creationId xmlns:a16="http://schemas.microsoft.com/office/drawing/2014/main" id="{E26FF5AE-EA20-42CF-B7E4-1FFF623D16F7}"/>
              </a:ext>
            </a:extLst>
          </p:cNvPr>
          <p:cNvSpPr/>
          <p:nvPr/>
        </p:nvSpPr>
        <p:spPr>
          <a:xfrm>
            <a:off x="3314472" y="4511456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Suorakulmio 18">
            <a:hlinkClick r:id="rId9" action="ppaction://hlinksldjump"/>
            <a:extLst>
              <a:ext uri="{FF2B5EF4-FFF2-40B4-BE49-F238E27FC236}">
                <a16:creationId xmlns:a16="http://schemas.microsoft.com/office/drawing/2014/main" id="{943335F4-8478-429B-807C-ED503889D4B5}"/>
              </a:ext>
            </a:extLst>
          </p:cNvPr>
          <p:cNvSpPr/>
          <p:nvPr/>
        </p:nvSpPr>
        <p:spPr>
          <a:xfrm>
            <a:off x="4120552" y="4487869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20">
            <a:hlinkClick r:id="rId10" action="ppaction://hlinksldjump"/>
            <a:extLst>
              <a:ext uri="{FF2B5EF4-FFF2-40B4-BE49-F238E27FC236}">
                <a16:creationId xmlns:a16="http://schemas.microsoft.com/office/drawing/2014/main" id="{4640DE9A-FD19-49A4-9972-2942A68378C7}"/>
              </a:ext>
            </a:extLst>
          </p:cNvPr>
          <p:cNvSpPr/>
          <p:nvPr/>
        </p:nvSpPr>
        <p:spPr>
          <a:xfrm>
            <a:off x="4081479" y="5186006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1" name="Tekstiruutu 30">
            <a:hlinkClick r:id="rId11" action="ppaction://hlinksldjump"/>
            <a:extLst>
              <a:ext uri="{FF2B5EF4-FFF2-40B4-BE49-F238E27FC236}">
                <a16:creationId xmlns:a16="http://schemas.microsoft.com/office/drawing/2014/main" id="{47CA91D7-F0F5-4829-9E60-A69E0654CF16}"/>
              </a:ext>
            </a:extLst>
          </p:cNvPr>
          <p:cNvSpPr txBox="1"/>
          <p:nvPr/>
        </p:nvSpPr>
        <p:spPr>
          <a:xfrm>
            <a:off x="3721846" y="4487869"/>
            <a:ext cx="308572" cy="645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4000" dirty="0">
              <a:solidFill>
                <a:srgbClr val="FFFF00"/>
              </a:solidFill>
              <a:highlight>
                <a:srgbClr val="000000"/>
              </a:highlight>
              <a:latin typeface="Algerian" panose="04020705040A02060702" pitchFamily="82" charset="0"/>
            </a:endParaRP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E91E7D68-03CC-4C7A-9D2D-B536B5A2FFBC}"/>
              </a:ext>
            </a:extLst>
          </p:cNvPr>
          <p:cNvSpPr txBox="1"/>
          <p:nvPr/>
        </p:nvSpPr>
        <p:spPr>
          <a:xfrm>
            <a:off x="3180300" y="3185826"/>
            <a:ext cx="14462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b="1" dirty="0">
                <a:latin typeface="Bookman Old Style" panose="02050604050505020204" pitchFamily="18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Ympäristö</a:t>
            </a:r>
            <a:endParaRPr lang="fi-FI" b="1" dirty="0">
              <a:latin typeface="Bookman Old Style" panose="02050604050505020204" pitchFamily="18" charset="0"/>
            </a:endParaRPr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3D48EBEE-6976-4A7A-B79C-93402851F250}"/>
              </a:ext>
            </a:extLst>
          </p:cNvPr>
          <p:cNvSpPr/>
          <p:nvPr/>
        </p:nvSpPr>
        <p:spPr>
          <a:xfrm>
            <a:off x="5776448" y="3193285"/>
            <a:ext cx="1034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>
                <a:latin typeface="Bookman Old Style" panose="02050604050505020204" pitchFamily="18" charset="0"/>
              </a:rPr>
              <a:t>Aidosti</a:t>
            </a:r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8CD24FA3-26CF-4A43-B48C-5F66107ABFE7}"/>
              </a:ext>
            </a:extLst>
          </p:cNvPr>
          <p:cNvSpPr/>
          <p:nvPr/>
        </p:nvSpPr>
        <p:spPr>
          <a:xfrm>
            <a:off x="8074133" y="3193285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>
                <a:latin typeface="Bookman Old Style" panose="02050604050505020204" pitchFamily="18" charset="0"/>
              </a:rPr>
              <a:t>Yhdessä</a:t>
            </a:r>
          </a:p>
        </p:txBody>
      </p:sp>
      <p:sp>
        <p:nvSpPr>
          <p:cNvPr id="3" name="Suorakulmio 2">
            <a:hlinkClick r:id="rId13" action="ppaction://hlinksldjump"/>
            <a:extLst>
              <a:ext uri="{FF2B5EF4-FFF2-40B4-BE49-F238E27FC236}">
                <a16:creationId xmlns:a16="http://schemas.microsoft.com/office/drawing/2014/main" id="{8799083B-D4B6-45DD-9FFF-82DEBC0A4B4D}"/>
              </a:ext>
            </a:extLst>
          </p:cNvPr>
          <p:cNvSpPr/>
          <p:nvPr/>
        </p:nvSpPr>
        <p:spPr>
          <a:xfrm>
            <a:off x="5731670" y="3920312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Suorakulmio 19">
            <a:hlinkClick r:id="rId14" action="ppaction://hlinksldjump"/>
            <a:extLst>
              <a:ext uri="{FF2B5EF4-FFF2-40B4-BE49-F238E27FC236}">
                <a16:creationId xmlns:a16="http://schemas.microsoft.com/office/drawing/2014/main" id="{D95DBD11-278C-4570-BE35-BD143F16AB5E}"/>
              </a:ext>
            </a:extLst>
          </p:cNvPr>
          <p:cNvSpPr/>
          <p:nvPr/>
        </p:nvSpPr>
        <p:spPr>
          <a:xfrm>
            <a:off x="6140443" y="3884490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Suorakulmio 21">
            <a:hlinkClick r:id="rId15" action="ppaction://hlinksldjump"/>
            <a:extLst>
              <a:ext uri="{FF2B5EF4-FFF2-40B4-BE49-F238E27FC236}">
                <a16:creationId xmlns:a16="http://schemas.microsoft.com/office/drawing/2014/main" id="{64259304-AF53-4D11-9459-C1141A9F6BA6}"/>
              </a:ext>
            </a:extLst>
          </p:cNvPr>
          <p:cNvSpPr/>
          <p:nvPr/>
        </p:nvSpPr>
        <p:spPr>
          <a:xfrm>
            <a:off x="6542185" y="3865370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Suorakulmio 22">
            <a:hlinkClick r:id="rId16" action="ppaction://hlinksldjump"/>
            <a:extLst>
              <a:ext uri="{FF2B5EF4-FFF2-40B4-BE49-F238E27FC236}">
                <a16:creationId xmlns:a16="http://schemas.microsoft.com/office/drawing/2014/main" id="{504D2A71-0596-43A8-B0AC-8B2BD79526B6}"/>
              </a:ext>
            </a:extLst>
          </p:cNvPr>
          <p:cNvSpPr/>
          <p:nvPr/>
        </p:nvSpPr>
        <p:spPr>
          <a:xfrm>
            <a:off x="5717969" y="4557971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Suorakulmio 23">
            <a:hlinkClick r:id="rId17" action="ppaction://hlinksldjump"/>
            <a:extLst>
              <a:ext uri="{FF2B5EF4-FFF2-40B4-BE49-F238E27FC236}">
                <a16:creationId xmlns:a16="http://schemas.microsoft.com/office/drawing/2014/main" id="{224403DC-B22D-4FC4-B1D4-29F6AC3CCFCE}"/>
              </a:ext>
            </a:extLst>
          </p:cNvPr>
          <p:cNvSpPr/>
          <p:nvPr/>
        </p:nvSpPr>
        <p:spPr>
          <a:xfrm>
            <a:off x="6147830" y="4520113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Suorakulmio 24">
            <a:hlinkClick r:id="rId18" action="ppaction://hlinksldjump"/>
            <a:extLst>
              <a:ext uri="{FF2B5EF4-FFF2-40B4-BE49-F238E27FC236}">
                <a16:creationId xmlns:a16="http://schemas.microsoft.com/office/drawing/2014/main" id="{B7E76194-B9E6-4502-AE79-F4E241A18B10}"/>
              </a:ext>
            </a:extLst>
          </p:cNvPr>
          <p:cNvSpPr/>
          <p:nvPr/>
        </p:nvSpPr>
        <p:spPr>
          <a:xfrm>
            <a:off x="6516991" y="4520114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Suorakulmio 25">
            <a:hlinkClick r:id="rId19" action="ppaction://hlinksldjump"/>
            <a:extLst>
              <a:ext uri="{FF2B5EF4-FFF2-40B4-BE49-F238E27FC236}">
                <a16:creationId xmlns:a16="http://schemas.microsoft.com/office/drawing/2014/main" id="{F9E4CFE4-FCD6-40B8-826B-02A87244EEFA}"/>
              </a:ext>
            </a:extLst>
          </p:cNvPr>
          <p:cNvSpPr/>
          <p:nvPr/>
        </p:nvSpPr>
        <p:spPr>
          <a:xfrm>
            <a:off x="5733437" y="5156852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Suorakulmio 27">
            <a:hlinkClick r:id="rId20" action="ppaction://hlinksldjump"/>
            <a:extLst>
              <a:ext uri="{FF2B5EF4-FFF2-40B4-BE49-F238E27FC236}">
                <a16:creationId xmlns:a16="http://schemas.microsoft.com/office/drawing/2014/main" id="{66ED316E-CD24-463B-94BA-40B0A6621B8F}"/>
              </a:ext>
            </a:extLst>
          </p:cNvPr>
          <p:cNvSpPr/>
          <p:nvPr/>
        </p:nvSpPr>
        <p:spPr>
          <a:xfrm>
            <a:off x="6132887" y="5133497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Suorakulmio 28">
            <a:hlinkClick r:id="rId21" action="ppaction://hlinksldjump"/>
            <a:extLst>
              <a:ext uri="{FF2B5EF4-FFF2-40B4-BE49-F238E27FC236}">
                <a16:creationId xmlns:a16="http://schemas.microsoft.com/office/drawing/2014/main" id="{1F33AAA7-5961-4B8F-B649-6F23BEB7BB26}"/>
              </a:ext>
            </a:extLst>
          </p:cNvPr>
          <p:cNvSpPr/>
          <p:nvPr/>
        </p:nvSpPr>
        <p:spPr>
          <a:xfrm>
            <a:off x="6542185" y="5131231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Suorakulmio 29">
            <a:hlinkClick r:id="rId22" action="ppaction://hlinksldjump"/>
            <a:extLst>
              <a:ext uri="{FF2B5EF4-FFF2-40B4-BE49-F238E27FC236}">
                <a16:creationId xmlns:a16="http://schemas.microsoft.com/office/drawing/2014/main" id="{47AFBFAC-D0B2-4FB4-A498-EC7BF516BD1E}"/>
              </a:ext>
            </a:extLst>
          </p:cNvPr>
          <p:cNvSpPr/>
          <p:nvPr/>
        </p:nvSpPr>
        <p:spPr>
          <a:xfrm>
            <a:off x="8128801" y="3835330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Suorakulmio 32">
            <a:hlinkClick r:id="rId23" action="ppaction://hlinksldjump"/>
            <a:extLst>
              <a:ext uri="{FF2B5EF4-FFF2-40B4-BE49-F238E27FC236}">
                <a16:creationId xmlns:a16="http://schemas.microsoft.com/office/drawing/2014/main" id="{990A403F-3444-495D-B9D9-5E32B9F5E812}"/>
              </a:ext>
            </a:extLst>
          </p:cNvPr>
          <p:cNvSpPr/>
          <p:nvPr/>
        </p:nvSpPr>
        <p:spPr>
          <a:xfrm>
            <a:off x="8532264" y="3865369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Suorakulmio 33">
            <a:hlinkClick r:id="rId24" action="ppaction://hlinksldjump"/>
            <a:extLst>
              <a:ext uri="{FF2B5EF4-FFF2-40B4-BE49-F238E27FC236}">
                <a16:creationId xmlns:a16="http://schemas.microsoft.com/office/drawing/2014/main" id="{E0A2220B-B3B8-4ACC-833A-445D32821408}"/>
              </a:ext>
            </a:extLst>
          </p:cNvPr>
          <p:cNvSpPr/>
          <p:nvPr/>
        </p:nvSpPr>
        <p:spPr>
          <a:xfrm>
            <a:off x="8940277" y="3865368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Suorakulmio 34">
            <a:hlinkClick r:id="rId25" action="ppaction://hlinksldjump"/>
            <a:extLst>
              <a:ext uri="{FF2B5EF4-FFF2-40B4-BE49-F238E27FC236}">
                <a16:creationId xmlns:a16="http://schemas.microsoft.com/office/drawing/2014/main" id="{9CBB8E21-4988-4E2F-8CAD-DE6687A7AA5B}"/>
              </a:ext>
            </a:extLst>
          </p:cNvPr>
          <p:cNvSpPr/>
          <p:nvPr/>
        </p:nvSpPr>
        <p:spPr>
          <a:xfrm>
            <a:off x="8128801" y="4527183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Suorakulmio 37">
            <a:hlinkClick r:id="rId26" action="ppaction://hlinksldjump"/>
            <a:extLst>
              <a:ext uri="{FF2B5EF4-FFF2-40B4-BE49-F238E27FC236}">
                <a16:creationId xmlns:a16="http://schemas.microsoft.com/office/drawing/2014/main" id="{58C0A718-FC4B-4521-A0C1-21F1157FD182}"/>
              </a:ext>
            </a:extLst>
          </p:cNvPr>
          <p:cNvSpPr/>
          <p:nvPr/>
        </p:nvSpPr>
        <p:spPr>
          <a:xfrm>
            <a:off x="8510416" y="4531735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Suorakulmio 38">
            <a:hlinkClick r:id="rId27" action="ppaction://hlinksldjump"/>
            <a:extLst>
              <a:ext uri="{FF2B5EF4-FFF2-40B4-BE49-F238E27FC236}">
                <a16:creationId xmlns:a16="http://schemas.microsoft.com/office/drawing/2014/main" id="{79607BCF-F405-4241-A445-1AB39CBF4E05}"/>
              </a:ext>
            </a:extLst>
          </p:cNvPr>
          <p:cNvSpPr/>
          <p:nvPr/>
        </p:nvSpPr>
        <p:spPr>
          <a:xfrm>
            <a:off x="8955526" y="4520112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" name="Suorakulmio 39">
            <a:hlinkClick r:id="rId28" action="ppaction://hlinksldjump"/>
            <a:extLst>
              <a:ext uri="{FF2B5EF4-FFF2-40B4-BE49-F238E27FC236}">
                <a16:creationId xmlns:a16="http://schemas.microsoft.com/office/drawing/2014/main" id="{C99A726A-D756-4F16-90AB-E9E0AE2D0DA3}"/>
              </a:ext>
            </a:extLst>
          </p:cNvPr>
          <p:cNvSpPr/>
          <p:nvPr/>
        </p:nvSpPr>
        <p:spPr>
          <a:xfrm>
            <a:off x="8116463" y="5124970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1" name="Suorakulmio 40">
            <a:hlinkClick r:id="rId29" action="ppaction://hlinksldjump"/>
            <a:extLst>
              <a:ext uri="{FF2B5EF4-FFF2-40B4-BE49-F238E27FC236}">
                <a16:creationId xmlns:a16="http://schemas.microsoft.com/office/drawing/2014/main" id="{FC7D3B6D-A49E-44C0-B513-8E441224BC88}"/>
              </a:ext>
            </a:extLst>
          </p:cNvPr>
          <p:cNvSpPr/>
          <p:nvPr/>
        </p:nvSpPr>
        <p:spPr>
          <a:xfrm>
            <a:off x="8525359" y="5117986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Suorakulmio 41">
            <a:hlinkClick r:id="rId30" action="ppaction://hlinksldjump"/>
            <a:extLst>
              <a:ext uri="{FF2B5EF4-FFF2-40B4-BE49-F238E27FC236}">
                <a16:creationId xmlns:a16="http://schemas.microsoft.com/office/drawing/2014/main" id="{B1DD4531-DD9A-4610-A395-94AEA3CADBC1}"/>
              </a:ext>
            </a:extLst>
          </p:cNvPr>
          <p:cNvSpPr/>
          <p:nvPr/>
        </p:nvSpPr>
        <p:spPr>
          <a:xfrm>
            <a:off x="8958004" y="5117986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uorakulmio 3">
            <a:hlinkClick r:id="rId2" action="ppaction://hlinksldjump"/>
            <a:extLst>
              <a:ext uri="{FF2B5EF4-FFF2-40B4-BE49-F238E27FC236}">
                <a16:creationId xmlns:a16="http://schemas.microsoft.com/office/drawing/2014/main" id="{BB79A381-539E-42AA-849D-BE6BCFB44AEB}"/>
              </a:ext>
            </a:extLst>
          </p:cNvPr>
          <p:cNvSpPr/>
          <p:nvPr/>
        </p:nvSpPr>
        <p:spPr>
          <a:xfrm>
            <a:off x="5776448" y="1308683"/>
            <a:ext cx="1186414" cy="14512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3" name="Suorakulmio 42">
            <a:hlinkClick r:id="rId31" action="ppaction://hlinksldjump"/>
            <a:extLst>
              <a:ext uri="{FF2B5EF4-FFF2-40B4-BE49-F238E27FC236}">
                <a16:creationId xmlns:a16="http://schemas.microsoft.com/office/drawing/2014/main" id="{B0622AC1-4AF6-4639-A389-553FB759E366}"/>
              </a:ext>
            </a:extLst>
          </p:cNvPr>
          <p:cNvSpPr/>
          <p:nvPr/>
        </p:nvSpPr>
        <p:spPr>
          <a:xfrm>
            <a:off x="3305358" y="5196842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4" name="Suorakulmio 43">
            <a:hlinkClick r:id="rId32" action="ppaction://hlinksldjump"/>
            <a:extLst>
              <a:ext uri="{FF2B5EF4-FFF2-40B4-BE49-F238E27FC236}">
                <a16:creationId xmlns:a16="http://schemas.microsoft.com/office/drawing/2014/main" id="{8F2AE4E5-B9B8-4FC6-BC74-6E23C0F3A421}"/>
              </a:ext>
            </a:extLst>
          </p:cNvPr>
          <p:cNvSpPr/>
          <p:nvPr/>
        </p:nvSpPr>
        <p:spPr>
          <a:xfrm>
            <a:off x="3730489" y="5196842"/>
            <a:ext cx="317240" cy="5669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174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03EB5C25-1CFD-46BB-A2AF-CA3351152B85}"/>
              </a:ext>
            </a:extLst>
          </p:cNvPr>
          <p:cNvSpPr/>
          <p:nvPr/>
        </p:nvSpPr>
        <p:spPr>
          <a:xfrm>
            <a:off x="3891714" y="2790053"/>
            <a:ext cx="4408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Vastuullisuus</a:t>
            </a:r>
          </a:p>
        </p:txBody>
      </p:sp>
      <p:sp>
        <p:nvSpPr>
          <p:cNvPr id="3" name="Nuoli: Oikea 2">
            <a:hlinkClick r:id="rId2" action="ppaction://hlinksldjump"/>
            <a:extLst>
              <a:ext uri="{FF2B5EF4-FFF2-40B4-BE49-F238E27FC236}">
                <a16:creationId xmlns:a16="http://schemas.microsoft.com/office/drawing/2014/main" id="{F441D8E4-C6F2-4276-BF3E-4585CEEBDE32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48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36D5C684-BFBD-426C-BCFD-BE05334CEAD5}"/>
              </a:ext>
            </a:extLst>
          </p:cNvPr>
          <p:cNvSpPr/>
          <p:nvPr/>
        </p:nvSpPr>
        <p:spPr>
          <a:xfrm>
            <a:off x="2248639" y="2790053"/>
            <a:ext cx="7694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Luonnossa liikkuminen</a:t>
            </a:r>
            <a:endParaRPr lang="fi-FI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Nuoli: Oikea 2">
            <a:hlinkClick r:id="rId2" action="ppaction://hlinksldjump"/>
            <a:extLst>
              <a:ext uri="{FF2B5EF4-FFF2-40B4-BE49-F238E27FC236}">
                <a16:creationId xmlns:a16="http://schemas.microsoft.com/office/drawing/2014/main" id="{8BC49980-1F67-43F8-BF40-8F67D67A072F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90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400D1DB9-A416-40C4-9AC9-B1A9EFAEF93E}"/>
              </a:ext>
            </a:extLst>
          </p:cNvPr>
          <p:cNvSpPr/>
          <p:nvPr/>
        </p:nvSpPr>
        <p:spPr>
          <a:xfrm>
            <a:off x="4702031" y="2790053"/>
            <a:ext cx="2787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Puhtaus</a:t>
            </a:r>
          </a:p>
        </p:txBody>
      </p:sp>
      <p:sp>
        <p:nvSpPr>
          <p:cNvPr id="3" name="Nuoli: Oikea 2">
            <a:hlinkClick r:id="rId2" action="ppaction://hlinksldjump"/>
            <a:extLst>
              <a:ext uri="{FF2B5EF4-FFF2-40B4-BE49-F238E27FC236}">
                <a16:creationId xmlns:a16="http://schemas.microsoft.com/office/drawing/2014/main" id="{9E95AEE0-D1BA-48B4-9AE2-239A93CD8281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439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3424859" y="2790053"/>
            <a:ext cx="5342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Kyläkoulumaisuus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07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4579854" y="2790053"/>
            <a:ext cx="3032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Avoimuus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16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2573251" y="2790053"/>
            <a:ext cx="7045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Omana itsenä oleminen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61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3233462" y="2790053"/>
            <a:ext cx="5725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Oikeasti tekeminen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597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3668101" y="2790053"/>
            <a:ext cx="4855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Ajassa eläminen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49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2511535" y="2790053"/>
            <a:ext cx="7168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Toisten kunnioittaminen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616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4161919" y="2790053"/>
            <a:ext cx="3868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Välittäminen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593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Kuva 28">
            <a:extLst>
              <a:ext uri="{FF2B5EF4-FFF2-40B4-BE49-F238E27FC236}">
                <a16:creationId xmlns:a16="http://schemas.microsoft.com/office/drawing/2014/main" id="{F17B3A56-EB36-4B4E-BE52-D770FECBB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28" y="0"/>
            <a:ext cx="9479343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439D6FF-FF75-4B73-BB2E-F78D8A7EB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33" y="102764"/>
            <a:ext cx="3966281" cy="223103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E810B6-0DD4-4AE9-9A2C-FFEFAEFBE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8" y="4396794"/>
            <a:ext cx="3667853" cy="2063167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4B0569C-A199-4F89-94BC-5CBB2EC92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" y="1652843"/>
            <a:ext cx="3251200" cy="24384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31E3A588-B12A-42E8-BFE6-6557E3069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752" y="506834"/>
            <a:ext cx="3708865" cy="2781649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5B908D4F-33C4-426D-ABB7-01C0345333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44" y="3288482"/>
            <a:ext cx="3667852" cy="2063167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2E9CF876-6054-4D93-A8D3-9C77465279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584" y="3727947"/>
            <a:ext cx="3251200" cy="24384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17147C68-41D2-46F6-A08E-FBA843DF62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862" y="251799"/>
            <a:ext cx="3251200" cy="2438400"/>
          </a:xfrm>
          <a:prstGeom prst="rect">
            <a:avLst/>
          </a:prstGeom>
        </p:spPr>
      </p:pic>
      <p:sp>
        <p:nvSpPr>
          <p:cNvPr id="25" name="Tekstiruutu 24">
            <a:extLst>
              <a:ext uri="{FF2B5EF4-FFF2-40B4-BE49-F238E27FC236}">
                <a16:creationId xmlns:a16="http://schemas.microsoft.com/office/drawing/2014/main" id="{AD94968F-B424-4A10-8505-DE5D63B802AD}"/>
              </a:ext>
            </a:extLst>
          </p:cNvPr>
          <p:cNvSpPr txBox="1"/>
          <p:nvPr/>
        </p:nvSpPr>
        <p:spPr>
          <a:xfrm>
            <a:off x="2252328" y="4766315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7200" dirty="0">
              <a:latin typeface="Arial Rounded MT Bold" panose="020F0704030504030204" pitchFamily="34" charset="0"/>
            </a:endParaRPr>
          </a:p>
        </p:txBody>
      </p:sp>
      <p:pic>
        <p:nvPicPr>
          <p:cNvPr id="23" name="Kuva 22">
            <a:extLst>
              <a:ext uri="{FF2B5EF4-FFF2-40B4-BE49-F238E27FC236}">
                <a16:creationId xmlns:a16="http://schemas.microsoft.com/office/drawing/2014/main" id="{0C8D23D7-8BED-43B0-B65B-CA1B7C99F9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4" y="-36800"/>
            <a:ext cx="12863235" cy="6894800"/>
          </a:xfrm>
          <a:prstGeom prst="rect">
            <a:avLst/>
          </a:prstGeom>
        </p:spPr>
      </p:pic>
      <p:sp>
        <p:nvSpPr>
          <p:cNvPr id="26" name="Suorakulmio 25">
            <a:extLst>
              <a:ext uri="{FF2B5EF4-FFF2-40B4-BE49-F238E27FC236}">
                <a16:creationId xmlns:a16="http://schemas.microsoft.com/office/drawing/2014/main" id="{7AF1E472-3DB4-41A9-A531-A1A50C33AD20}"/>
              </a:ext>
            </a:extLst>
          </p:cNvPr>
          <p:cNvSpPr/>
          <p:nvPr/>
        </p:nvSpPr>
        <p:spPr>
          <a:xfrm>
            <a:off x="1846367" y="5089290"/>
            <a:ext cx="1043619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>
                <a:latin typeface="Arial Rounded MT Bold" panose="020F0704030504030204" pitchFamily="34" charset="0"/>
              </a:rPr>
              <a:t>Käärmelahden koulu</a:t>
            </a:r>
          </a:p>
        </p:txBody>
      </p:sp>
      <p:pic>
        <p:nvPicPr>
          <p:cNvPr id="27" name="Nessa">
            <a:hlinkClick r:id="" action="ppaction://media"/>
            <a:extLst>
              <a:ext uri="{FF2B5EF4-FFF2-40B4-BE49-F238E27FC236}">
                <a16:creationId xmlns:a16="http://schemas.microsoft.com/office/drawing/2014/main" id="{4F7DF17B-CF28-4242-944D-78FB57F77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0" name="Nuoli: Oikea 29">
            <a:hlinkClick r:id="rId14" action="ppaction://hlinksldjump"/>
            <a:extLst>
              <a:ext uri="{FF2B5EF4-FFF2-40B4-BE49-F238E27FC236}">
                <a16:creationId xmlns:a16="http://schemas.microsoft.com/office/drawing/2014/main" id="{AB315617-8C3A-48C4-8E41-D867B95AF810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47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2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3748057" y="2790053"/>
            <a:ext cx="4695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Suvaitsevaisuus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028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4088278" y="2790053"/>
            <a:ext cx="4015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Kohteliaisuus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130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4665775" y="2790053"/>
            <a:ext cx="2860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Yhteistyö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8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4291892" y="2790053"/>
            <a:ext cx="3608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uttaminen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80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4089239" y="2790053"/>
            <a:ext cx="4013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Yhteisöllisyys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355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4426703" y="2790053"/>
            <a:ext cx="3338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Rehellisyys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51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4512336" y="2790053"/>
            <a:ext cx="3167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Kannustus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05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4460493" y="2790053"/>
            <a:ext cx="3271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Kunnioitus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56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4368899" y="2790053"/>
            <a:ext cx="3454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Kyläyhteisö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42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3405431" y="2790053"/>
            <a:ext cx="5381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Kiusaamattomuus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63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27B3D0C4-793C-40C2-985A-844273EFB2D8}"/>
              </a:ext>
            </a:extLst>
          </p:cNvPr>
          <p:cNvSpPr txBox="1"/>
          <p:nvPr/>
        </p:nvSpPr>
        <p:spPr>
          <a:xfrm>
            <a:off x="2800841" y="486981"/>
            <a:ext cx="7355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>
                <a:solidFill>
                  <a:schemeClr val="accent4">
                    <a:lumMod val="75000"/>
                  </a:schemeClr>
                </a:solidFill>
              </a:rPr>
              <a:t>KOULUMME ARVOT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D18F9FC-4D9F-48C8-8E0D-0F7DA9C1068A}"/>
              </a:ext>
            </a:extLst>
          </p:cNvPr>
          <p:cNvSpPr txBox="1"/>
          <p:nvPr/>
        </p:nvSpPr>
        <p:spPr>
          <a:xfrm>
            <a:off x="2258800" y="2268104"/>
            <a:ext cx="338422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Ympäristö</a:t>
            </a:r>
            <a:endParaRPr lang="fi-FI" sz="3600" dirty="0">
              <a:solidFill>
                <a:srgbClr val="00B050"/>
              </a:solidFill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i-FI" dirty="0"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i-FI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KIERRÄTYS</a:t>
            </a:r>
            <a:endParaRPr lang="fi-FI" dirty="0">
              <a:solidFill>
                <a:srgbClr val="00B050"/>
              </a:solidFill>
            </a:endParaRPr>
          </a:p>
          <a:p>
            <a:r>
              <a:rPr lang="fi-FI" dirty="0">
                <a:solidFill>
                  <a:srgbClr val="00B05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LUONTO</a:t>
            </a:r>
            <a:endParaRPr lang="fi-FI" dirty="0">
              <a:solidFill>
                <a:srgbClr val="00B050"/>
              </a:solidFill>
            </a:endParaRPr>
          </a:p>
          <a:p>
            <a:r>
              <a:rPr lang="fi-FI" dirty="0">
                <a:solidFill>
                  <a:srgbClr val="00B050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SIISTEYS</a:t>
            </a:r>
            <a:endParaRPr lang="fi-FI" dirty="0">
              <a:solidFill>
                <a:srgbClr val="00B050"/>
              </a:solidFill>
            </a:endParaRPr>
          </a:p>
          <a:p>
            <a:r>
              <a:rPr lang="fi-FI" dirty="0">
                <a:solidFill>
                  <a:srgbClr val="00B050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KESTÄVÄ KEHITYS</a:t>
            </a:r>
            <a:endParaRPr lang="fi-FI" dirty="0">
              <a:solidFill>
                <a:srgbClr val="00B050"/>
              </a:solidFill>
            </a:endParaRPr>
          </a:p>
          <a:p>
            <a:r>
              <a:rPr lang="fi-FI" dirty="0">
                <a:solidFill>
                  <a:srgbClr val="00B050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TURVALLISUUS</a:t>
            </a:r>
            <a:endParaRPr lang="fi-FI" dirty="0">
              <a:solidFill>
                <a:srgbClr val="00B050"/>
              </a:solidFill>
            </a:endParaRPr>
          </a:p>
          <a:p>
            <a:r>
              <a:rPr lang="fi-FI" dirty="0">
                <a:solidFill>
                  <a:srgbClr val="00B050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YHTEISÖLLISYYS</a:t>
            </a:r>
            <a:endParaRPr lang="fi-FI" dirty="0">
              <a:solidFill>
                <a:srgbClr val="00B050"/>
              </a:solidFill>
            </a:endParaRPr>
          </a:p>
          <a:p>
            <a:r>
              <a:rPr lang="fi-FI" dirty="0">
                <a:solidFill>
                  <a:srgbClr val="00B050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VASTUULLISUUS</a:t>
            </a:r>
            <a:endParaRPr lang="fi-FI" dirty="0">
              <a:solidFill>
                <a:srgbClr val="00B050"/>
              </a:solidFill>
            </a:endParaRPr>
          </a:p>
          <a:p>
            <a:r>
              <a:rPr lang="fi-FI" dirty="0">
                <a:solidFill>
                  <a:srgbClr val="00B050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LUONNOSSA LIIKKUMINEN</a:t>
            </a:r>
            <a:endParaRPr lang="fi-FI" dirty="0">
              <a:solidFill>
                <a:srgbClr val="00B050"/>
              </a:solidFill>
            </a:endParaRPr>
          </a:p>
          <a:p>
            <a:r>
              <a:rPr lang="fi-FI" dirty="0">
                <a:solidFill>
                  <a:srgbClr val="00B050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PUHTAUS</a:t>
            </a:r>
            <a:endParaRPr lang="fi-FI" dirty="0">
              <a:solidFill>
                <a:srgbClr val="00B050"/>
              </a:solidFill>
            </a:endParaRP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60DBD73-7E33-4A3E-A073-9CEB424C205B}"/>
              </a:ext>
            </a:extLst>
          </p:cNvPr>
          <p:cNvSpPr/>
          <p:nvPr/>
        </p:nvSpPr>
        <p:spPr>
          <a:xfrm>
            <a:off x="9231755" y="2268104"/>
            <a:ext cx="44685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chemeClr val="accent5">
                    <a:lumMod val="75000"/>
                  </a:schemeClr>
                </a:solidFill>
              </a:rPr>
              <a:t>Yhdessä</a:t>
            </a:r>
          </a:p>
          <a:p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5">
                    <a:lumMod val="75000"/>
                  </a:schemeClr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YHTEISTYÖ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5">
                    <a:lumMod val="75000"/>
                  </a:schemeClr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AUTTAMINEN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5">
                    <a:lumMod val="75000"/>
                  </a:schemeClr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YHTEISÖLLISYYS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5">
                    <a:lumMod val="75000"/>
                  </a:schemeClr>
                </a:solidFill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REHELLISYYS</a:t>
            </a:r>
            <a:r>
              <a:rPr lang="fi-FI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fi-FI" dirty="0">
                <a:solidFill>
                  <a:schemeClr val="accent5">
                    <a:lumMod val="75000"/>
                  </a:schemeClr>
                </a:solidFill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KANNUSTUS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5">
                    <a:lumMod val="75000"/>
                  </a:schemeClr>
                </a:solidFill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KUNNIOITUS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5">
                    <a:lumMod val="75000"/>
                  </a:schemeClr>
                </a:solidFill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KYLÄYHTEISÖ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5">
                    <a:lumMod val="75000"/>
                  </a:schemeClr>
                </a:solidFill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KIUSAAMATTOMUUS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5">
                    <a:lumMod val="75000"/>
                  </a:schemeClr>
                </a:solidFill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LUOTTAMUS</a:t>
            </a:r>
            <a:endParaRPr lang="fi-FI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BEFC924-7E17-4F85-B3D7-E6035CCC4C2B}"/>
              </a:ext>
            </a:extLst>
          </p:cNvPr>
          <p:cNvSpPr txBox="1"/>
          <p:nvPr/>
        </p:nvSpPr>
        <p:spPr>
          <a:xfrm>
            <a:off x="5643023" y="2254921"/>
            <a:ext cx="338422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solidFill>
                  <a:schemeClr val="accent6">
                    <a:lumMod val="75000"/>
                  </a:schemeClr>
                </a:solidFill>
              </a:rPr>
              <a:t>Aidosti</a:t>
            </a:r>
          </a:p>
          <a:p>
            <a:endParaRPr lang="fi-FI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6">
                    <a:lumMod val="75000"/>
                  </a:schemeClr>
                </a:solidFill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KYLÄKOULUMAISUUS</a:t>
            </a:r>
            <a:endParaRPr lang="fi-FI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6">
                    <a:lumMod val="75000"/>
                  </a:schemeClr>
                </a:solidFill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AVOIMMUUS</a:t>
            </a:r>
            <a:endParaRPr lang="fi-FI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6">
                    <a:lumMod val="75000"/>
                  </a:schemeClr>
                </a:solidFill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OMANA ITSENÄ OLEMINEN</a:t>
            </a:r>
            <a:endParaRPr lang="fi-FI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6">
                    <a:lumMod val="75000"/>
                  </a:schemeClr>
                </a:solidFill>
                <a:hlinkClick r:id="rId2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OIKEASTI TEKEMINEN</a:t>
            </a:r>
            <a:endParaRPr lang="fi-FI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6">
                    <a:lumMod val="75000"/>
                  </a:schemeClr>
                </a:solidFill>
                <a:hlinkClick r:id="rId2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AJASSA ELÄMINEN</a:t>
            </a:r>
            <a:endParaRPr lang="fi-FI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6">
                    <a:lumMod val="75000"/>
                  </a:schemeClr>
                </a:solidFill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TOISTEN KUNNIOITTAMINEN</a:t>
            </a:r>
            <a:endParaRPr lang="fi-FI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6">
                    <a:lumMod val="75000"/>
                  </a:schemeClr>
                </a:solidFill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VÄLITTÄMINEN</a:t>
            </a:r>
            <a:endParaRPr lang="fi-FI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6">
                    <a:lumMod val="75000"/>
                  </a:schemeClr>
                </a:solidFill>
                <a:hlinkClick r:id="rId2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SUVAITSEVAISUUS</a:t>
            </a:r>
            <a:endParaRPr lang="fi-FI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6">
                    <a:lumMod val="75000"/>
                  </a:schemeClr>
                </a:solidFill>
                <a:hlinkClick r:id="rId2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KOHTELIAISUUS</a:t>
            </a:r>
            <a:endParaRPr lang="fi-FI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7" name="Nuoli: Oikea 6">
            <a:hlinkClick r:id="rId30" action="ppaction://hlinksldjump"/>
            <a:extLst>
              <a:ext uri="{FF2B5EF4-FFF2-40B4-BE49-F238E27FC236}">
                <a16:creationId xmlns:a16="http://schemas.microsoft.com/office/drawing/2014/main" id="{0198D23D-5EB0-4A2D-92A3-917D1D2E0565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529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4299682" y="2790053"/>
            <a:ext cx="3592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Luottamus</a:t>
            </a:r>
            <a:endParaRPr lang="fi-FI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53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A4881549-19E6-48D1-9D3C-77CC53D72E8B}"/>
              </a:ext>
            </a:extLst>
          </p:cNvPr>
          <p:cNvSpPr/>
          <p:nvPr/>
        </p:nvSpPr>
        <p:spPr>
          <a:xfrm>
            <a:off x="4728678" y="2790053"/>
            <a:ext cx="2734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Kierrätys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12EB5EB9-DB91-4AA2-A17D-6F8E2C874B6A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97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B9415503-6C8D-422E-B07A-8D2E1F05349B}"/>
              </a:ext>
            </a:extLst>
          </p:cNvPr>
          <p:cNvSpPr/>
          <p:nvPr/>
        </p:nvSpPr>
        <p:spPr>
          <a:xfrm>
            <a:off x="4999551" y="2790053"/>
            <a:ext cx="2192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Luonto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83B69CB0-38DA-4CCC-90DB-92B4F005DA63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59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8B336C67-4294-451C-B783-4FBCB8990ECF}"/>
              </a:ext>
            </a:extLst>
          </p:cNvPr>
          <p:cNvSpPr/>
          <p:nvPr/>
        </p:nvSpPr>
        <p:spPr>
          <a:xfrm>
            <a:off x="4949603" y="2790053"/>
            <a:ext cx="2292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Siisteys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78A5A6D2-7391-468E-AC75-45562F103022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67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C73DCFEE-036C-40B0-87D1-A5C1A2E6A89F}"/>
              </a:ext>
            </a:extLst>
          </p:cNvPr>
          <p:cNvSpPr/>
          <p:nvPr/>
        </p:nvSpPr>
        <p:spPr>
          <a:xfrm>
            <a:off x="3801017" y="2790053"/>
            <a:ext cx="4589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Kestävä kehitys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7E68FC35-939B-44AB-84BE-12AC23D6B68A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5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58761E0E-547F-43F4-A003-550A82A8187E}"/>
              </a:ext>
            </a:extLst>
          </p:cNvPr>
          <p:cNvSpPr/>
          <p:nvPr/>
        </p:nvSpPr>
        <p:spPr>
          <a:xfrm>
            <a:off x="4305833" y="2790053"/>
            <a:ext cx="3580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Turvallisuus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5469CFFF-5032-4C01-9772-21B2B48A83E0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328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DA759EFE-017B-4BB0-BF70-D702DC79E079}"/>
              </a:ext>
            </a:extLst>
          </p:cNvPr>
          <p:cNvSpPr/>
          <p:nvPr/>
        </p:nvSpPr>
        <p:spPr>
          <a:xfrm>
            <a:off x="4089234" y="2790053"/>
            <a:ext cx="4013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Yhteisöllisyys</a:t>
            </a:r>
          </a:p>
        </p:txBody>
      </p:sp>
      <p:sp>
        <p:nvSpPr>
          <p:cNvPr id="5" name="Nuoli: Oikea 4">
            <a:hlinkClick r:id="rId2" action="ppaction://hlinksldjump"/>
            <a:extLst>
              <a:ext uri="{FF2B5EF4-FFF2-40B4-BE49-F238E27FC236}">
                <a16:creationId xmlns:a16="http://schemas.microsoft.com/office/drawing/2014/main" id="{1E81233D-802A-41D4-916B-6098B90F3A5B}"/>
              </a:ext>
            </a:extLst>
          </p:cNvPr>
          <p:cNvSpPr/>
          <p:nvPr/>
        </p:nvSpPr>
        <p:spPr>
          <a:xfrm flipH="1">
            <a:off x="382555" y="554400"/>
            <a:ext cx="607319" cy="3693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02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Kuiskaus">
  <a:themeElements>
    <a:clrScheme name="Kuiskaus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Kuiskau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uiskaus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6CBF722D016F343A5652138897B548F" ma:contentTypeVersion="26" ma:contentTypeDescription="Luo uusi asiakirja." ma:contentTypeScope="" ma:versionID="578b80fbdbada9d6e10beed5d380e944">
  <xsd:schema xmlns:xsd="http://www.w3.org/2001/XMLSchema" xmlns:xs="http://www.w3.org/2001/XMLSchema" xmlns:p="http://schemas.microsoft.com/office/2006/metadata/properties" xmlns:ns3="01d32d69-ebc6-4129-9bb1-1e1b7d774fe5" xmlns:ns4="9dd6d334-f7bf-47e6-a7b2-e7546cb2609d" targetNamespace="http://schemas.microsoft.com/office/2006/metadata/properties" ma:root="true" ma:fieldsID="453347690997e6b6c757b784b431cf47" ns3:_="" ns4:_="">
    <xsd:import namespace="01d32d69-ebc6-4129-9bb1-1e1b7d774fe5"/>
    <xsd:import namespace="9dd6d334-f7bf-47e6-a7b2-e7546cb2609d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4:SharedWithUsers" minOccurs="0"/>
                <xsd:element ref="ns4:SharedWithDetails" minOccurs="0"/>
                <xsd:element ref="ns4:SharingHintHash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CultureName" minOccurs="0"/>
                <xsd:element ref="ns3:Has_Teacher_Only_SectionGroup" minOccurs="0"/>
                <xsd:element ref="ns3:Is_Collaboration_Space_Locke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Templates" minOccurs="0"/>
                <xsd:element ref="ns3:TeamsChannelId" minOccurs="0"/>
                <xsd:element ref="ns3:Self_Registration_Enabled0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32d69-ebc6-4129-9bb1-1e1b7d774fe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dexed="tru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2" nillable="true" ma:displayName="App Version" ma:internalName="AppVersion">
      <xsd:simpleType>
        <xsd:restriction base="dms:Text"/>
      </xsd:simpleType>
    </xsd:element>
    <xsd:element name="Teachers" ma:index="1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8" nillable="true" ma:displayName="MediaServiceAutoTags" ma:internalName="MediaServiceAutoTags" ma:readOnly="true">
      <xsd:simpleType>
        <xsd:restriction base="dms:Text"/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msChannelId" ma:index="30" nillable="true" ma:displayName="Teams Channel Id" ma:internalName="TeamsChannelId">
      <xsd:simpleType>
        <xsd:restriction base="dms:Text"/>
      </xsd:simpleType>
    </xsd:element>
    <xsd:element name="Self_Registration_Enabled0" ma:index="31" nillable="true" ma:displayName="Self Registration Enabled" ma:internalName="Self_Registration_Enabled0">
      <xsd:simpleType>
        <xsd:restriction base="dms:Boolean"/>
      </xsd:simpleType>
    </xsd:element>
    <xsd:element name="MediaServiceLocation" ma:index="32" nillable="true" ma:displayName="Location" ma:internalName="MediaServiceLocation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6d334-f7bf-47e6-a7b2-e7546cb2609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_Collaboration_Space_Locked xmlns="01d32d69-ebc6-4129-9bb1-1e1b7d774fe5" xsi:nil="true"/>
    <Invited_Teachers xmlns="01d32d69-ebc6-4129-9bb1-1e1b7d774fe5" xsi:nil="true"/>
    <Invited_Students xmlns="01d32d69-ebc6-4129-9bb1-1e1b7d774fe5" xsi:nil="true"/>
    <FolderType xmlns="01d32d69-ebc6-4129-9bb1-1e1b7d774fe5" xsi:nil="true"/>
    <Has_Teacher_Only_SectionGroup xmlns="01d32d69-ebc6-4129-9bb1-1e1b7d774fe5" xsi:nil="true"/>
    <Templates xmlns="01d32d69-ebc6-4129-9bb1-1e1b7d774fe5" xsi:nil="true"/>
    <TeamsChannelId xmlns="01d32d69-ebc6-4129-9bb1-1e1b7d774fe5" xsi:nil="true"/>
    <Teachers xmlns="01d32d69-ebc6-4129-9bb1-1e1b7d774fe5">
      <UserInfo>
        <DisplayName/>
        <AccountId xsi:nil="true"/>
        <AccountType/>
      </UserInfo>
    </Teachers>
    <Self_Registration_Enabled xmlns="01d32d69-ebc6-4129-9bb1-1e1b7d774fe5" xsi:nil="true"/>
    <AppVersion xmlns="01d32d69-ebc6-4129-9bb1-1e1b7d774fe5" xsi:nil="true"/>
    <NotebookType xmlns="01d32d69-ebc6-4129-9bb1-1e1b7d774fe5" xsi:nil="true"/>
    <CultureName xmlns="01d32d69-ebc6-4129-9bb1-1e1b7d774fe5" xsi:nil="true"/>
    <Self_Registration_Enabled0 xmlns="01d32d69-ebc6-4129-9bb1-1e1b7d774fe5" xsi:nil="true"/>
    <DefaultSectionNames xmlns="01d32d69-ebc6-4129-9bb1-1e1b7d774fe5" xsi:nil="true"/>
    <Owner xmlns="01d32d69-ebc6-4129-9bb1-1e1b7d774fe5">
      <UserInfo>
        <DisplayName/>
        <AccountId xsi:nil="true"/>
        <AccountType/>
      </UserInfo>
    </Owner>
    <Student_Groups xmlns="01d32d69-ebc6-4129-9bb1-1e1b7d774fe5">
      <UserInfo>
        <DisplayName/>
        <AccountId xsi:nil="true"/>
        <AccountType/>
      </UserInfo>
    </Student_Groups>
    <Students xmlns="01d32d69-ebc6-4129-9bb1-1e1b7d774fe5">
      <UserInfo>
        <DisplayName/>
        <AccountId xsi:nil="true"/>
        <AccountType/>
      </UserInfo>
    </Students>
  </documentManagement>
</p:properties>
</file>

<file path=customXml/itemProps1.xml><?xml version="1.0" encoding="utf-8"?>
<ds:datastoreItem xmlns:ds="http://schemas.openxmlformats.org/officeDocument/2006/customXml" ds:itemID="{4F2637D9-7732-4AEC-BE51-228BA50708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d32d69-ebc6-4129-9bb1-1e1b7d774fe5"/>
    <ds:schemaRef ds:uri="9dd6d334-f7bf-47e6-a7b2-e7546cb260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B691F6-0E60-426C-AF33-C584D0A1D0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0E098F-D6BB-411C-93F7-0C8E88A394B3}">
  <ds:schemaRefs>
    <ds:schemaRef ds:uri="http://purl.org/dc/elements/1.1/"/>
    <ds:schemaRef ds:uri="http://schemas.microsoft.com/office/2006/metadata/properties"/>
    <ds:schemaRef ds:uri="http://purl.org/dc/terms/"/>
    <ds:schemaRef ds:uri="9dd6d334-f7bf-47e6-a7b2-e7546cb2609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01d32d69-ebc6-4129-9bb1-1e1b7d774fe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456</TotalTime>
  <Words>78</Words>
  <Application>Microsoft Office PowerPoint</Application>
  <PresentationFormat>Laajakuva</PresentationFormat>
  <Paragraphs>73</Paragraphs>
  <Slides>30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30</vt:i4>
      </vt:variant>
    </vt:vector>
  </HeadingPairs>
  <TitlesOfParts>
    <vt:vector size="37" baseType="lpstr">
      <vt:lpstr>Algerian</vt:lpstr>
      <vt:lpstr>Arial</vt:lpstr>
      <vt:lpstr>Arial Rounded MT Bold</vt:lpstr>
      <vt:lpstr>Bookman Old Style</vt:lpstr>
      <vt:lpstr>Century Gothic</vt:lpstr>
      <vt:lpstr>Wingdings 3</vt:lpstr>
      <vt:lpstr>Kuiskaus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Juvonen Vesa Matti Juhani</dc:creator>
  <cp:lastModifiedBy>Juvonen Vesa Matti Juhani</cp:lastModifiedBy>
  <cp:revision>9</cp:revision>
  <dcterms:created xsi:type="dcterms:W3CDTF">2019-10-10T07:50:36Z</dcterms:created>
  <dcterms:modified xsi:type="dcterms:W3CDTF">2020-02-13T10:24:29Z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0x01010076CBF722D016F343A5652138897B548F</vt:lpwstr>
  </property>
</Properties>
</file>