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5" r:id="rId3"/>
    <p:sldId id="257" r:id="rId4"/>
    <p:sldId id="268" r:id="rId5"/>
    <p:sldId id="260" r:id="rId6"/>
    <p:sldId id="263" r:id="rId7"/>
    <p:sldId id="269" r:id="rId8"/>
    <p:sldId id="270" r:id="rId9"/>
    <p:sldId id="296" r:id="rId10"/>
    <p:sldId id="297" r:id="rId11"/>
    <p:sldId id="267" r:id="rId12"/>
    <p:sldId id="276" r:id="rId13"/>
    <p:sldId id="275" r:id="rId14"/>
    <p:sldId id="298" r:id="rId15"/>
    <p:sldId id="264" r:id="rId16"/>
    <p:sldId id="261" r:id="rId17"/>
    <p:sldId id="258" r:id="rId18"/>
    <p:sldId id="266" r:id="rId19"/>
    <p:sldId id="262" r:id="rId20"/>
    <p:sldId id="265" r:id="rId21"/>
    <p:sldId id="277" r:id="rId22"/>
    <p:sldId id="274" r:id="rId23"/>
    <p:sldId id="271" r:id="rId24"/>
    <p:sldId id="279" r:id="rId25"/>
    <p:sldId id="299" r:id="rId26"/>
    <p:sldId id="281" r:id="rId27"/>
    <p:sldId id="280" r:id="rId28"/>
    <p:sldId id="301" r:id="rId29"/>
    <p:sldId id="272" r:id="rId30"/>
    <p:sldId id="278" r:id="rId31"/>
    <p:sldId id="285" r:id="rId32"/>
    <p:sldId id="284" r:id="rId33"/>
    <p:sldId id="283" r:id="rId34"/>
    <p:sldId id="286" r:id="rId35"/>
    <p:sldId id="289" r:id="rId36"/>
    <p:sldId id="288" r:id="rId37"/>
    <p:sldId id="300" r:id="rId38"/>
    <p:sldId id="287" r:id="rId39"/>
    <p:sldId id="282" r:id="rId40"/>
    <p:sldId id="292" r:id="rId41"/>
    <p:sldId id="291" r:id="rId42"/>
    <p:sldId id="294" r:id="rId43"/>
    <p:sldId id="293" r:id="rId4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28BE4D-145D-4C1C-94E9-32781DF18A64}" v="86" dt="2017-10-08T15:20:26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2084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3290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399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0369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3957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0972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5076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42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259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459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675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317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692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404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3375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17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8.10.2017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50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Lajintuntemus - 4.lk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Kasvit ja eläimet</a:t>
            </a: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50DEE9-4790-4F3D-BB9C-277CE26D1EC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B2947D-C69F-4DE5-B778-CA81D2B48896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62E9926-3F70-429C-9B4A-968C30AEC87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36A49A-07DD-405C-A974-AFBFB847005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4F0DCBA7-F85F-4941-B2B8-77962EAC4D6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85FA4F41-8776-4057-AAD5-D965AE99E9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88FDBB5-C49A-4F9A-90E5-FEE55A874D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611D0489-23DB-49BD-80F9-E97704F640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5C2CFC5-35EA-4855-B56C-83797675D0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727F369-F776-4822-8787-66D11FC5CCC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121880E-0D03-43F9-A7F6-06704D5D86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3A6A2F3-7113-45D9-B2C7-F97F855E40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Kuva 3">
            <a:extLst>
              <a:ext uri="{FF2B5EF4-FFF2-40B4-BE49-F238E27FC236}">
                <a16:creationId xmlns:a16="http://schemas.microsoft.com/office/drawing/2014/main" id="{4754C238-C9DB-477A-BD0B-CAD8349D4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461" y="316042"/>
            <a:ext cx="4671580" cy="310872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0B7FD31-96CB-4C19-9240-FFC031AE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" y="2124075"/>
            <a:ext cx="5694195" cy="426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0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670FD75-D646-4F0F-8BAC-CCD84FC4F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16" y="344112"/>
            <a:ext cx="4712616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51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64A6122-EA3B-4AB1-AF4A-0A45868CE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91" y="237467"/>
            <a:ext cx="4871126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59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5AD95C16-7616-4CB8-A7F9-EC8FF5AAF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11" y="332538"/>
            <a:ext cx="471871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238D8A3-D7D3-4F8D-9DF4-BEF049EDE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78" y="490890"/>
            <a:ext cx="5180648" cy="390048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11BFAC74-C5E8-4C2A-A770-B9339B6F4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995" y="490890"/>
            <a:ext cx="3189476" cy="479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60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D683A3CA-C4A1-4E89-A2D6-9E33F121B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98" y="600623"/>
            <a:ext cx="3842032" cy="5129311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4579D95-1347-4E3A-A09A-6AFD27C66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685" y="3399279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2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5A9D24C-58BC-4D26-B8BC-CA052052B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099" y="3245854"/>
            <a:ext cx="3436536" cy="2574085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EBDB7499-F6F2-411E-988C-15961ABCC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36" y="386908"/>
            <a:ext cx="3816840" cy="285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07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0390A05C-83C3-4E93-96B1-847A5C641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33" y="442981"/>
            <a:ext cx="7754784" cy="5809992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1C263D3A-52A0-4FCA-8CED-EB81E40E68A6}"/>
              </a:ext>
            </a:extLst>
          </p:cNvPr>
          <p:cNvSpPr txBox="1"/>
          <p:nvPr/>
        </p:nvSpPr>
        <p:spPr>
          <a:xfrm>
            <a:off x="8387644" y="891822"/>
            <a:ext cx="3702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palleroporonjäkälä ja harmaa poronjäkälä</a:t>
            </a:r>
          </a:p>
        </p:txBody>
      </p:sp>
    </p:spTree>
    <p:extLst>
      <p:ext uri="{BB962C8B-B14F-4D97-AF65-F5344CB8AC3E}">
        <p14:creationId xmlns:p14="http://schemas.microsoft.com/office/powerpoint/2010/main" val="21311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D3F1D86-1B9B-4210-8DFF-40A8FEC12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25" y="390411"/>
            <a:ext cx="471871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54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9FBCBF6D-0541-4470-9B5B-2A70FE410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22" y="290611"/>
            <a:ext cx="7986452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89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CBEF1FE-6564-460D-BBE2-DB3DA27A4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7986" b="13833"/>
          <a:stretch/>
        </p:blipFill>
        <p:spPr>
          <a:xfrm>
            <a:off x="1" y="-69438"/>
            <a:ext cx="12191999" cy="6857990"/>
          </a:xfrm>
          <a:prstGeom prst="rect">
            <a:avLst/>
          </a:prstGeom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3A6596D4-D53C-424F-9F16-CC8686C079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BB890B-70D4-42FE-A599-6AEF1A42D97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42D646-B58C-43C8-8152-01BC782B725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E67D1587-504D-41BC-9D48-B61257BFBC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9A2DE6E0-967C-4C58-8558-EC08F1138B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559A5F2-8BE0-4998-A1E4-1B145465A9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43FD320-DFB6-4394-A4CA-397D88C40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8600" y="312426"/>
            <a:ext cx="4569803" cy="2369131"/>
          </a:xfrm>
        </p:spPr>
        <p:txBody>
          <a:bodyPr>
            <a:normAutofit/>
          </a:bodyPr>
          <a:lstStyle/>
          <a:p>
            <a:r>
              <a:rPr lang="fi-FI" sz="6600" b="1" dirty="0"/>
              <a:t>Kasvit</a:t>
            </a:r>
            <a:br>
              <a:rPr lang="fi-FI" sz="6600" b="1" dirty="0"/>
            </a:br>
            <a:endParaRPr lang="fi-FI" sz="6600" b="1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11F9C67-1DEF-40AC-8F46-1DA1D6CA1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0964" y="4050832"/>
            <a:ext cx="4573037" cy="1096899"/>
          </a:xfrm>
        </p:spPr>
        <p:txBody>
          <a:bodyPr>
            <a:normAutofit/>
          </a:bodyPr>
          <a:lstStyle/>
          <a:p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99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53838ADD-3C07-485B-AFFD-AEFE902EA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72" y="371635"/>
            <a:ext cx="7986452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26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722C148-6D47-466F-A50F-3CFA6C9B7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97" y="344112"/>
            <a:ext cx="471871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33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59BC5F9-4727-4098-8476-D0444830D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84" y="216791"/>
            <a:ext cx="4712616" cy="6285521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4740053-828C-4990-ADCC-C8206B91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971" y="216791"/>
            <a:ext cx="3069100" cy="409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2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BD8D5FA-B083-42E7-965C-265C28B9B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78" y="537378"/>
            <a:ext cx="6638105" cy="497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67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C2B9301-32D1-4876-A417-51CA3C9DA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86" y="3295107"/>
            <a:ext cx="1847850" cy="246697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80504A59-BAC5-4C1C-AC94-768CC7AD1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482" y="1933755"/>
            <a:ext cx="5111014" cy="38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67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5176B329-A4CD-46EA-918A-701BEAD3F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59" b="7087"/>
          <a:stretch/>
        </p:blipFill>
        <p:spPr>
          <a:xfrm>
            <a:off x="985968" y="609600"/>
            <a:ext cx="8288033" cy="363502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ABCB91C-666C-4810-B497-68228BC33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473227"/>
            <a:ext cx="8288032" cy="1096648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fi-FI" sz="6000" b="1" dirty="0"/>
            </a:br>
            <a:br>
              <a:rPr lang="fi-FI" sz="6000" b="1" dirty="0"/>
            </a:br>
            <a:r>
              <a:rPr lang="fi-FI" sz="6000" b="1" dirty="0"/>
              <a:t>Eläimet</a:t>
            </a:r>
            <a:br>
              <a:rPr lang="fi-FI" sz="3400" dirty="0"/>
            </a:br>
            <a:endParaRPr lang="fi-FI" sz="340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F87B568-A6CC-4BB1-B3D0-F8EAA2FE2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569874"/>
            <a:ext cx="8288032" cy="701677"/>
          </a:xfrm>
        </p:spPr>
        <p:txBody>
          <a:bodyPr>
            <a:normAutofit/>
          </a:bodyPr>
          <a:lstStyle/>
          <a:p>
            <a:pPr algn="l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2184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91DCB889-EBDE-43B0-A1A5-7E4BA64F2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589" y="1252537"/>
            <a:ext cx="5485167" cy="439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54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haun tulos haulle kastemat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00025"/>
            <a:ext cx="2647950" cy="1724025"/>
          </a:xfrm>
          <a:prstGeom prst="rect">
            <a:avLst/>
          </a:prstGeom>
        </p:spPr>
      </p:pic>
      <p:pic>
        <p:nvPicPr>
          <p:cNvPr id="3" name="Kuva 1">
            <a:extLst>
              <a:ext uri="{FF2B5EF4-FFF2-40B4-BE49-F238E27FC236}">
                <a16:creationId xmlns:a16="http://schemas.microsoft.com/office/drawing/2014/main" id="{8A383122-3C52-4360-9727-A4AFEE41B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46" y="501120"/>
            <a:ext cx="6703319" cy="436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73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179DE42-5613-4B35-A1E6-6CCBAA13C7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898B32-3891-4C3A-8F58-C5969D2E903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AE4806D-B8F9-4679-A68A-9BD21C01A30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C195FC1-B568-4C72-9902-34CB35DDD7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4BE96B01-3929-432D-B8C2-ADBCB74C2EF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A6FCDE6-CDE2-4C51-B18E-A95CFB6797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9D2E8756-2465-473A-BA2A-2DB1D62247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A997040-AA03-489E-9CC2-E43D8AA2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136" y="1020871"/>
            <a:ext cx="6960759" cy="28496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>
                <a:solidFill>
                  <a:srgbClr val="FFFFFF"/>
                </a:solidFill>
              </a:rPr>
              <a:t>Eläimet</a:t>
            </a:r>
            <a:br>
              <a:rPr lang="en-US" sz="6000" dirty="0">
                <a:solidFill>
                  <a:srgbClr val="FFFFFF"/>
                </a:solidFill>
              </a:rPr>
            </a:b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 err="1">
                <a:solidFill>
                  <a:srgbClr val="FFFFFF"/>
                </a:solidFill>
              </a:rPr>
              <a:t>linnut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C15C488-EF77-4B80-A4AE-D60F393D6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8104" y="3962088"/>
            <a:ext cx="6112077" cy="118610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dirty="0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12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93987C2-4862-4040-AF25-960C0CB7E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100667"/>
            <a:ext cx="586105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76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79D194D-5A94-4087-81D3-9022EFBB4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27101"/>
            <a:ext cx="4653023" cy="62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76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3A62E81-4458-4250-AA57-B5182A1B6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46" y="318270"/>
            <a:ext cx="5239854" cy="3960355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642B90C0-8157-40C8-BAC7-C0D42B485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929" y="318270"/>
            <a:ext cx="4278172" cy="393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99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06D709C-AF7F-4DD7-9D11-7E9D227E9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541" y="529866"/>
            <a:ext cx="4195943" cy="387317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3FA57320-4123-4573-AC1C-CA80B1948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62" y="529866"/>
            <a:ext cx="3238203" cy="486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68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7C231BB-A2C4-479A-A8FA-D08025E9A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39" y="487282"/>
            <a:ext cx="3595447" cy="540299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CF65B94E-B0D1-4E02-8C4A-EC1C2C2E6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944" y="3167589"/>
            <a:ext cx="4091471" cy="272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00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BA4DF898-592B-4EFD-8DD6-2AF68E7DB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694796"/>
            <a:ext cx="4706763" cy="313213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8BF0CF77-585A-4233-83C5-583421E67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118" y="694795"/>
            <a:ext cx="4181564" cy="313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4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0C93365-DD95-4E48-B32B-7EA2E431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544" y="868101"/>
            <a:ext cx="6779457" cy="37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14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E6B4A77-1034-4229-9EF0-3D63C3D17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89" y="1187552"/>
            <a:ext cx="6076171" cy="387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76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9BB8AAFC-481D-4225-8E63-D520AAD0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63" y="832834"/>
            <a:ext cx="5740721" cy="382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94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179DE42-5613-4B35-A1E6-6CCBAA13C7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898B32-3891-4C3A-8F58-C5969D2E903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AE4806D-B8F9-4679-A68A-9BD21C01A30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C195FC1-B568-4C72-9902-34CB35DDD7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4BE96B01-3929-432D-B8C2-ADBCB74C2EF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A6FCDE6-CDE2-4C51-B18E-A95CFB6797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9D2E8756-2465-473A-BA2A-2DB1D62247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2D200FB-588B-4FE2-A2D5-1BD23ED3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136" y="1020871"/>
            <a:ext cx="6960759" cy="284967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6000" dirty="0">
                <a:solidFill>
                  <a:srgbClr val="FFFFFF"/>
                </a:solidFill>
              </a:rPr>
            </a:br>
            <a:br>
              <a:rPr lang="en-US" sz="6000" dirty="0">
                <a:solidFill>
                  <a:srgbClr val="FFFFFF"/>
                </a:solidFill>
              </a:rPr>
            </a:b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700" b="1" dirty="0" err="1">
                <a:solidFill>
                  <a:srgbClr val="FFFFFF"/>
                </a:solidFill>
              </a:rPr>
              <a:t>Eläimet</a:t>
            </a:r>
            <a:br>
              <a:rPr lang="en-US" sz="6000" dirty="0">
                <a:solidFill>
                  <a:srgbClr val="FFFFFF"/>
                </a:solidFill>
              </a:rPr>
            </a:b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700" dirty="0" err="1">
                <a:solidFill>
                  <a:srgbClr val="FFFFFF"/>
                </a:solidFill>
              </a:rPr>
              <a:t>nisäkkäät</a:t>
            </a:r>
            <a:endParaRPr lang="en-US" sz="6700" dirty="0">
              <a:solidFill>
                <a:srgbClr val="FFFFFF"/>
              </a:solidFill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97DE8F1-D4CF-42EC-85E0-7FF270827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8104" y="3962088"/>
            <a:ext cx="6112077" cy="118610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44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03CF29C-46FF-4768-B738-37374E8F6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597" y="1532741"/>
            <a:ext cx="5749426" cy="35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5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5BB66B21-E74A-4EAA-A23D-918A95841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274" y="1145351"/>
            <a:ext cx="5079761" cy="33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2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84BEEF6-70C5-4A18-B7F3-928C62590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96" y="334437"/>
            <a:ext cx="4566300" cy="609652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CC74B854-1292-4E35-A718-9E4986BE6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811" y="2577959"/>
            <a:ext cx="5145470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92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50DEE9-4790-4F3D-BB9C-277CE26D1EC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B2947D-C69F-4DE5-B778-CA81D2B48896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62E9926-3F70-429C-9B4A-968C30AEC87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36A49A-07DD-405C-A974-AFBFB847005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4F0DCBA7-F85F-4941-B2B8-77962EAC4D6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85FA4F41-8776-4057-AAD5-D965AE99E9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B88FDBB5-C49A-4F9A-90E5-FEE55A874D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611D0489-23DB-49BD-80F9-E97704F640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15C2CFC5-35EA-4855-B56C-83797675D0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727F369-F776-4822-8787-66D11FC5CCC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121880E-0D03-43F9-A7F6-06704D5D86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3A6A2F3-7113-45D9-B2C7-F97F855E40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Kuva 2">
            <a:extLst>
              <a:ext uri="{FF2B5EF4-FFF2-40B4-BE49-F238E27FC236}">
                <a16:creationId xmlns:a16="http://schemas.microsoft.com/office/drawing/2014/main" id="{6BA33F3F-F6C2-472D-9D9A-A911B5B9B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47" y="2026800"/>
            <a:ext cx="4263194" cy="319739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5FA63DE6-D636-4761-8371-4F23196FF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511" y="2022729"/>
            <a:ext cx="4268621" cy="32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72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3A9D2A3-AB77-4A4B-95D3-0754089FB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125" y="1214798"/>
            <a:ext cx="6053808" cy="40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580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A84031E7-D5E9-4302-9D57-94E41EEAB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66" y="864845"/>
            <a:ext cx="5924073" cy="406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75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715C254-BBD3-4485-9CEE-B0B01F2FF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56" y="832835"/>
            <a:ext cx="6564612" cy="43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40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075BE3F-4F8F-4A1A-BB8D-3AA3FAD11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" y="568667"/>
            <a:ext cx="8785314" cy="560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8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D309A66-E2B5-4384-B90D-88D9013F7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28" y="310713"/>
            <a:ext cx="8010838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27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B990A06-E125-431E-ABA0-7C65E2540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36" y="290612"/>
            <a:ext cx="4261473" cy="599898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B69072D5-0891-4457-A9D5-62EFABB02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456" y="290612"/>
            <a:ext cx="3133616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90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0D51ED5-1BC4-4E06-96EB-763A18EF4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64" y="383471"/>
            <a:ext cx="8316326" cy="623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47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9B396832-F894-428A-8346-B1A606CBC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046" y="3623247"/>
            <a:ext cx="4025437" cy="3015192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6B26704B-7411-4501-BAAF-E55A56398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36" y="260174"/>
            <a:ext cx="8010838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76536"/>
      </p:ext>
    </p:extLst>
  </p:cSld>
  <p:clrMapOvr>
    <a:masterClrMapping/>
  </p:clrMapOvr>
</p:sld>
</file>

<file path=ppt/theme/theme1.xml><?xml version="1.0" encoding="utf-8"?>
<a:theme xmlns:a="http://schemas.openxmlformats.org/drawingml/2006/main" name="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11</Words>
  <Application>Microsoft Office PowerPoint</Application>
  <PresentationFormat>Laajakuva</PresentationFormat>
  <Paragraphs>7</Paragraphs>
  <Slides>43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43</vt:i4>
      </vt:variant>
    </vt:vector>
  </HeadingPairs>
  <TitlesOfParts>
    <vt:vector size="47" baseType="lpstr">
      <vt:lpstr>Arial</vt:lpstr>
      <vt:lpstr>Trebuchet MS</vt:lpstr>
      <vt:lpstr>Wingdings 3</vt:lpstr>
      <vt:lpstr>Pinta</vt:lpstr>
      <vt:lpstr>Lajintuntemus - 4.lk</vt:lpstr>
      <vt:lpstr>Kasvit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 Eläimet </vt:lpstr>
      <vt:lpstr>PowerPoint-esitys</vt:lpstr>
      <vt:lpstr>PowerPoint-esitys</vt:lpstr>
      <vt:lpstr>Eläimet  linnut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  Eläimet  nisäkkäät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Lajintuntemus - 4.lk</dc:title>
  <cp:lastModifiedBy>Kivimäki Maarit Helvi Eveliina</cp:lastModifiedBy>
  <cp:revision>2</cp:revision>
  <dcterms:modified xsi:type="dcterms:W3CDTF">2017-10-08T15:50:14Z</dcterms:modified>
</cp:coreProperties>
</file>