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49"/>
  </p:notesMasterIdLst>
  <p:sldIdLst>
    <p:sldId id="256" r:id="rId5"/>
    <p:sldId id="259" r:id="rId6"/>
    <p:sldId id="298" r:id="rId7"/>
    <p:sldId id="282" r:id="rId8"/>
    <p:sldId id="305" r:id="rId9"/>
    <p:sldId id="456" r:id="rId10"/>
    <p:sldId id="315" r:id="rId11"/>
    <p:sldId id="306" r:id="rId12"/>
    <p:sldId id="292" r:id="rId13"/>
    <p:sldId id="293" r:id="rId14"/>
    <p:sldId id="281" r:id="rId15"/>
    <p:sldId id="309" r:id="rId16"/>
    <p:sldId id="280" r:id="rId17"/>
    <p:sldId id="312" r:id="rId18"/>
    <p:sldId id="283" r:id="rId19"/>
    <p:sldId id="307" r:id="rId20"/>
    <p:sldId id="301" r:id="rId21"/>
    <p:sldId id="302" r:id="rId22"/>
    <p:sldId id="285" r:id="rId23"/>
    <p:sldId id="287" r:id="rId24"/>
    <p:sldId id="271" r:id="rId25"/>
    <p:sldId id="310" r:id="rId26"/>
    <p:sldId id="311" r:id="rId27"/>
    <p:sldId id="279" r:id="rId28"/>
    <p:sldId id="303" r:id="rId29"/>
    <p:sldId id="455" r:id="rId30"/>
    <p:sldId id="289" r:id="rId31"/>
    <p:sldId id="290" r:id="rId32"/>
    <p:sldId id="291" r:id="rId33"/>
    <p:sldId id="269" r:id="rId34"/>
    <p:sldId id="262" r:id="rId35"/>
    <p:sldId id="295" r:id="rId36"/>
    <p:sldId id="296" r:id="rId37"/>
    <p:sldId id="313" r:id="rId38"/>
    <p:sldId id="449" r:id="rId39"/>
    <p:sldId id="450" r:id="rId40"/>
    <p:sldId id="451" r:id="rId41"/>
    <p:sldId id="452" r:id="rId42"/>
    <p:sldId id="453" r:id="rId43"/>
    <p:sldId id="308" r:id="rId44"/>
    <p:sldId id="318" r:id="rId45"/>
    <p:sldId id="454" r:id="rId46"/>
    <p:sldId id="317" r:id="rId47"/>
    <p:sldId id="316" r:id="rId48"/>
  </p:sldIdLst>
  <p:sldSz cx="9144000" cy="5143500" type="screen16x9"/>
  <p:notesSz cx="6669088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823C"/>
    <a:srgbClr val="2CD5C4"/>
    <a:srgbClr val="CEFF8C"/>
    <a:srgbClr val="A7C6ED"/>
    <a:srgbClr val="E6BEDD"/>
    <a:srgbClr val="275D38"/>
    <a:srgbClr val="5A71DF"/>
    <a:srgbClr val="FDAA63"/>
    <a:srgbClr val="250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C621B0-0461-D1F1-064C-13ED218075C9}" v="87" dt="2025-01-21T10:59:53.589"/>
    <p1510:client id="{3C8EFEDA-9385-607F-7E27-44AB3DF0E0B2}" v="3" dt="2025-01-22T20:00:41.620"/>
    <p1510:client id="{98DA73C4-BBFF-4B3F-9E4B-D90987B1C0C3}" v="819" dt="2025-01-23T09:02:47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mala Laura Kristiina" userId="S::laura.julmala@opedu.kuopio.fi::fa384669-4bb2-40e4-bf4f-e141071c8217" providerId="AD" clId="Web-{3C8EFEDA-9385-607F-7E27-44AB3DF0E0B2}"/>
    <pc:docChg chg="modSld">
      <pc:chgData name="Julmala Laura Kristiina" userId="S::laura.julmala@opedu.kuopio.fi::fa384669-4bb2-40e4-bf4f-e141071c8217" providerId="AD" clId="Web-{3C8EFEDA-9385-607F-7E27-44AB3DF0E0B2}" dt="2025-01-22T20:00:41.620" v="2" actId="20577"/>
      <pc:docMkLst>
        <pc:docMk/>
      </pc:docMkLst>
      <pc:sldChg chg="modSp">
        <pc:chgData name="Julmala Laura Kristiina" userId="S::laura.julmala@opedu.kuopio.fi::fa384669-4bb2-40e4-bf4f-e141071c8217" providerId="AD" clId="Web-{3C8EFEDA-9385-607F-7E27-44AB3DF0E0B2}" dt="2025-01-22T20:00:41.620" v="2" actId="20577"/>
        <pc:sldMkLst>
          <pc:docMk/>
          <pc:sldMk cId="0" sldId="259"/>
        </pc:sldMkLst>
        <pc:spChg chg="mod">
          <ac:chgData name="Julmala Laura Kristiina" userId="S::laura.julmala@opedu.kuopio.fi::fa384669-4bb2-40e4-bf4f-e141071c8217" providerId="AD" clId="Web-{3C8EFEDA-9385-607F-7E27-44AB3DF0E0B2}" dt="2025-01-22T20:00:41.620" v="2" actId="20577"/>
          <ac:spMkLst>
            <pc:docMk/>
            <pc:sldMk cId="0" sldId="259"/>
            <ac:spMk id="3" creationId="{8753C302-6153-428B-A34A-EE7C57021516}"/>
          </ac:spMkLst>
        </pc:spChg>
      </pc:sldChg>
    </pc:docChg>
  </pc:docChgLst>
  <pc:docChgLst>
    <pc:chgData name="Kangasniemi Marke Anita" userId="S::marke.kangasniemi@opedu.kuopio.fi::ed265807-6a1d-4e6c-a717-2223d60f25fb" providerId="AD" clId="Web-{D4A92016-C0C8-24E1-2078-AB37478F2B65}"/>
    <pc:docChg chg="modSld">
      <pc:chgData name="Kangasniemi Marke Anita" userId="S::marke.kangasniemi@opedu.kuopio.fi::ed265807-6a1d-4e6c-a717-2223d60f25fb" providerId="AD" clId="Web-{D4A92016-C0C8-24E1-2078-AB37478F2B65}" dt="2024-08-19T10:37:13.974" v="365"/>
      <pc:docMkLst>
        <pc:docMk/>
      </pc:docMkLst>
      <pc:sldChg chg="addSp modSp">
        <pc:chgData name="Kangasniemi Marke Anita" userId="S::marke.kangasniemi@opedu.kuopio.fi::ed265807-6a1d-4e6c-a717-2223d60f25fb" providerId="AD" clId="Web-{D4A92016-C0C8-24E1-2078-AB37478F2B65}" dt="2024-08-19T10:37:13.974" v="365"/>
        <pc:sldMkLst>
          <pc:docMk/>
          <pc:sldMk cId="1007872017" sldId="287"/>
        </pc:sldMkLst>
      </pc:sldChg>
    </pc:docChg>
  </pc:docChgLst>
  <pc:docChgLst>
    <pc:chgData name="Julmala Laura Kristiina" userId="S::laura.julmala@opedu.kuopio.fi::fa384669-4bb2-40e4-bf4f-e141071c8217" providerId="AD" clId="Web-{71788682-4540-8CFB-DB8B-C7AA0E06EC3D}"/>
    <pc:docChg chg="modSld">
      <pc:chgData name="Julmala Laura Kristiina" userId="S::laura.julmala@opedu.kuopio.fi::fa384669-4bb2-40e4-bf4f-e141071c8217" providerId="AD" clId="Web-{71788682-4540-8CFB-DB8B-C7AA0E06EC3D}" dt="2024-01-16T12:44:59.856" v="1059" actId="20577"/>
      <pc:docMkLst>
        <pc:docMk/>
      </pc:docMkLst>
      <pc:sldChg chg="modSp">
        <pc:chgData name="Julmala Laura Kristiina" userId="S::laura.julmala@opedu.kuopio.fi::fa384669-4bb2-40e4-bf4f-e141071c8217" providerId="AD" clId="Web-{71788682-4540-8CFB-DB8B-C7AA0E06EC3D}" dt="2024-01-16T11:36:03.501" v="925" actId="14100"/>
        <pc:sldMkLst>
          <pc:docMk/>
          <pc:sldMk cId="1815220792" sldId="316"/>
        </pc:sldMkLst>
      </pc:sldChg>
      <pc:sldChg chg="modSp">
        <pc:chgData name="Julmala Laura Kristiina" userId="S::laura.julmala@opedu.kuopio.fi::fa384669-4bb2-40e4-bf4f-e141071c8217" providerId="AD" clId="Web-{71788682-4540-8CFB-DB8B-C7AA0E06EC3D}" dt="2024-01-16T11:30:23.363" v="834" actId="20577"/>
        <pc:sldMkLst>
          <pc:docMk/>
          <pc:sldMk cId="4031156317" sldId="317"/>
        </pc:sldMkLst>
      </pc:sldChg>
      <pc:sldChg chg="modSp">
        <pc:chgData name="Julmala Laura Kristiina" userId="S::laura.julmala@opedu.kuopio.fi::fa384669-4bb2-40e4-bf4f-e141071c8217" providerId="AD" clId="Web-{71788682-4540-8CFB-DB8B-C7AA0E06EC3D}" dt="2024-01-16T12:42:58.005" v="1055" actId="20577"/>
        <pc:sldMkLst>
          <pc:docMk/>
          <pc:sldMk cId="3482924661" sldId="318"/>
        </pc:sldMkLst>
      </pc:sldChg>
      <pc:sldChg chg="modSp">
        <pc:chgData name="Julmala Laura Kristiina" userId="S::laura.julmala@opedu.kuopio.fi::fa384669-4bb2-40e4-bf4f-e141071c8217" providerId="AD" clId="Web-{71788682-4540-8CFB-DB8B-C7AA0E06EC3D}" dt="2024-01-16T12:44:59.856" v="1059" actId="20577"/>
        <pc:sldMkLst>
          <pc:docMk/>
          <pc:sldMk cId="3963111007" sldId="454"/>
        </pc:sldMkLst>
      </pc:sldChg>
    </pc:docChg>
  </pc:docChgLst>
  <pc:docChgLst>
    <pc:chgData name="Simonen Maarit Susanna" userId="S::susanna.simonen@opedu.kuopio.fi::0573e39a-f6fa-4096-b826-5582dc3c93b1" providerId="AD" clId="Web-{658ACEF6-28AE-0228-4B91-3E8B20D756AC}"/>
    <pc:docChg chg="modSld">
      <pc:chgData name="Simonen Maarit Susanna" userId="S::susanna.simonen@opedu.kuopio.fi::0573e39a-f6fa-4096-b826-5582dc3c93b1" providerId="AD" clId="Web-{658ACEF6-28AE-0228-4B91-3E8B20D756AC}" dt="2024-01-11T08:47:34.607" v="29" actId="1076"/>
      <pc:docMkLst>
        <pc:docMk/>
      </pc:docMkLst>
      <pc:sldChg chg="addSp delSp modSp">
        <pc:chgData name="Simonen Maarit Susanna" userId="S::susanna.simonen@opedu.kuopio.fi::0573e39a-f6fa-4096-b826-5582dc3c93b1" providerId="AD" clId="Web-{658ACEF6-28AE-0228-4B91-3E8B20D756AC}" dt="2024-01-11T08:47:34.607" v="29" actId="1076"/>
        <pc:sldMkLst>
          <pc:docMk/>
          <pc:sldMk cId="0" sldId="256"/>
        </pc:sldMkLst>
      </pc:sldChg>
    </pc:docChg>
  </pc:docChgLst>
  <pc:docChgLst>
    <pc:chgData name="Julmala Laura Kristiina" userId="S::laura.julmala@opedu.kuopio.fi::fa384669-4bb2-40e4-bf4f-e141071c8217" providerId="AD" clId="Web-{73186795-7FBB-177D-72ED-36B7ED7FC0E0}"/>
    <pc:docChg chg="addSld delSld modSld sldOrd">
      <pc:chgData name="Julmala Laura Kristiina" userId="S::laura.julmala@opedu.kuopio.fi::fa384669-4bb2-40e4-bf4f-e141071c8217" providerId="AD" clId="Web-{73186795-7FBB-177D-72ED-36B7ED7FC0E0}" dt="2024-01-11T09:35:30.493" v="120" actId="20577"/>
      <pc:docMkLst>
        <pc:docMk/>
      </pc:docMkLst>
      <pc:sldChg chg="modSp">
        <pc:chgData name="Julmala Laura Kristiina" userId="S::laura.julmala@opedu.kuopio.fi::fa384669-4bb2-40e4-bf4f-e141071c8217" providerId="AD" clId="Web-{73186795-7FBB-177D-72ED-36B7ED7FC0E0}" dt="2024-01-11T08:47:22.320" v="7" actId="14100"/>
        <pc:sldMkLst>
          <pc:docMk/>
          <pc:sldMk cId="0" sldId="256"/>
        </pc:sldMkLst>
      </pc:sldChg>
      <pc:sldChg chg="modSp">
        <pc:chgData name="Julmala Laura Kristiina" userId="S::laura.julmala@opedu.kuopio.fi::fa384669-4bb2-40e4-bf4f-e141071c8217" providerId="AD" clId="Web-{73186795-7FBB-177D-72ED-36B7ED7FC0E0}" dt="2024-01-11T08:48:47.477" v="11" actId="20577"/>
        <pc:sldMkLst>
          <pc:docMk/>
          <pc:sldMk cId="0" sldId="259"/>
        </pc:sldMkLst>
      </pc:sldChg>
      <pc:sldChg chg="del">
        <pc:chgData name="Julmala Laura Kristiina" userId="S::laura.julmala@opedu.kuopio.fi::fa384669-4bb2-40e4-bf4f-e141071c8217" providerId="AD" clId="Web-{73186795-7FBB-177D-72ED-36B7ED7FC0E0}" dt="2024-01-11T08:48:31.867" v="9"/>
        <pc:sldMkLst>
          <pc:docMk/>
          <pc:sldMk cId="0" sldId="276"/>
        </pc:sldMkLst>
      </pc:sldChg>
      <pc:sldChg chg="ord">
        <pc:chgData name="Julmala Laura Kristiina" userId="S::laura.julmala@opedu.kuopio.fi::fa384669-4bb2-40e4-bf4f-e141071c8217" providerId="AD" clId="Web-{73186795-7FBB-177D-72ED-36B7ED7FC0E0}" dt="2024-01-11T09:02:52.471" v="15"/>
        <pc:sldMkLst>
          <pc:docMk/>
          <pc:sldMk cId="1835126509" sldId="280"/>
        </pc:sldMkLst>
      </pc:sldChg>
      <pc:sldChg chg="modSp ord">
        <pc:chgData name="Julmala Laura Kristiina" userId="S::laura.julmala@opedu.kuopio.fi::fa384669-4bb2-40e4-bf4f-e141071c8217" providerId="AD" clId="Web-{73186795-7FBB-177D-72ED-36B7ED7FC0E0}" dt="2024-01-11T09:35:30.493" v="120" actId="20577"/>
        <pc:sldMkLst>
          <pc:docMk/>
          <pc:sldMk cId="613264621" sldId="281"/>
        </pc:sldMkLst>
      </pc:sldChg>
      <pc:sldChg chg="ord">
        <pc:chgData name="Julmala Laura Kristiina" userId="S::laura.julmala@opedu.kuopio.fi::fa384669-4bb2-40e4-bf4f-e141071c8217" providerId="AD" clId="Web-{73186795-7FBB-177D-72ED-36B7ED7FC0E0}" dt="2024-01-11T09:10:50.336" v="16"/>
        <pc:sldMkLst>
          <pc:docMk/>
          <pc:sldMk cId="3904800352" sldId="282"/>
        </pc:sldMkLst>
      </pc:sldChg>
      <pc:sldChg chg="ord">
        <pc:chgData name="Julmala Laura Kristiina" userId="S::laura.julmala@opedu.kuopio.fi::fa384669-4bb2-40e4-bf4f-e141071c8217" providerId="AD" clId="Web-{73186795-7FBB-177D-72ED-36B7ED7FC0E0}" dt="2024-01-11T09:01:49.080" v="12"/>
        <pc:sldMkLst>
          <pc:docMk/>
          <pc:sldMk cId="3429378748" sldId="292"/>
        </pc:sldMkLst>
      </pc:sldChg>
      <pc:sldChg chg="ord">
        <pc:chgData name="Julmala Laura Kristiina" userId="S::laura.julmala@opedu.kuopio.fi::fa384669-4bb2-40e4-bf4f-e141071c8217" providerId="AD" clId="Web-{73186795-7FBB-177D-72ED-36B7ED7FC0E0}" dt="2024-01-11T09:02:13.283" v="13"/>
        <pc:sldMkLst>
          <pc:docMk/>
          <pc:sldMk cId="685927083" sldId="293"/>
        </pc:sldMkLst>
      </pc:sldChg>
      <pc:sldChg chg="modSp ord">
        <pc:chgData name="Julmala Laura Kristiina" userId="S::laura.julmala@opedu.kuopio.fi::fa384669-4bb2-40e4-bf4f-e141071c8217" providerId="AD" clId="Web-{73186795-7FBB-177D-72ED-36B7ED7FC0E0}" dt="2024-01-11T09:19:46.467" v="68" actId="20577"/>
        <pc:sldMkLst>
          <pc:docMk/>
          <pc:sldMk cId="2189999636" sldId="298"/>
        </pc:sldMkLst>
      </pc:sldChg>
      <pc:sldChg chg="add replId">
        <pc:chgData name="Julmala Laura Kristiina" userId="S::laura.julmala@opedu.kuopio.fi::fa384669-4bb2-40e4-bf4f-e141071c8217" providerId="AD" clId="Web-{73186795-7FBB-177D-72ED-36B7ED7FC0E0}" dt="2024-01-11T08:48:22.227" v="8"/>
        <pc:sldMkLst>
          <pc:docMk/>
          <pc:sldMk cId="1332171720" sldId="304"/>
        </pc:sldMkLst>
      </pc:sldChg>
      <pc:sldChg chg="modSp">
        <pc:chgData name="Julmala Laura Kristiina" userId="S::laura.julmala@opedu.kuopio.fi::fa384669-4bb2-40e4-bf4f-e141071c8217" providerId="AD" clId="Web-{73186795-7FBB-177D-72ED-36B7ED7FC0E0}" dt="2024-01-11T09:28:45.098" v="86" actId="20577"/>
        <pc:sldMkLst>
          <pc:docMk/>
          <pc:sldMk cId="4090375152" sldId="305"/>
        </pc:sldMkLst>
      </pc:sldChg>
      <pc:sldChg chg="add replId">
        <pc:chgData name="Julmala Laura Kristiina" userId="S::laura.julmala@opedu.kuopio.fi::fa384669-4bb2-40e4-bf4f-e141071c8217" providerId="AD" clId="Web-{73186795-7FBB-177D-72ED-36B7ED7FC0E0}" dt="2024-01-11T09:33:58.821" v="91"/>
        <pc:sldMkLst>
          <pc:docMk/>
          <pc:sldMk cId="673132609" sldId="306"/>
        </pc:sldMkLst>
      </pc:sldChg>
      <pc:sldChg chg="add del replId">
        <pc:chgData name="Julmala Laura Kristiina" userId="S::laura.julmala@opedu.kuopio.fi::fa384669-4bb2-40e4-bf4f-e141071c8217" providerId="AD" clId="Web-{73186795-7FBB-177D-72ED-36B7ED7FC0E0}" dt="2024-01-11T09:33:30.336" v="88"/>
        <pc:sldMkLst>
          <pc:docMk/>
          <pc:sldMk cId="1063229521" sldId="306"/>
        </pc:sldMkLst>
      </pc:sldChg>
      <pc:sldChg chg="add del replId">
        <pc:chgData name="Julmala Laura Kristiina" userId="S::laura.julmala@opedu.kuopio.fi::fa384669-4bb2-40e4-bf4f-e141071c8217" providerId="AD" clId="Web-{73186795-7FBB-177D-72ED-36B7ED7FC0E0}" dt="2024-01-11T09:33:49.914" v="90"/>
        <pc:sldMkLst>
          <pc:docMk/>
          <pc:sldMk cId="1355593629" sldId="306"/>
        </pc:sldMkLst>
      </pc:sldChg>
      <pc:sldChg chg="add del replId">
        <pc:chgData name="Julmala Laura Kristiina" userId="S::laura.julmala@opedu.kuopio.fi::fa384669-4bb2-40e4-bf4f-e141071c8217" providerId="AD" clId="Web-{73186795-7FBB-177D-72ED-36B7ED7FC0E0}" dt="2024-01-11T09:34:11.336" v="93"/>
        <pc:sldMkLst>
          <pc:docMk/>
          <pc:sldMk cId="3669873602" sldId="307"/>
        </pc:sldMkLst>
      </pc:sldChg>
    </pc:docChg>
  </pc:docChgLst>
  <pc:docChgLst>
    <pc:chgData name="Simonen Maarit Susanna" userId="S::susanna.simonen@opedu.kuopio.fi::0573e39a-f6fa-4096-b826-5582dc3c93b1" providerId="AD" clId="Web-{61DADED9-03E1-1006-BA83-2271FDC711A1}"/>
    <pc:docChg chg="addSld modSld">
      <pc:chgData name="Simonen Maarit Susanna" userId="S::susanna.simonen@opedu.kuopio.fi::0573e39a-f6fa-4096-b826-5582dc3c93b1" providerId="AD" clId="Web-{61DADED9-03E1-1006-BA83-2271FDC711A1}" dt="2024-01-11T12:52:07.605" v="296" actId="14100"/>
      <pc:docMkLst>
        <pc:docMk/>
      </pc:docMkLst>
      <pc:sldChg chg="modSp">
        <pc:chgData name="Simonen Maarit Susanna" userId="S::susanna.simonen@opedu.kuopio.fi::0573e39a-f6fa-4096-b826-5582dc3c93b1" providerId="AD" clId="Web-{61DADED9-03E1-1006-BA83-2271FDC711A1}" dt="2024-01-11T09:12:12.070" v="50" actId="20577"/>
        <pc:sldMkLst>
          <pc:docMk/>
          <pc:sldMk cId="0" sldId="259"/>
        </pc:sldMkLst>
      </pc:sldChg>
      <pc:sldChg chg="modSp">
        <pc:chgData name="Simonen Maarit Susanna" userId="S::susanna.simonen@opedu.kuopio.fi::0573e39a-f6fa-4096-b826-5582dc3c93b1" providerId="AD" clId="Web-{61DADED9-03E1-1006-BA83-2271FDC711A1}" dt="2024-01-11T09:43:52.178" v="294" actId="1076"/>
        <pc:sldMkLst>
          <pc:docMk/>
          <pc:sldMk cId="613264621" sldId="281"/>
        </pc:sldMkLst>
      </pc:sldChg>
      <pc:sldChg chg="delSp modSp">
        <pc:chgData name="Simonen Maarit Susanna" userId="S::susanna.simonen@opedu.kuopio.fi::0573e39a-f6fa-4096-b826-5582dc3c93b1" providerId="AD" clId="Web-{61DADED9-03E1-1006-BA83-2271FDC711A1}" dt="2024-01-11T12:52:07.605" v="296" actId="14100"/>
        <pc:sldMkLst>
          <pc:docMk/>
          <pc:sldMk cId="3904800352" sldId="282"/>
        </pc:sldMkLst>
      </pc:sldChg>
      <pc:sldChg chg="addSp delSp modSp">
        <pc:chgData name="Simonen Maarit Susanna" userId="S::susanna.simonen@opedu.kuopio.fi::0573e39a-f6fa-4096-b826-5582dc3c93b1" providerId="AD" clId="Web-{61DADED9-03E1-1006-BA83-2271FDC711A1}" dt="2024-01-11T09:22:49.049" v="109" actId="20577"/>
        <pc:sldMkLst>
          <pc:docMk/>
          <pc:sldMk cId="2189999636" sldId="298"/>
        </pc:sldMkLst>
      </pc:sldChg>
      <pc:sldChg chg="modSp">
        <pc:chgData name="Simonen Maarit Susanna" userId="S::susanna.simonen@opedu.kuopio.fi::0573e39a-f6fa-4096-b826-5582dc3c93b1" providerId="AD" clId="Web-{61DADED9-03E1-1006-BA83-2271FDC711A1}" dt="2024-01-11T09:01:17.262" v="48" actId="20577"/>
        <pc:sldMkLst>
          <pc:docMk/>
          <pc:sldMk cId="1332171720" sldId="304"/>
        </pc:sldMkLst>
      </pc:sldChg>
      <pc:sldChg chg="modSp add replId">
        <pc:chgData name="Simonen Maarit Susanna" userId="S::susanna.simonen@opedu.kuopio.fi::0573e39a-f6fa-4096-b826-5582dc3c93b1" providerId="AD" clId="Web-{61DADED9-03E1-1006-BA83-2271FDC711A1}" dt="2024-01-11T09:28:24.570" v="122" actId="14100"/>
        <pc:sldMkLst>
          <pc:docMk/>
          <pc:sldMk cId="4090375152" sldId="305"/>
        </pc:sldMkLst>
      </pc:sldChg>
      <pc:sldChg chg="modSp">
        <pc:chgData name="Simonen Maarit Susanna" userId="S::susanna.simonen@opedu.kuopio.fi::0573e39a-f6fa-4096-b826-5582dc3c93b1" providerId="AD" clId="Web-{61DADED9-03E1-1006-BA83-2271FDC711A1}" dt="2024-01-11T09:34:55.549" v="174" actId="20577"/>
        <pc:sldMkLst>
          <pc:docMk/>
          <pc:sldMk cId="673132609" sldId="306"/>
        </pc:sldMkLst>
      </pc:sldChg>
    </pc:docChg>
  </pc:docChgLst>
  <pc:docChgLst>
    <pc:chgData name="Simonen Maarit Susanna" userId="S::susanna.simonen@opedu.kuopio.fi::0573e39a-f6fa-4096-b826-5582dc3c93b1" providerId="AD" clId="Web-{0C19EC80-44B5-6A3F-6590-ACCD576BFF18}"/>
    <pc:docChg chg="modSld">
      <pc:chgData name="Simonen Maarit Susanna" userId="S::susanna.simonen@opedu.kuopio.fi::0573e39a-f6fa-4096-b826-5582dc3c93b1" providerId="AD" clId="Web-{0C19EC80-44B5-6A3F-6590-ACCD576BFF18}" dt="2024-01-11T14:01:49.401" v="1"/>
      <pc:docMkLst>
        <pc:docMk/>
      </pc:docMkLst>
      <pc:sldChg chg="modSp">
        <pc:chgData name="Simonen Maarit Susanna" userId="S::susanna.simonen@opedu.kuopio.fi::0573e39a-f6fa-4096-b826-5582dc3c93b1" providerId="AD" clId="Web-{0C19EC80-44B5-6A3F-6590-ACCD576BFF18}" dt="2024-01-11T14:00:55.603" v="0" actId="20577"/>
        <pc:sldMkLst>
          <pc:docMk/>
          <pc:sldMk cId="960030814" sldId="289"/>
        </pc:sldMkLst>
      </pc:sldChg>
      <pc:sldChg chg="delSp">
        <pc:chgData name="Simonen Maarit Susanna" userId="S::susanna.simonen@opedu.kuopio.fi::0573e39a-f6fa-4096-b826-5582dc3c93b1" providerId="AD" clId="Web-{0C19EC80-44B5-6A3F-6590-ACCD576BFF18}" dt="2024-01-11T14:01:49.401" v="1"/>
        <pc:sldMkLst>
          <pc:docMk/>
          <pc:sldMk cId="781548245" sldId="295"/>
        </pc:sldMkLst>
      </pc:sldChg>
    </pc:docChg>
  </pc:docChgLst>
  <pc:docChgLst>
    <pc:chgData name="Simonen Maarit Susanna" userId="S::susanna.simonen@opedu.kuopio.fi::0573e39a-f6fa-4096-b826-5582dc3c93b1" providerId="AD" clId="Web-{8F8676BA-31EC-9311-98AF-D248FF744779}"/>
    <pc:docChg chg="modSld">
      <pc:chgData name="Simonen Maarit Susanna" userId="S::susanna.simonen@opedu.kuopio.fi::0573e39a-f6fa-4096-b826-5582dc3c93b1" providerId="AD" clId="Web-{8F8676BA-31EC-9311-98AF-D248FF744779}" dt="2024-01-19T12:27:17.477" v="48" actId="20577"/>
      <pc:docMkLst>
        <pc:docMk/>
      </pc:docMkLst>
      <pc:sldChg chg="modSp">
        <pc:chgData name="Simonen Maarit Susanna" userId="S::susanna.simonen@opedu.kuopio.fi::0573e39a-f6fa-4096-b826-5582dc3c93b1" providerId="AD" clId="Web-{8F8676BA-31EC-9311-98AF-D248FF744779}" dt="2024-01-19T12:27:17.477" v="48" actId="20577"/>
        <pc:sldMkLst>
          <pc:docMk/>
          <pc:sldMk cId="2496751216" sldId="303"/>
        </pc:sldMkLst>
      </pc:sldChg>
    </pc:docChg>
  </pc:docChgLst>
  <pc:docChgLst>
    <pc:chgData name="Simonen Maarit Susanna" userId="S::susanna.simonen@opedu.kuopio.fi::0573e39a-f6fa-4096-b826-5582dc3c93b1" providerId="AD" clId="Web-{1025DFAD-2897-7891-5C83-0F12A069646B}"/>
    <pc:docChg chg="addSld delSld modSld sldOrd">
      <pc:chgData name="Simonen Maarit Susanna" userId="S::susanna.simonen@opedu.kuopio.fi::0573e39a-f6fa-4096-b826-5582dc3c93b1" providerId="AD" clId="Web-{1025DFAD-2897-7891-5C83-0F12A069646B}" dt="2024-01-15T14:03:58.083" v="1607" actId="1076"/>
      <pc:docMkLst>
        <pc:docMk/>
      </pc:docMkLst>
      <pc:sldChg chg="modSp">
        <pc:chgData name="Simonen Maarit Susanna" userId="S::susanna.simonen@opedu.kuopio.fi::0573e39a-f6fa-4096-b826-5582dc3c93b1" providerId="AD" clId="Web-{1025DFAD-2897-7891-5C83-0F12A069646B}" dt="2024-01-15T12:11:42.454" v="355" actId="20577"/>
        <pc:sldMkLst>
          <pc:docMk/>
          <pc:sldMk cId="0" sldId="262"/>
        </pc:sldMkLst>
      </pc:sldChg>
      <pc:sldChg chg="modSp">
        <pc:chgData name="Simonen Maarit Susanna" userId="S::susanna.simonen@opedu.kuopio.fi::0573e39a-f6fa-4096-b826-5582dc3c93b1" providerId="AD" clId="Web-{1025DFAD-2897-7891-5C83-0F12A069646B}" dt="2024-01-15T12:50:59.674" v="945" actId="20577"/>
        <pc:sldMkLst>
          <pc:docMk/>
          <pc:sldMk cId="0" sldId="271"/>
        </pc:sldMkLst>
      </pc:sldChg>
      <pc:sldChg chg="addSp delSp modSp mod modClrScheme chgLayout">
        <pc:chgData name="Simonen Maarit Susanna" userId="S::susanna.simonen@opedu.kuopio.fi::0573e39a-f6fa-4096-b826-5582dc3c93b1" providerId="AD" clId="Web-{1025DFAD-2897-7891-5C83-0F12A069646B}" dt="2024-01-15T12:34:53.047" v="613" actId="20577"/>
        <pc:sldMkLst>
          <pc:docMk/>
          <pc:sldMk cId="613264621" sldId="281"/>
        </pc:sldMkLst>
      </pc:sldChg>
      <pc:sldChg chg="addSp delSp modSp">
        <pc:chgData name="Simonen Maarit Susanna" userId="S::susanna.simonen@opedu.kuopio.fi::0573e39a-f6fa-4096-b826-5582dc3c93b1" providerId="AD" clId="Web-{1025DFAD-2897-7891-5C83-0F12A069646B}" dt="2024-01-15T11:38:39.420" v="111" actId="1076"/>
        <pc:sldMkLst>
          <pc:docMk/>
          <pc:sldMk cId="1546416227" sldId="283"/>
        </pc:sldMkLst>
      </pc:sldChg>
      <pc:sldChg chg="modSp">
        <pc:chgData name="Simonen Maarit Susanna" userId="S::susanna.simonen@opedu.kuopio.fi::0573e39a-f6fa-4096-b826-5582dc3c93b1" providerId="AD" clId="Web-{1025DFAD-2897-7891-5C83-0F12A069646B}" dt="2024-01-15T13:28:50.482" v="1275" actId="20577"/>
        <pc:sldMkLst>
          <pc:docMk/>
          <pc:sldMk cId="960030814" sldId="289"/>
        </pc:sldMkLst>
      </pc:sldChg>
      <pc:sldChg chg="modSp">
        <pc:chgData name="Simonen Maarit Susanna" userId="S::susanna.simonen@opedu.kuopio.fi::0573e39a-f6fa-4096-b826-5582dc3c93b1" providerId="AD" clId="Web-{1025DFAD-2897-7891-5C83-0F12A069646B}" dt="2024-01-15T12:09:05.542" v="226" actId="20577"/>
        <pc:sldMkLst>
          <pc:docMk/>
          <pc:sldMk cId="1996055297" sldId="290"/>
        </pc:sldMkLst>
      </pc:sldChg>
      <pc:sldChg chg="modSp">
        <pc:chgData name="Simonen Maarit Susanna" userId="S::susanna.simonen@opedu.kuopio.fi::0573e39a-f6fa-4096-b826-5582dc3c93b1" providerId="AD" clId="Web-{1025DFAD-2897-7891-5C83-0F12A069646B}" dt="2024-01-15T12:15:44.509" v="362" actId="20577"/>
        <pc:sldMkLst>
          <pc:docMk/>
          <pc:sldMk cId="1570514301" sldId="291"/>
        </pc:sldMkLst>
      </pc:sldChg>
      <pc:sldChg chg="modSp">
        <pc:chgData name="Simonen Maarit Susanna" userId="S::susanna.simonen@opedu.kuopio.fi::0573e39a-f6fa-4096-b826-5582dc3c93b1" providerId="AD" clId="Web-{1025DFAD-2897-7891-5C83-0F12A069646B}" dt="2024-01-15T13:25:51.945" v="1212" actId="20577"/>
        <pc:sldMkLst>
          <pc:docMk/>
          <pc:sldMk cId="3429378748" sldId="292"/>
        </pc:sldMkLst>
      </pc:sldChg>
      <pc:sldChg chg="modSp">
        <pc:chgData name="Simonen Maarit Susanna" userId="S::susanna.simonen@opedu.kuopio.fi::0573e39a-f6fa-4096-b826-5582dc3c93b1" providerId="AD" clId="Web-{1025DFAD-2897-7891-5C83-0F12A069646B}" dt="2024-01-15T13:33:37.632" v="1338" actId="20577"/>
        <pc:sldMkLst>
          <pc:docMk/>
          <pc:sldMk cId="2551315734" sldId="296"/>
        </pc:sldMkLst>
      </pc:sldChg>
      <pc:sldChg chg="modSp">
        <pc:chgData name="Simonen Maarit Susanna" userId="S::susanna.simonen@opedu.kuopio.fi::0573e39a-f6fa-4096-b826-5582dc3c93b1" providerId="AD" clId="Web-{1025DFAD-2897-7891-5C83-0F12A069646B}" dt="2024-01-15T12:07:50.712" v="202" actId="20577"/>
        <pc:sldMkLst>
          <pc:docMk/>
          <pc:sldMk cId="2189999636" sldId="298"/>
        </pc:sldMkLst>
      </pc:sldChg>
      <pc:sldChg chg="addSp delSp modSp del mod modClrScheme chgLayout">
        <pc:chgData name="Simonen Maarit Susanna" userId="S::susanna.simonen@opedu.kuopio.fi::0573e39a-f6fa-4096-b826-5582dc3c93b1" providerId="AD" clId="Web-{1025DFAD-2897-7891-5C83-0F12A069646B}" dt="2024-01-15T13:41:46.711" v="1481"/>
        <pc:sldMkLst>
          <pc:docMk/>
          <pc:sldMk cId="3801761359" sldId="299"/>
        </pc:sldMkLst>
      </pc:sldChg>
      <pc:sldChg chg="modSp">
        <pc:chgData name="Simonen Maarit Susanna" userId="S::susanna.simonen@opedu.kuopio.fi::0573e39a-f6fa-4096-b826-5582dc3c93b1" providerId="AD" clId="Web-{1025DFAD-2897-7891-5C83-0F12A069646B}" dt="2024-01-15T12:35:54.658" v="614" actId="20577"/>
        <pc:sldMkLst>
          <pc:docMk/>
          <pc:sldMk cId="3079237494" sldId="301"/>
        </pc:sldMkLst>
      </pc:sldChg>
      <pc:sldChg chg="modSp">
        <pc:chgData name="Simonen Maarit Susanna" userId="S::susanna.simonen@opedu.kuopio.fi::0573e39a-f6fa-4096-b826-5582dc3c93b1" providerId="AD" clId="Web-{1025DFAD-2897-7891-5C83-0F12A069646B}" dt="2024-01-15T12:36:02.987" v="616" actId="20577"/>
        <pc:sldMkLst>
          <pc:docMk/>
          <pc:sldMk cId="3806534663" sldId="302"/>
        </pc:sldMkLst>
      </pc:sldChg>
      <pc:sldChg chg="modSp">
        <pc:chgData name="Simonen Maarit Susanna" userId="S::susanna.simonen@opedu.kuopio.fi::0573e39a-f6fa-4096-b826-5582dc3c93b1" providerId="AD" clId="Web-{1025DFAD-2897-7891-5C83-0F12A069646B}" dt="2024-01-15T11:51:33.086" v="131" actId="20577"/>
        <pc:sldMkLst>
          <pc:docMk/>
          <pc:sldMk cId="2496751216" sldId="303"/>
        </pc:sldMkLst>
      </pc:sldChg>
      <pc:sldChg chg="modSp">
        <pc:chgData name="Simonen Maarit Susanna" userId="S::susanna.simonen@opedu.kuopio.fi::0573e39a-f6fa-4096-b826-5582dc3c93b1" providerId="AD" clId="Web-{1025DFAD-2897-7891-5C83-0F12A069646B}" dt="2024-01-15T13:24:34.224" v="1208" actId="20577"/>
        <pc:sldMkLst>
          <pc:docMk/>
          <pc:sldMk cId="1332171720" sldId="304"/>
        </pc:sldMkLst>
      </pc:sldChg>
      <pc:sldChg chg="modSp">
        <pc:chgData name="Simonen Maarit Susanna" userId="S::susanna.simonen@opedu.kuopio.fi::0573e39a-f6fa-4096-b826-5582dc3c93b1" providerId="AD" clId="Web-{1025DFAD-2897-7891-5C83-0F12A069646B}" dt="2024-01-15T13:22:49.314" v="1196" actId="14100"/>
        <pc:sldMkLst>
          <pc:docMk/>
          <pc:sldMk cId="4090375152" sldId="305"/>
        </pc:sldMkLst>
      </pc:sldChg>
      <pc:sldChg chg="modSp">
        <pc:chgData name="Simonen Maarit Susanna" userId="S::susanna.simonen@opedu.kuopio.fi::0573e39a-f6fa-4096-b826-5582dc3c93b1" providerId="AD" clId="Web-{1025DFAD-2897-7891-5C83-0F12A069646B}" dt="2024-01-15T12:08:21.041" v="224" actId="20577"/>
        <pc:sldMkLst>
          <pc:docMk/>
          <pc:sldMk cId="673132609" sldId="306"/>
        </pc:sldMkLst>
      </pc:sldChg>
      <pc:sldChg chg="modSp add replId">
        <pc:chgData name="Simonen Maarit Susanna" userId="S::susanna.simonen@opedu.kuopio.fi::0573e39a-f6fa-4096-b826-5582dc3c93b1" providerId="AD" clId="Web-{1025DFAD-2897-7891-5C83-0F12A069646B}" dt="2024-01-15T11:45:17.183" v="117" actId="1076"/>
        <pc:sldMkLst>
          <pc:docMk/>
          <pc:sldMk cId="2488892923" sldId="307"/>
        </pc:sldMkLst>
      </pc:sldChg>
      <pc:sldChg chg="modSp add ord replId">
        <pc:chgData name="Simonen Maarit Susanna" userId="S::susanna.simonen@opedu.kuopio.fi::0573e39a-f6fa-4096-b826-5582dc3c93b1" providerId="AD" clId="Web-{1025DFAD-2897-7891-5C83-0F12A069646B}" dt="2024-01-15T12:06:45.725" v="183" actId="20577"/>
        <pc:sldMkLst>
          <pc:docMk/>
          <pc:sldMk cId="3766051553" sldId="308"/>
        </pc:sldMkLst>
      </pc:sldChg>
      <pc:sldChg chg="modSp add replId">
        <pc:chgData name="Simonen Maarit Susanna" userId="S::susanna.simonen@opedu.kuopio.fi::0573e39a-f6fa-4096-b826-5582dc3c93b1" providerId="AD" clId="Web-{1025DFAD-2897-7891-5C83-0F12A069646B}" dt="2024-01-15T13:10:50.415" v="1075" actId="20577"/>
        <pc:sldMkLst>
          <pc:docMk/>
          <pc:sldMk cId="355593835" sldId="309"/>
        </pc:sldMkLst>
      </pc:sldChg>
      <pc:sldChg chg="addSp delSp modSp add ord replId">
        <pc:chgData name="Simonen Maarit Susanna" userId="S::susanna.simonen@opedu.kuopio.fi::0573e39a-f6fa-4096-b826-5582dc3c93b1" providerId="AD" clId="Web-{1025DFAD-2897-7891-5C83-0F12A069646B}" dt="2024-01-15T12:44:20.691" v="755" actId="14100"/>
        <pc:sldMkLst>
          <pc:docMk/>
          <pc:sldMk cId="3010246854" sldId="310"/>
        </pc:sldMkLst>
      </pc:sldChg>
      <pc:sldChg chg="addSp delSp modSp add replId">
        <pc:chgData name="Simonen Maarit Susanna" userId="S::susanna.simonen@opedu.kuopio.fi::0573e39a-f6fa-4096-b826-5582dc3c93b1" providerId="AD" clId="Web-{1025DFAD-2897-7891-5C83-0F12A069646B}" dt="2024-01-15T12:50:09.327" v="940" actId="20577"/>
        <pc:sldMkLst>
          <pc:docMk/>
          <pc:sldMk cId="1125803243" sldId="311"/>
        </pc:sldMkLst>
      </pc:sldChg>
      <pc:sldChg chg="modSp add ord replId">
        <pc:chgData name="Simonen Maarit Susanna" userId="S::susanna.simonen@opedu.kuopio.fi::0573e39a-f6fa-4096-b826-5582dc3c93b1" providerId="AD" clId="Web-{1025DFAD-2897-7891-5C83-0F12A069646B}" dt="2024-01-15T12:52:49.942" v="986" actId="14100"/>
        <pc:sldMkLst>
          <pc:docMk/>
          <pc:sldMk cId="4046477190" sldId="312"/>
        </pc:sldMkLst>
      </pc:sldChg>
      <pc:sldChg chg="modSp add replId">
        <pc:chgData name="Simonen Maarit Susanna" userId="S::susanna.simonen@opedu.kuopio.fi::0573e39a-f6fa-4096-b826-5582dc3c93b1" providerId="AD" clId="Web-{1025DFAD-2897-7891-5C83-0F12A069646B}" dt="2024-01-15T13:44:45.092" v="1525" actId="20577"/>
        <pc:sldMkLst>
          <pc:docMk/>
          <pc:sldMk cId="383213718" sldId="313"/>
        </pc:sldMkLst>
      </pc:sldChg>
      <pc:sldChg chg="modSp add del replId">
        <pc:chgData name="Simonen Maarit Susanna" userId="S::susanna.simonen@opedu.kuopio.fi::0573e39a-f6fa-4096-b826-5582dc3c93b1" providerId="AD" clId="Web-{1025DFAD-2897-7891-5C83-0F12A069646B}" dt="2024-01-15T13:43:50.418" v="1500"/>
        <pc:sldMkLst>
          <pc:docMk/>
          <pc:sldMk cId="3043247240" sldId="314"/>
        </pc:sldMkLst>
      </pc:sldChg>
      <pc:sldChg chg="modSp add replId">
        <pc:chgData name="Simonen Maarit Susanna" userId="S::susanna.simonen@opedu.kuopio.fi::0573e39a-f6fa-4096-b826-5582dc3c93b1" providerId="AD" clId="Web-{1025DFAD-2897-7891-5C83-0F12A069646B}" dt="2024-01-15T13:25:03.272" v="1209" actId="20577"/>
        <pc:sldMkLst>
          <pc:docMk/>
          <pc:sldMk cId="2242679267" sldId="315"/>
        </pc:sldMkLst>
      </pc:sldChg>
      <pc:sldChg chg="add replId">
        <pc:chgData name="Simonen Maarit Susanna" userId="S::susanna.simonen@opedu.kuopio.fi::0573e39a-f6fa-4096-b826-5582dc3c93b1" providerId="AD" clId="Web-{1025DFAD-2897-7891-5C83-0F12A069646B}" dt="2024-01-15T13:37:37.953" v="1382"/>
        <pc:sldMkLst>
          <pc:docMk/>
          <pc:sldMk cId="1815220792" sldId="316"/>
        </pc:sldMkLst>
      </pc:sldChg>
      <pc:sldChg chg="addSp modSp add replId">
        <pc:chgData name="Simonen Maarit Susanna" userId="S::susanna.simonen@opedu.kuopio.fi::0573e39a-f6fa-4096-b826-5582dc3c93b1" providerId="AD" clId="Web-{1025DFAD-2897-7891-5C83-0F12A069646B}" dt="2024-01-15T14:03:58.083" v="1607" actId="1076"/>
        <pc:sldMkLst>
          <pc:docMk/>
          <pc:sldMk cId="4031156317" sldId="317"/>
        </pc:sldMkLst>
      </pc:sldChg>
      <pc:sldChg chg="modSp add ord replId">
        <pc:chgData name="Simonen Maarit Susanna" userId="S::susanna.simonen@opedu.kuopio.fi::0573e39a-f6fa-4096-b826-5582dc3c93b1" providerId="AD" clId="Web-{1025DFAD-2897-7891-5C83-0F12A069646B}" dt="2024-01-15T14:01:59.236" v="1577" actId="20577"/>
        <pc:sldMkLst>
          <pc:docMk/>
          <pc:sldMk cId="3482924661" sldId="318"/>
        </pc:sldMkLst>
      </pc:sldChg>
      <pc:sldChg chg="add">
        <pc:chgData name="Simonen Maarit Susanna" userId="S::susanna.simonen@opedu.kuopio.fi::0573e39a-f6fa-4096-b826-5582dc3c93b1" providerId="AD" clId="Web-{1025DFAD-2897-7891-5C83-0F12A069646B}" dt="2024-01-15T13:45:48.750" v="1526"/>
        <pc:sldMkLst>
          <pc:docMk/>
          <pc:sldMk cId="3863123986" sldId="449"/>
        </pc:sldMkLst>
      </pc:sldChg>
      <pc:sldChg chg="addSp delSp modSp add del">
        <pc:chgData name="Simonen Maarit Susanna" userId="S::susanna.simonen@opedu.kuopio.fi::0573e39a-f6fa-4096-b826-5582dc3c93b1" providerId="AD" clId="Web-{1025DFAD-2897-7891-5C83-0F12A069646B}" dt="2024-01-15T13:47:41.082" v="1538" actId="1076"/>
        <pc:sldMkLst>
          <pc:docMk/>
          <pc:sldMk cId="902829967" sldId="450"/>
        </pc:sldMkLst>
      </pc:sldChg>
      <pc:sldChg chg="delSp modSp add">
        <pc:chgData name="Simonen Maarit Susanna" userId="S::susanna.simonen@opedu.kuopio.fi::0573e39a-f6fa-4096-b826-5582dc3c93b1" providerId="AD" clId="Web-{1025DFAD-2897-7891-5C83-0F12A069646B}" dt="2024-01-15T14:00:12.451" v="1554"/>
        <pc:sldMkLst>
          <pc:docMk/>
          <pc:sldMk cId="2012222186" sldId="451"/>
        </pc:sldMkLst>
      </pc:sldChg>
      <pc:sldChg chg="delSp modSp add">
        <pc:chgData name="Simonen Maarit Susanna" userId="S::susanna.simonen@opedu.kuopio.fi::0573e39a-f6fa-4096-b826-5582dc3c93b1" providerId="AD" clId="Web-{1025DFAD-2897-7891-5C83-0F12A069646B}" dt="2024-01-15T14:00:07.716" v="1553"/>
        <pc:sldMkLst>
          <pc:docMk/>
          <pc:sldMk cId="3387719897" sldId="452"/>
        </pc:sldMkLst>
      </pc:sldChg>
      <pc:sldChg chg="delSp modSp add">
        <pc:chgData name="Simonen Maarit Susanna" userId="S::susanna.simonen@opedu.kuopio.fi::0573e39a-f6fa-4096-b826-5582dc3c93b1" providerId="AD" clId="Web-{1025DFAD-2897-7891-5C83-0F12A069646B}" dt="2024-01-15T13:59:58.325" v="1552"/>
        <pc:sldMkLst>
          <pc:docMk/>
          <pc:sldMk cId="1259417688" sldId="453"/>
        </pc:sldMkLst>
      </pc:sldChg>
      <pc:sldChg chg="modSp add replId">
        <pc:chgData name="Simonen Maarit Susanna" userId="S::susanna.simonen@opedu.kuopio.fi::0573e39a-f6fa-4096-b826-5582dc3c93b1" providerId="AD" clId="Web-{1025DFAD-2897-7891-5C83-0F12A069646B}" dt="2024-01-15T14:02:30.284" v="1601" actId="14100"/>
        <pc:sldMkLst>
          <pc:docMk/>
          <pc:sldMk cId="3963111007" sldId="454"/>
        </pc:sldMkLst>
      </pc:sldChg>
    </pc:docChg>
  </pc:docChgLst>
  <pc:docChgLst>
    <pc:chgData name="Kangasniemi Marke Anita" userId="S::marke.kangasniemi@opedu.kuopio.fi::ed265807-6a1d-4e6c-a717-2223d60f25fb" providerId="AD" clId="Web-{F35853ED-0E7D-7FF6-B1EC-41AD972A667E}"/>
    <pc:docChg chg="addSld delSld modSld">
      <pc:chgData name="Kangasniemi Marke Anita" userId="S::marke.kangasniemi@opedu.kuopio.fi::ed265807-6a1d-4e6c-a717-2223d60f25fb" providerId="AD" clId="Web-{F35853ED-0E7D-7FF6-B1EC-41AD972A667E}" dt="2024-08-19T11:49:12.303" v="33" actId="20577"/>
      <pc:docMkLst>
        <pc:docMk/>
      </pc:docMkLst>
      <pc:sldChg chg="modSp">
        <pc:chgData name="Kangasniemi Marke Anita" userId="S::marke.kangasniemi@opedu.kuopio.fi::ed265807-6a1d-4e6c-a717-2223d60f25fb" providerId="AD" clId="Web-{F35853ED-0E7D-7FF6-B1EC-41AD972A667E}" dt="2024-08-19T11:41:10.444" v="29" actId="20577"/>
        <pc:sldMkLst>
          <pc:docMk/>
          <pc:sldMk cId="0" sldId="271"/>
        </pc:sldMkLst>
      </pc:sldChg>
      <pc:sldChg chg="addSp delSp modSp new">
        <pc:chgData name="Kangasniemi Marke Anita" userId="S::marke.kangasniemi@opedu.kuopio.fi::ed265807-6a1d-4e6c-a717-2223d60f25fb" providerId="AD" clId="Web-{F35853ED-0E7D-7FF6-B1EC-41AD972A667E}" dt="2024-08-19T11:49:12.303" v="33" actId="20577"/>
        <pc:sldMkLst>
          <pc:docMk/>
          <pc:sldMk cId="1476310463" sldId="455"/>
        </pc:sldMkLst>
      </pc:sldChg>
      <pc:sldChg chg="modSp new del">
        <pc:chgData name="Kangasniemi Marke Anita" userId="S::marke.kangasniemi@opedu.kuopio.fi::ed265807-6a1d-4e6c-a717-2223d60f25fb" providerId="AD" clId="Web-{F35853ED-0E7D-7FF6-B1EC-41AD972A667E}" dt="2024-08-19T11:39:10.253" v="10"/>
        <pc:sldMkLst>
          <pc:docMk/>
          <pc:sldMk cId="2298512706" sldId="456"/>
        </pc:sldMkLst>
      </pc:sldChg>
    </pc:docChg>
  </pc:docChgLst>
  <pc:docChgLst>
    <pc:chgData name="Kangasniemi Marke Anita" userId="S::marke.kangasniemi@opedu.kuopio.fi::ed265807-6a1d-4e6c-a717-2223d60f25fb" providerId="AD" clId="Web-{F9EB4859-D1F4-1CDE-B7BF-681B8ACD3A48}"/>
    <pc:docChg chg="addSld delSld modSld">
      <pc:chgData name="Kangasniemi Marke Anita" userId="S::marke.kangasniemi@opedu.kuopio.fi::ed265807-6a1d-4e6c-a717-2223d60f25fb" providerId="AD" clId="Web-{F9EB4859-D1F4-1CDE-B7BF-681B8ACD3A48}" dt="2024-08-26T12:39:10.304" v="5"/>
      <pc:docMkLst>
        <pc:docMk/>
      </pc:docMkLst>
      <pc:sldChg chg="modSp">
        <pc:chgData name="Kangasniemi Marke Anita" userId="S::marke.kangasniemi@opedu.kuopio.fi::ed265807-6a1d-4e6c-a717-2223d60f25fb" providerId="AD" clId="Web-{F9EB4859-D1F4-1CDE-B7BF-681B8ACD3A48}" dt="2024-08-26T12:28:29.512" v="3" actId="20577"/>
        <pc:sldMkLst>
          <pc:docMk/>
          <pc:sldMk cId="3806534663" sldId="302"/>
        </pc:sldMkLst>
      </pc:sldChg>
      <pc:sldChg chg="add del replId">
        <pc:chgData name="Kangasniemi Marke Anita" userId="S::marke.kangasniemi@opedu.kuopio.fi::ed265807-6a1d-4e6c-a717-2223d60f25fb" providerId="AD" clId="Web-{F9EB4859-D1F4-1CDE-B7BF-681B8ACD3A48}" dt="2024-08-26T12:39:10.304" v="5"/>
        <pc:sldMkLst>
          <pc:docMk/>
          <pc:sldMk cId="1849514516" sldId="456"/>
        </pc:sldMkLst>
      </pc:sldChg>
    </pc:docChg>
  </pc:docChgLst>
  <pc:docChgLst>
    <pc:chgData name="Kangasniemi Marke Anita" userId="S::marke.kangasniemi@opedu.kuopio.fi::ed265807-6a1d-4e6c-a717-2223d60f25fb" providerId="AD" clId="Web-{0187B8D1-23BA-90D1-3CE1-F7CFD8FE4325}"/>
    <pc:docChg chg="modSld">
      <pc:chgData name="Kangasniemi Marke Anita" userId="S::marke.kangasniemi@opedu.kuopio.fi::ed265807-6a1d-4e6c-a717-2223d60f25fb" providerId="AD" clId="Web-{0187B8D1-23BA-90D1-3CE1-F7CFD8FE4325}" dt="2024-08-19T11:59:56.853" v="1"/>
      <pc:docMkLst>
        <pc:docMk/>
      </pc:docMkLst>
      <pc:sldChg chg="modSp">
        <pc:chgData name="Kangasniemi Marke Anita" userId="S::marke.kangasniemi@opedu.kuopio.fi::ed265807-6a1d-4e6c-a717-2223d60f25fb" providerId="AD" clId="Web-{0187B8D1-23BA-90D1-3CE1-F7CFD8FE4325}" dt="2024-08-19T11:59:56.853" v="1"/>
        <pc:sldMkLst>
          <pc:docMk/>
          <pc:sldMk cId="1007872017" sldId="287"/>
        </pc:sldMkLst>
      </pc:sldChg>
    </pc:docChg>
  </pc:docChgLst>
  <pc:docChgLst>
    <pc:chgData name="Simonen Maarit Susanna" userId="S::susanna.simonen@opedu.kuopio.fi::0573e39a-f6fa-4096-b826-5582dc3c93b1" providerId="AD" clId="Web-{25C621B0-0461-D1F1-064C-13ED218075C9}"/>
    <pc:docChg chg="modSld">
      <pc:chgData name="Simonen Maarit Susanna" userId="S::susanna.simonen@opedu.kuopio.fi::0573e39a-f6fa-4096-b826-5582dc3c93b1" providerId="AD" clId="Web-{25C621B0-0461-D1F1-064C-13ED218075C9}" dt="2025-01-21T10:59:51.526" v="82" actId="20577"/>
      <pc:docMkLst>
        <pc:docMk/>
      </pc:docMkLst>
      <pc:sldChg chg="modSp">
        <pc:chgData name="Simonen Maarit Susanna" userId="S::susanna.simonen@opedu.kuopio.fi::0573e39a-f6fa-4096-b826-5582dc3c93b1" providerId="AD" clId="Web-{25C621B0-0461-D1F1-064C-13ED218075C9}" dt="2025-01-14T08:21:28.966" v="8" actId="20577"/>
        <pc:sldMkLst>
          <pc:docMk/>
          <pc:sldMk cId="0" sldId="256"/>
        </pc:sldMkLst>
        <pc:spChg chg="mod">
          <ac:chgData name="Simonen Maarit Susanna" userId="S::susanna.simonen@opedu.kuopio.fi::0573e39a-f6fa-4096-b826-5582dc3c93b1" providerId="AD" clId="Web-{25C621B0-0461-D1F1-064C-13ED218075C9}" dt="2025-01-14T08:21:28.966" v="8" actId="20577"/>
          <ac:spMkLst>
            <pc:docMk/>
            <pc:sldMk cId="0" sldId="256"/>
            <ac:spMk id="4" creationId="{FCF74C2D-0D7F-DAD5-D7EC-E12CC3EC3AC8}"/>
          </ac:spMkLst>
        </pc:spChg>
      </pc:sldChg>
      <pc:sldChg chg="modSp">
        <pc:chgData name="Simonen Maarit Susanna" userId="S::susanna.simonen@opedu.kuopio.fi::0573e39a-f6fa-4096-b826-5582dc3c93b1" providerId="AD" clId="Web-{25C621B0-0461-D1F1-064C-13ED218075C9}" dt="2025-01-14T08:21:33.372" v="11" actId="20577"/>
        <pc:sldMkLst>
          <pc:docMk/>
          <pc:sldMk cId="0" sldId="259"/>
        </pc:sldMkLst>
        <pc:spChg chg="mod">
          <ac:chgData name="Simonen Maarit Susanna" userId="S::susanna.simonen@opedu.kuopio.fi::0573e39a-f6fa-4096-b826-5582dc3c93b1" providerId="AD" clId="Web-{25C621B0-0461-D1F1-064C-13ED218075C9}" dt="2025-01-14T08:21:33.372" v="11" actId="20577"/>
          <ac:spMkLst>
            <pc:docMk/>
            <pc:sldMk cId="0" sldId="259"/>
            <ac:spMk id="3" creationId="{8753C302-6153-428B-A34A-EE7C57021516}"/>
          </ac:spMkLst>
        </pc:spChg>
      </pc:sldChg>
      <pc:sldChg chg="modSp">
        <pc:chgData name="Simonen Maarit Susanna" userId="S::susanna.simonen@opedu.kuopio.fi::0573e39a-f6fa-4096-b826-5582dc3c93b1" providerId="AD" clId="Web-{25C621B0-0461-D1F1-064C-13ED218075C9}" dt="2025-01-21T10:58:37.697" v="77" actId="20577"/>
        <pc:sldMkLst>
          <pc:docMk/>
          <pc:sldMk cId="2189999636" sldId="298"/>
        </pc:sldMkLst>
        <pc:spChg chg="mod">
          <ac:chgData name="Simonen Maarit Susanna" userId="S::susanna.simonen@opedu.kuopio.fi::0573e39a-f6fa-4096-b826-5582dc3c93b1" providerId="AD" clId="Web-{25C621B0-0461-D1F1-064C-13ED218075C9}" dt="2025-01-21T10:58:37.697" v="77" actId="20577"/>
          <ac:spMkLst>
            <pc:docMk/>
            <pc:sldMk cId="2189999636" sldId="298"/>
            <ac:spMk id="8" creationId="{A59614FC-655E-469A-881A-5DF7B4E7482F}"/>
          </ac:spMkLst>
        </pc:spChg>
      </pc:sldChg>
      <pc:sldChg chg="modSp">
        <pc:chgData name="Simonen Maarit Susanna" userId="S::susanna.simonen@opedu.kuopio.fi::0573e39a-f6fa-4096-b826-5582dc3c93b1" providerId="AD" clId="Web-{25C621B0-0461-D1F1-064C-13ED218075C9}" dt="2025-01-21T10:59:05.385" v="79" actId="20577"/>
        <pc:sldMkLst>
          <pc:docMk/>
          <pc:sldMk cId="4090375152" sldId="305"/>
        </pc:sldMkLst>
        <pc:spChg chg="mod">
          <ac:chgData name="Simonen Maarit Susanna" userId="S::susanna.simonen@opedu.kuopio.fi::0573e39a-f6fa-4096-b826-5582dc3c93b1" providerId="AD" clId="Web-{25C621B0-0461-D1F1-064C-13ED218075C9}" dt="2025-01-21T10:59:05.385" v="79" actId="20577"/>
          <ac:spMkLst>
            <pc:docMk/>
            <pc:sldMk cId="4090375152" sldId="305"/>
            <ac:spMk id="9" creationId="{908EAF8C-8CE5-98F4-DCE7-E29F354E1C84}"/>
          </ac:spMkLst>
        </pc:spChg>
      </pc:sldChg>
      <pc:sldChg chg="modSp">
        <pc:chgData name="Simonen Maarit Susanna" userId="S::susanna.simonen@opedu.kuopio.fi::0573e39a-f6fa-4096-b826-5582dc3c93b1" providerId="AD" clId="Web-{25C621B0-0461-D1F1-064C-13ED218075C9}" dt="2025-01-21T10:59:51.526" v="82" actId="20577"/>
        <pc:sldMkLst>
          <pc:docMk/>
          <pc:sldMk cId="673132609" sldId="306"/>
        </pc:sldMkLst>
        <pc:spChg chg="mod">
          <ac:chgData name="Simonen Maarit Susanna" userId="S::susanna.simonen@opedu.kuopio.fi::0573e39a-f6fa-4096-b826-5582dc3c93b1" providerId="AD" clId="Web-{25C621B0-0461-D1F1-064C-13ED218075C9}" dt="2025-01-21T10:59:51.526" v="82" actId="20577"/>
          <ac:spMkLst>
            <pc:docMk/>
            <pc:sldMk cId="673132609" sldId="306"/>
            <ac:spMk id="2" creationId="{637F744B-53FA-8E91-0240-1D0617BF090B}"/>
          </ac:spMkLst>
        </pc:spChg>
      </pc:sldChg>
    </pc:docChg>
  </pc:docChgLst>
  <pc:docChgLst>
    <pc:chgData name="Julmala Laura Kristiina" userId="S::laura.julmala@opedu.kuopio.fi::fa384669-4bb2-40e4-bf4f-e141071c8217" providerId="AD" clId="Web-{7AFCE4E8-0252-C6F8-ECE7-C92D55B17A7A}"/>
    <pc:docChg chg="delSld">
      <pc:chgData name="Julmala Laura Kristiina" userId="S::laura.julmala@opedu.kuopio.fi::fa384669-4bb2-40e4-bf4f-e141071c8217" providerId="AD" clId="Web-{7AFCE4E8-0252-C6F8-ECE7-C92D55B17A7A}" dt="2024-02-16T08:05:01.972" v="0"/>
      <pc:docMkLst>
        <pc:docMk/>
      </pc:docMkLst>
      <pc:sldChg chg="del">
        <pc:chgData name="Julmala Laura Kristiina" userId="S::laura.julmala@opedu.kuopio.fi::fa384669-4bb2-40e4-bf4f-e141071c8217" providerId="AD" clId="Web-{7AFCE4E8-0252-C6F8-ECE7-C92D55B17A7A}" dt="2024-02-16T08:05:01.972" v="0"/>
        <pc:sldMkLst>
          <pc:docMk/>
          <pc:sldMk cId="1332171720" sldId="304"/>
        </pc:sldMkLst>
      </pc:sldChg>
    </pc:docChg>
  </pc:docChgLst>
  <pc:docChgLst>
    <pc:chgData name="Simonen Maarit Susanna" userId="0573e39a-f6fa-4096-b826-5582dc3c93b1" providerId="ADAL" clId="{C4A576D1-DE7F-4DCE-BE65-B9AA628F1865}"/>
    <pc:docChg chg="custSel modSld">
      <pc:chgData name="Simonen Maarit Susanna" userId="0573e39a-f6fa-4096-b826-5582dc3c93b1" providerId="ADAL" clId="{C4A576D1-DE7F-4DCE-BE65-B9AA628F1865}" dt="2024-01-11T13:03:46.871" v="119" actId="20577"/>
      <pc:docMkLst>
        <pc:docMk/>
      </pc:docMkLst>
      <pc:sldChg chg="modSp mod">
        <pc:chgData name="Simonen Maarit Susanna" userId="0573e39a-f6fa-4096-b826-5582dc3c93b1" providerId="ADAL" clId="{C4A576D1-DE7F-4DCE-BE65-B9AA628F1865}" dt="2024-01-11T13:01:48.330" v="23" actId="20577"/>
        <pc:sldMkLst>
          <pc:docMk/>
          <pc:sldMk cId="0" sldId="259"/>
        </pc:sldMkLst>
      </pc:sldChg>
      <pc:sldChg chg="modSp mod">
        <pc:chgData name="Simonen Maarit Susanna" userId="0573e39a-f6fa-4096-b826-5582dc3c93b1" providerId="ADAL" clId="{C4A576D1-DE7F-4DCE-BE65-B9AA628F1865}" dt="2024-01-11T13:03:46.871" v="119" actId="20577"/>
        <pc:sldMkLst>
          <pc:docMk/>
          <pc:sldMk cId="1835126509" sldId="280"/>
        </pc:sldMkLst>
      </pc:sldChg>
      <pc:sldChg chg="modSp mod">
        <pc:chgData name="Simonen Maarit Susanna" userId="0573e39a-f6fa-4096-b826-5582dc3c93b1" providerId="ADAL" clId="{C4A576D1-DE7F-4DCE-BE65-B9AA628F1865}" dt="2024-01-11T13:03:34.079" v="110" actId="20577"/>
        <pc:sldMkLst>
          <pc:docMk/>
          <pc:sldMk cId="613264621" sldId="281"/>
        </pc:sldMkLst>
      </pc:sldChg>
      <pc:sldChg chg="modSp mod">
        <pc:chgData name="Simonen Maarit Susanna" userId="0573e39a-f6fa-4096-b826-5582dc3c93b1" providerId="ADAL" clId="{C4A576D1-DE7F-4DCE-BE65-B9AA628F1865}" dt="2024-01-11T13:02:22.328" v="37" actId="20577"/>
        <pc:sldMkLst>
          <pc:docMk/>
          <pc:sldMk cId="3904800352" sldId="282"/>
        </pc:sldMkLst>
      </pc:sldChg>
      <pc:sldChg chg="modSp mod">
        <pc:chgData name="Simonen Maarit Susanna" userId="0573e39a-f6fa-4096-b826-5582dc3c93b1" providerId="ADAL" clId="{C4A576D1-DE7F-4DCE-BE65-B9AA628F1865}" dt="2024-01-11T13:03:05.625" v="73" actId="20577"/>
        <pc:sldMkLst>
          <pc:docMk/>
          <pc:sldMk cId="3429378748" sldId="292"/>
        </pc:sldMkLst>
      </pc:sldChg>
      <pc:sldChg chg="modSp mod">
        <pc:chgData name="Simonen Maarit Susanna" userId="0573e39a-f6fa-4096-b826-5582dc3c93b1" providerId="ADAL" clId="{C4A576D1-DE7F-4DCE-BE65-B9AA628F1865}" dt="2024-01-11T13:03:13.418" v="82" actId="20577"/>
        <pc:sldMkLst>
          <pc:docMk/>
          <pc:sldMk cId="685927083" sldId="293"/>
        </pc:sldMkLst>
      </pc:sldChg>
      <pc:sldChg chg="modSp mod">
        <pc:chgData name="Simonen Maarit Susanna" userId="0573e39a-f6fa-4096-b826-5582dc3c93b1" providerId="ADAL" clId="{C4A576D1-DE7F-4DCE-BE65-B9AA628F1865}" dt="2024-01-11T13:01:31.078" v="13" actId="20577"/>
        <pc:sldMkLst>
          <pc:docMk/>
          <pc:sldMk cId="2189999636" sldId="298"/>
        </pc:sldMkLst>
      </pc:sldChg>
      <pc:sldChg chg="modSp mod">
        <pc:chgData name="Simonen Maarit Susanna" userId="0573e39a-f6fa-4096-b826-5582dc3c93b1" providerId="ADAL" clId="{C4A576D1-DE7F-4DCE-BE65-B9AA628F1865}" dt="2024-01-11T13:02:33.411" v="46" actId="20577"/>
        <pc:sldMkLst>
          <pc:docMk/>
          <pc:sldMk cId="1332171720" sldId="304"/>
        </pc:sldMkLst>
      </pc:sldChg>
      <pc:sldChg chg="modSp mod">
        <pc:chgData name="Simonen Maarit Susanna" userId="0573e39a-f6fa-4096-b826-5582dc3c93b1" providerId="ADAL" clId="{C4A576D1-DE7F-4DCE-BE65-B9AA628F1865}" dt="2024-01-11T13:02:42.768" v="55" actId="20577"/>
        <pc:sldMkLst>
          <pc:docMk/>
          <pc:sldMk cId="4090375152" sldId="305"/>
        </pc:sldMkLst>
      </pc:sldChg>
      <pc:sldChg chg="modSp mod">
        <pc:chgData name="Simonen Maarit Susanna" userId="0573e39a-f6fa-4096-b826-5582dc3c93b1" providerId="ADAL" clId="{C4A576D1-DE7F-4DCE-BE65-B9AA628F1865}" dt="2024-01-11T13:02:55.290" v="64" actId="20577"/>
        <pc:sldMkLst>
          <pc:docMk/>
          <pc:sldMk cId="673132609" sldId="306"/>
        </pc:sldMkLst>
      </pc:sldChg>
    </pc:docChg>
  </pc:docChgLst>
  <pc:docChgLst>
    <pc:chgData name="Simonen Maarit Susanna" userId="S::susanna.simonen@opedu.kuopio.fi::0573e39a-f6fa-4096-b826-5582dc3c93b1" providerId="AD" clId="Web-{98DA73C4-BBFF-4B3F-9E4B-D90987B1C0C3}"/>
    <pc:docChg chg="addSld delSld modSld">
      <pc:chgData name="Simonen Maarit Susanna" userId="S::susanna.simonen@opedu.kuopio.fi::0573e39a-f6fa-4096-b826-5582dc3c93b1" providerId="AD" clId="Web-{98DA73C4-BBFF-4B3F-9E4B-D90987B1C0C3}" dt="2025-01-23T09:02:47.686" v="727" actId="14100"/>
      <pc:docMkLst>
        <pc:docMk/>
      </pc:docMkLst>
      <pc:sldChg chg="modSp">
        <pc:chgData name="Simonen Maarit Susanna" userId="S::susanna.simonen@opedu.kuopio.fi::0573e39a-f6fa-4096-b826-5582dc3c93b1" providerId="AD" clId="Web-{98DA73C4-BBFF-4B3F-9E4B-D90987B1C0C3}" dt="2025-01-22T07:06:34.497" v="13" actId="20577"/>
        <pc:sldMkLst>
          <pc:docMk/>
          <pc:sldMk cId="0" sldId="256"/>
        </pc:sldMkLst>
        <pc:spChg chg="mod">
          <ac:chgData name="Simonen Maarit Susanna" userId="S::susanna.simonen@opedu.kuopio.fi::0573e39a-f6fa-4096-b826-5582dc3c93b1" providerId="AD" clId="Web-{98DA73C4-BBFF-4B3F-9E4B-D90987B1C0C3}" dt="2025-01-22T07:06:34.497" v="13" actId="20577"/>
          <ac:spMkLst>
            <pc:docMk/>
            <pc:sldMk cId="0" sldId="256"/>
            <ac:spMk id="4" creationId="{FCF74C2D-0D7F-DAD5-D7EC-E12CC3EC3AC8}"/>
          </ac:spMkLst>
        </pc:spChg>
      </pc:sldChg>
      <pc:sldChg chg="modSp">
        <pc:chgData name="Simonen Maarit Susanna" userId="S::susanna.simonen@opedu.kuopio.fi::0573e39a-f6fa-4096-b826-5582dc3c93b1" providerId="AD" clId="Web-{98DA73C4-BBFF-4B3F-9E4B-D90987B1C0C3}" dt="2025-01-23T08:51:58.869" v="698" actId="20577"/>
        <pc:sldMkLst>
          <pc:docMk/>
          <pc:sldMk cId="0" sldId="259"/>
        </pc:sldMkLst>
        <pc:spChg chg="mod">
          <ac:chgData name="Simonen Maarit Susanna" userId="S::susanna.simonen@opedu.kuopio.fi::0573e39a-f6fa-4096-b826-5582dc3c93b1" providerId="AD" clId="Web-{98DA73C4-BBFF-4B3F-9E4B-D90987B1C0C3}" dt="2025-01-23T08:51:58.869" v="698" actId="20577"/>
          <ac:spMkLst>
            <pc:docMk/>
            <pc:sldMk cId="0" sldId="259"/>
            <ac:spMk id="3" creationId="{8753C302-6153-428B-A34A-EE7C57021516}"/>
          </ac:spMkLst>
        </pc:spChg>
      </pc:sldChg>
      <pc:sldChg chg="modSp">
        <pc:chgData name="Simonen Maarit Susanna" userId="S::susanna.simonen@opedu.kuopio.fi::0573e39a-f6fa-4096-b826-5582dc3c93b1" providerId="AD" clId="Web-{98DA73C4-BBFF-4B3F-9E4B-D90987B1C0C3}" dt="2025-01-22T09:03:06.657" v="362" actId="20577"/>
        <pc:sldMkLst>
          <pc:docMk/>
          <pc:sldMk cId="0" sldId="262"/>
        </pc:sldMkLst>
        <pc:spChg chg="mod">
          <ac:chgData name="Simonen Maarit Susanna" userId="S::susanna.simonen@opedu.kuopio.fi::0573e39a-f6fa-4096-b826-5582dc3c93b1" providerId="AD" clId="Web-{98DA73C4-BBFF-4B3F-9E4B-D90987B1C0C3}" dt="2025-01-22T09:03:06.657" v="362" actId="20577"/>
          <ac:spMkLst>
            <pc:docMk/>
            <pc:sldMk cId="0" sldId="262"/>
            <ac:spMk id="5" creationId="{EBBDF856-AA4E-4BF5-ABA0-8C5C125B1A62}"/>
          </ac:spMkLst>
        </pc:spChg>
      </pc:sldChg>
      <pc:sldChg chg="modSp">
        <pc:chgData name="Simonen Maarit Susanna" userId="S::susanna.simonen@opedu.kuopio.fi::0573e39a-f6fa-4096-b826-5582dc3c93b1" providerId="AD" clId="Web-{98DA73C4-BBFF-4B3F-9E4B-D90987B1C0C3}" dt="2025-01-22T07:29:27.755" v="121" actId="20577"/>
        <pc:sldMkLst>
          <pc:docMk/>
          <pc:sldMk cId="613264621" sldId="281"/>
        </pc:sldMkLst>
        <pc:spChg chg="mod">
          <ac:chgData name="Simonen Maarit Susanna" userId="S::susanna.simonen@opedu.kuopio.fi::0573e39a-f6fa-4096-b826-5582dc3c93b1" providerId="AD" clId="Web-{98DA73C4-BBFF-4B3F-9E4B-D90987B1C0C3}" dt="2025-01-22T07:29:27.755" v="121" actId="20577"/>
          <ac:spMkLst>
            <pc:docMk/>
            <pc:sldMk cId="613264621" sldId="281"/>
            <ac:spMk id="3" creationId="{56B8794A-BCAE-4269-9638-AD70C4B72328}"/>
          </ac:spMkLst>
        </pc:spChg>
      </pc:sldChg>
      <pc:sldChg chg="modSp">
        <pc:chgData name="Simonen Maarit Susanna" userId="S::susanna.simonen@opedu.kuopio.fi::0573e39a-f6fa-4096-b826-5582dc3c93b1" providerId="AD" clId="Web-{98DA73C4-BBFF-4B3F-9E4B-D90987B1C0C3}" dt="2025-01-22T07:42:20.065" v="199" actId="20577"/>
        <pc:sldMkLst>
          <pc:docMk/>
          <pc:sldMk cId="1009702967" sldId="285"/>
        </pc:sldMkLst>
        <pc:spChg chg="mod">
          <ac:chgData name="Simonen Maarit Susanna" userId="S::susanna.simonen@opedu.kuopio.fi::0573e39a-f6fa-4096-b826-5582dc3c93b1" providerId="AD" clId="Web-{98DA73C4-BBFF-4B3F-9E4B-D90987B1C0C3}" dt="2025-01-22T07:42:20.065" v="199" actId="20577"/>
          <ac:spMkLst>
            <pc:docMk/>
            <pc:sldMk cId="1009702967" sldId="285"/>
            <ac:spMk id="2" creationId="{76B1C810-9337-4A6E-A4C0-13A92E2F3117}"/>
          </ac:spMkLst>
        </pc:spChg>
      </pc:sldChg>
      <pc:sldChg chg="addSp delSp modSp mod modClrScheme chgLayout">
        <pc:chgData name="Simonen Maarit Susanna" userId="S::susanna.simonen@opedu.kuopio.fi::0573e39a-f6fa-4096-b826-5582dc3c93b1" providerId="AD" clId="Web-{98DA73C4-BBFF-4B3F-9E4B-D90987B1C0C3}" dt="2025-01-22T08:39:03.966" v="230"/>
        <pc:sldMkLst>
          <pc:docMk/>
          <pc:sldMk cId="1007872017" sldId="287"/>
        </pc:sldMkLst>
        <pc:spChg chg="add del mod">
          <ac:chgData name="Simonen Maarit Susanna" userId="S::susanna.simonen@opedu.kuopio.fi::0573e39a-f6fa-4096-b826-5582dc3c93b1" providerId="AD" clId="Web-{98DA73C4-BBFF-4B3F-9E4B-D90987B1C0C3}" dt="2025-01-22T08:21:22.866" v="217"/>
          <ac:spMkLst>
            <pc:docMk/>
            <pc:sldMk cId="1007872017" sldId="287"/>
            <ac:spMk id="3" creationId="{A0A10A5F-DB1B-5E03-E804-4BE1FE5D75A2}"/>
          </ac:spMkLst>
        </pc:spChg>
        <pc:spChg chg="mod modVis">
          <ac:chgData name="Simonen Maarit Susanna" userId="S::susanna.simonen@opedu.kuopio.fi::0573e39a-f6fa-4096-b826-5582dc3c93b1" providerId="AD" clId="Web-{98DA73C4-BBFF-4B3F-9E4B-D90987B1C0C3}" dt="2025-01-22T08:39:03.966" v="230"/>
          <ac:spMkLst>
            <pc:docMk/>
            <pc:sldMk cId="1007872017" sldId="287"/>
            <ac:spMk id="4" creationId="{6EE2A605-4897-4852-AC3B-0BBE51DA0E9C}"/>
          </ac:spMkLst>
        </pc:spChg>
        <pc:spChg chg="mod modVis">
          <ac:chgData name="Simonen Maarit Susanna" userId="S::susanna.simonen@opedu.kuopio.fi::0573e39a-f6fa-4096-b826-5582dc3c93b1" providerId="AD" clId="Web-{98DA73C4-BBFF-4B3F-9E4B-D90987B1C0C3}" dt="2025-01-22T08:39:03.966" v="230"/>
          <ac:spMkLst>
            <pc:docMk/>
            <pc:sldMk cId="1007872017" sldId="287"/>
            <ac:spMk id="5" creationId="{E3E3C5A1-B7CE-4A45-A461-2077150BBDD2}"/>
          </ac:spMkLst>
        </pc:spChg>
        <pc:spChg chg="add del mod">
          <ac:chgData name="Simonen Maarit Susanna" userId="S::susanna.simonen@opedu.kuopio.fi::0573e39a-f6fa-4096-b826-5582dc3c93b1" providerId="AD" clId="Web-{98DA73C4-BBFF-4B3F-9E4B-D90987B1C0C3}" dt="2025-01-22T08:33:17.454" v="224"/>
          <ac:spMkLst>
            <pc:docMk/>
            <pc:sldMk cId="1007872017" sldId="287"/>
            <ac:spMk id="8" creationId="{EA1449F8-DF2F-379A-EEAC-EB462C64EC33}"/>
          </ac:spMkLst>
        </pc:spChg>
        <pc:spChg chg="add del mod">
          <ac:chgData name="Simonen Maarit Susanna" userId="S::susanna.simonen@opedu.kuopio.fi::0573e39a-f6fa-4096-b826-5582dc3c93b1" providerId="AD" clId="Web-{98DA73C4-BBFF-4B3F-9E4B-D90987B1C0C3}" dt="2025-01-22T08:38:59.169" v="229"/>
          <ac:spMkLst>
            <pc:docMk/>
            <pc:sldMk cId="1007872017" sldId="287"/>
            <ac:spMk id="12" creationId="{F0240101-3631-3FFA-2FE9-A607CC3682EF}"/>
          </ac:spMkLst>
        </pc:spChg>
        <pc:graphicFrameChg chg="del mod modGraphic">
          <ac:chgData name="Simonen Maarit Susanna" userId="S::susanna.simonen@opedu.kuopio.fi::0573e39a-f6fa-4096-b826-5582dc3c93b1" providerId="AD" clId="Web-{98DA73C4-BBFF-4B3F-9E4B-D90987B1C0C3}" dt="2025-01-22T08:03:48.713" v="215"/>
          <ac:graphicFrameMkLst>
            <pc:docMk/>
            <pc:sldMk cId="1007872017" sldId="287"/>
            <ac:graphicFrameMk id="3" creationId="{2DF0706A-49A8-E88C-2574-E83D3D6D36E6}"/>
          </ac:graphicFrameMkLst>
        </pc:graphicFrameChg>
        <pc:graphicFrameChg chg="del modGraphic">
          <ac:chgData name="Simonen Maarit Susanna" userId="S::susanna.simonen@opedu.kuopio.fi::0573e39a-f6fa-4096-b826-5582dc3c93b1" providerId="AD" clId="Web-{98DA73C4-BBFF-4B3F-9E4B-D90987B1C0C3}" dt="2025-01-22T08:21:09.178" v="216"/>
          <ac:graphicFrameMkLst>
            <pc:docMk/>
            <pc:sldMk cId="1007872017" sldId="287"/>
            <ac:graphicFrameMk id="9" creationId="{123A1E96-F991-41D2-941C-C7897DC1B525}"/>
          </ac:graphicFrameMkLst>
        </pc:graphicFrameChg>
        <pc:picChg chg="add del mod ord">
          <ac:chgData name="Simonen Maarit Susanna" userId="S::susanna.simonen@opedu.kuopio.fi::0573e39a-f6fa-4096-b826-5582dc3c93b1" providerId="AD" clId="Web-{98DA73C4-BBFF-4B3F-9E4B-D90987B1C0C3}" dt="2025-01-22T08:22:03.383" v="223"/>
          <ac:picMkLst>
            <pc:docMk/>
            <pc:sldMk cId="1007872017" sldId="287"/>
            <ac:picMk id="6" creationId="{2F75FFB9-38E7-EAA9-45A8-CB800895DF9D}"/>
          </ac:picMkLst>
        </pc:picChg>
        <pc:picChg chg="add del mod ord">
          <ac:chgData name="Simonen Maarit Susanna" userId="S::susanna.simonen@opedu.kuopio.fi::0573e39a-f6fa-4096-b826-5582dc3c93b1" providerId="AD" clId="Web-{98DA73C4-BBFF-4B3F-9E4B-D90987B1C0C3}" dt="2025-01-22T08:38:53.419" v="228"/>
          <ac:picMkLst>
            <pc:docMk/>
            <pc:sldMk cId="1007872017" sldId="287"/>
            <ac:picMk id="10" creationId="{5946C282-AC47-2E70-641E-665BBCA8222F}"/>
          </ac:picMkLst>
        </pc:picChg>
        <pc:picChg chg="add mod ord">
          <ac:chgData name="Simonen Maarit Susanna" userId="S::susanna.simonen@opedu.kuopio.fi::0573e39a-f6fa-4096-b826-5582dc3c93b1" providerId="AD" clId="Web-{98DA73C4-BBFF-4B3F-9E4B-D90987B1C0C3}" dt="2025-01-22T08:39:03.966" v="230"/>
          <ac:picMkLst>
            <pc:docMk/>
            <pc:sldMk cId="1007872017" sldId="287"/>
            <ac:picMk id="13" creationId="{5B8E79CA-58B3-18D7-E6CE-49DA8CBE8777}"/>
          </ac:picMkLst>
        </pc:picChg>
      </pc:sldChg>
      <pc:sldChg chg="modSp">
        <pc:chgData name="Simonen Maarit Susanna" userId="S::susanna.simonen@opedu.kuopio.fi::0573e39a-f6fa-4096-b826-5582dc3c93b1" providerId="AD" clId="Web-{98DA73C4-BBFF-4B3F-9E4B-D90987B1C0C3}" dt="2025-01-22T07:23:00.045" v="116" actId="20577"/>
        <pc:sldMkLst>
          <pc:docMk/>
          <pc:sldMk cId="3429378748" sldId="292"/>
        </pc:sldMkLst>
        <pc:spChg chg="mod">
          <ac:chgData name="Simonen Maarit Susanna" userId="S::susanna.simonen@opedu.kuopio.fi::0573e39a-f6fa-4096-b826-5582dc3c93b1" providerId="AD" clId="Web-{98DA73C4-BBFF-4B3F-9E4B-D90987B1C0C3}" dt="2025-01-22T07:23:00.045" v="116" actId="20577"/>
          <ac:spMkLst>
            <pc:docMk/>
            <pc:sldMk cId="3429378748" sldId="292"/>
            <ac:spMk id="11" creationId="{B9ECF1C2-5C2B-4F60-A0A1-37CA619829A1}"/>
          </ac:spMkLst>
        </pc:spChg>
      </pc:sldChg>
      <pc:sldChg chg="modSp">
        <pc:chgData name="Simonen Maarit Susanna" userId="S::susanna.simonen@opedu.kuopio.fi::0573e39a-f6fa-4096-b826-5582dc3c93b1" providerId="AD" clId="Web-{98DA73C4-BBFF-4B3F-9E4B-D90987B1C0C3}" dt="2025-01-23T09:00:25.431" v="725" actId="20577"/>
        <pc:sldMkLst>
          <pc:docMk/>
          <pc:sldMk cId="2551315734" sldId="296"/>
        </pc:sldMkLst>
        <pc:spChg chg="mod">
          <ac:chgData name="Simonen Maarit Susanna" userId="S::susanna.simonen@opedu.kuopio.fi::0573e39a-f6fa-4096-b826-5582dc3c93b1" providerId="AD" clId="Web-{98DA73C4-BBFF-4B3F-9E4B-D90987B1C0C3}" dt="2025-01-23T09:00:25.431" v="725" actId="20577"/>
          <ac:spMkLst>
            <pc:docMk/>
            <pc:sldMk cId="2551315734" sldId="296"/>
            <ac:spMk id="8" creationId="{537E777A-C1A3-46FA-A0DD-5025A0DC7BC8}"/>
          </ac:spMkLst>
        </pc:spChg>
      </pc:sldChg>
      <pc:sldChg chg="modSp">
        <pc:chgData name="Simonen Maarit Susanna" userId="S::susanna.simonen@opedu.kuopio.fi::0573e39a-f6fa-4096-b826-5582dc3c93b1" providerId="AD" clId="Web-{98DA73C4-BBFF-4B3F-9E4B-D90987B1C0C3}" dt="2025-01-22T07:12:10.847" v="68" actId="20577"/>
        <pc:sldMkLst>
          <pc:docMk/>
          <pc:sldMk cId="2189999636" sldId="298"/>
        </pc:sldMkLst>
        <pc:spChg chg="mod">
          <ac:chgData name="Simonen Maarit Susanna" userId="S::susanna.simonen@opedu.kuopio.fi::0573e39a-f6fa-4096-b826-5582dc3c93b1" providerId="AD" clId="Web-{98DA73C4-BBFF-4B3F-9E4B-D90987B1C0C3}" dt="2025-01-22T07:12:10.847" v="68" actId="20577"/>
          <ac:spMkLst>
            <pc:docMk/>
            <pc:sldMk cId="2189999636" sldId="298"/>
            <ac:spMk id="8" creationId="{A59614FC-655E-469A-881A-5DF7B4E7482F}"/>
          </ac:spMkLst>
        </pc:spChg>
      </pc:sldChg>
      <pc:sldChg chg="modSp">
        <pc:chgData name="Simonen Maarit Susanna" userId="S::susanna.simonen@opedu.kuopio.fi::0573e39a-f6fa-4096-b826-5582dc3c93b1" providerId="AD" clId="Web-{98DA73C4-BBFF-4B3F-9E4B-D90987B1C0C3}" dt="2025-01-22T07:36:29.153" v="137" actId="20577"/>
        <pc:sldMkLst>
          <pc:docMk/>
          <pc:sldMk cId="3079237494" sldId="301"/>
        </pc:sldMkLst>
        <pc:spChg chg="mod">
          <ac:chgData name="Simonen Maarit Susanna" userId="S::susanna.simonen@opedu.kuopio.fi::0573e39a-f6fa-4096-b826-5582dc3c93b1" providerId="AD" clId="Web-{98DA73C4-BBFF-4B3F-9E4B-D90987B1C0C3}" dt="2025-01-22T07:36:29.153" v="137" actId="20577"/>
          <ac:spMkLst>
            <pc:docMk/>
            <pc:sldMk cId="3079237494" sldId="301"/>
            <ac:spMk id="7" creationId="{F68B2E85-4F96-4FA0-AF54-B15C65B53029}"/>
          </ac:spMkLst>
        </pc:spChg>
      </pc:sldChg>
      <pc:sldChg chg="modSp">
        <pc:chgData name="Simonen Maarit Susanna" userId="S::susanna.simonen@opedu.kuopio.fi::0573e39a-f6fa-4096-b826-5582dc3c93b1" providerId="AD" clId="Web-{98DA73C4-BBFF-4B3F-9E4B-D90987B1C0C3}" dt="2025-01-22T07:42:04.206" v="198" actId="20577"/>
        <pc:sldMkLst>
          <pc:docMk/>
          <pc:sldMk cId="3806534663" sldId="302"/>
        </pc:sldMkLst>
        <pc:spChg chg="mod">
          <ac:chgData name="Simonen Maarit Susanna" userId="S::susanna.simonen@opedu.kuopio.fi::0573e39a-f6fa-4096-b826-5582dc3c93b1" providerId="AD" clId="Web-{98DA73C4-BBFF-4B3F-9E4B-D90987B1C0C3}" dt="2025-01-22T07:42:04.206" v="198" actId="20577"/>
          <ac:spMkLst>
            <pc:docMk/>
            <pc:sldMk cId="3806534663" sldId="302"/>
            <ac:spMk id="3" creationId="{FCFDF873-0E6B-6769-EBB9-9930B426D923}"/>
          </ac:spMkLst>
        </pc:spChg>
      </pc:sldChg>
      <pc:sldChg chg="modSp">
        <pc:chgData name="Simonen Maarit Susanna" userId="S::susanna.simonen@opedu.kuopio.fi::0573e39a-f6fa-4096-b826-5582dc3c93b1" providerId="AD" clId="Web-{98DA73C4-BBFF-4B3F-9E4B-D90987B1C0C3}" dt="2025-01-22T08:56:14.877" v="353" actId="14100"/>
        <pc:sldMkLst>
          <pc:docMk/>
          <pc:sldMk cId="2496751216" sldId="303"/>
        </pc:sldMkLst>
        <pc:spChg chg="mod">
          <ac:chgData name="Simonen Maarit Susanna" userId="S::susanna.simonen@opedu.kuopio.fi::0573e39a-f6fa-4096-b826-5582dc3c93b1" providerId="AD" clId="Web-{98DA73C4-BBFF-4B3F-9E4B-D90987B1C0C3}" dt="2025-01-22T08:56:14.877" v="353" actId="14100"/>
          <ac:spMkLst>
            <pc:docMk/>
            <pc:sldMk cId="2496751216" sldId="303"/>
            <ac:spMk id="8" creationId="{1B300784-110D-4649-9BD6-1DFE5BBF04E0}"/>
          </ac:spMkLst>
        </pc:spChg>
      </pc:sldChg>
      <pc:sldChg chg="modSp">
        <pc:chgData name="Simonen Maarit Susanna" userId="S::susanna.simonen@opedu.kuopio.fi::0573e39a-f6fa-4096-b826-5582dc3c93b1" providerId="AD" clId="Web-{98DA73C4-BBFF-4B3F-9E4B-D90987B1C0C3}" dt="2025-01-22T10:04:58.612" v="680" actId="20577"/>
        <pc:sldMkLst>
          <pc:docMk/>
          <pc:sldMk cId="4090375152" sldId="305"/>
        </pc:sldMkLst>
        <pc:spChg chg="mod">
          <ac:chgData name="Simonen Maarit Susanna" userId="S::susanna.simonen@opedu.kuopio.fi::0573e39a-f6fa-4096-b826-5582dc3c93b1" providerId="AD" clId="Web-{98DA73C4-BBFF-4B3F-9E4B-D90987B1C0C3}" dt="2025-01-22T09:59:02.411" v="585" actId="1076"/>
          <ac:spMkLst>
            <pc:docMk/>
            <pc:sldMk cId="4090375152" sldId="305"/>
            <ac:spMk id="9" creationId="{908EAF8C-8CE5-98F4-DCE7-E29F354E1C84}"/>
          </ac:spMkLst>
        </pc:spChg>
        <pc:spChg chg="mod">
          <ac:chgData name="Simonen Maarit Susanna" userId="S::susanna.simonen@opedu.kuopio.fi::0573e39a-f6fa-4096-b826-5582dc3c93b1" providerId="AD" clId="Web-{98DA73C4-BBFF-4B3F-9E4B-D90987B1C0C3}" dt="2025-01-22T10:04:58.612" v="680" actId="20577"/>
          <ac:spMkLst>
            <pc:docMk/>
            <pc:sldMk cId="4090375152" sldId="305"/>
            <ac:spMk id="10" creationId="{E5D36122-98CD-8F94-F79D-A955FE097460}"/>
          </ac:spMkLst>
        </pc:spChg>
      </pc:sldChg>
      <pc:sldChg chg="modSp">
        <pc:chgData name="Simonen Maarit Susanna" userId="S::susanna.simonen@opedu.kuopio.fi::0573e39a-f6fa-4096-b826-5582dc3c93b1" providerId="AD" clId="Web-{98DA73C4-BBFF-4B3F-9E4B-D90987B1C0C3}" dt="2025-01-22T07:22:15.607" v="110" actId="20577"/>
        <pc:sldMkLst>
          <pc:docMk/>
          <pc:sldMk cId="673132609" sldId="306"/>
        </pc:sldMkLst>
        <pc:spChg chg="mod">
          <ac:chgData name="Simonen Maarit Susanna" userId="S::susanna.simonen@opedu.kuopio.fi::0573e39a-f6fa-4096-b826-5582dc3c93b1" providerId="AD" clId="Web-{98DA73C4-BBFF-4B3F-9E4B-D90987B1C0C3}" dt="2025-01-22T07:22:15.607" v="110" actId="20577"/>
          <ac:spMkLst>
            <pc:docMk/>
            <pc:sldMk cId="673132609" sldId="306"/>
            <ac:spMk id="3" creationId="{636CC5A8-BED6-7FE9-A58B-94967ABD22B1}"/>
          </ac:spMkLst>
        </pc:spChg>
      </pc:sldChg>
      <pc:sldChg chg="modSp">
        <pc:chgData name="Simonen Maarit Susanna" userId="S::susanna.simonen@opedu.kuopio.fi::0573e39a-f6fa-4096-b826-5582dc3c93b1" providerId="AD" clId="Web-{98DA73C4-BBFF-4B3F-9E4B-D90987B1C0C3}" dt="2025-01-22T09:05:03.770" v="377" actId="20577"/>
        <pc:sldMkLst>
          <pc:docMk/>
          <pc:sldMk cId="383213718" sldId="313"/>
        </pc:sldMkLst>
        <pc:spChg chg="mod">
          <ac:chgData name="Simonen Maarit Susanna" userId="S::susanna.simonen@opedu.kuopio.fi::0573e39a-f6fa-4096-b826-5582dc3c93b1" providerId="AD" clId="Web-{98DA73C4-BBFF-4B3F-9E4B-D90987B1C0C3}" dt="2025-01-22T09:05:03.770" v="377" actId="20577"/>
          <ac:spMkLst>
            <pc:docMk/>
            <pc:sldMk cId="383213718" sldId="313"/>
            <ac:spMk id="8" creationId="{01DADFF6-898A-9A1B-D59E-82E7F47586DC}"/>
          </ac:spMkLst>
        </pc:spChg>
      </pc:sldChg>
      <pc:sldChg chg="modSp">
        <pc:chgData name="Simonen Maarit Susanna" userId="S::susanna.simonen@opedu.kuopio.fi::0573e39a-f6fa-4096-b826-5582dc3c93b1" providerId="AD" clId="Web-{98DA73C4-BBFF-4B3F-9E4B-D90987B1C0C3}" dt="2025-01-22T09:21:14.258" v="494" actId="20577"/>
        <pc:sldMkLst>
          <pc:docMk/>
          <pc:sldMk cId="1815220792" sldId="316"/>
        </pc:sldMkLst>
        <pc:spChg chg="mod">
          <ac:chgData name="Simonen Maarit Susanna" userId="S::susanna.simonen@opedu.kuopio.fi::0573e39a-f6fa-4096-b826-5582dc3c93b1" providerId="AD" clId="Web-{98DA73C4-BBFF-4B3F-9E4B-D90987B1C0C3}" dt="2025-01-22T09:21:14.258" v="494" actId="20577"/>
          <ac:spMkLst>
            <pc:docMk/>
            <pc:sldMk cId="1815220792" sldId="316"/>
            <ac:spMk id="8" creationId="{6B7ED033-7203-287E-342D-2CEECCC2F86C}"/>
          </ac:spMkLst>
        </pc:spChg>
      </pc:sldChg>
      <pc:sldChg chg="modSp">
        <pc:chgData name="Simonen Maarit Susanna" userId="S::susanna.simonen@opedu.kuopio.fi::0573e39a-f6fa-4096-b826-5582dc3c93b1" providerId="AD" clId="Web-{98DA73C4-BBFF-4B3F-9E4B-D90987B1C0C3}" dt="2025-01-22T09:21:59.181" v="500" actId="20577"/>
        <pc:sldMkLst>
          <pc:docMk/>
          <pc:sldMk cId="4031156317" sldId="317"/>
        </pc:sldMkLst>
        <pc:spChg chg="mod">
          <ac:chgData name="Simonen Maarit Susanna" userId="S::susanna.simonen@opedu.kuopio.fi::0573e39a-f6fa-4096-b826-5582dc3c93b1" providerId="AD" clId="Web-{98DA73C4-BBFF-4B3F-9E4B-D90987B1C0C3}" dt="2025-01-22T09:21:35.227" v="497" actId="20577"/>
          <ac:spMkLst>
            <pc:docMk/>
            <pc:sldMk cId="4031156317" sldId="317"/>
            <ac:spMk id="2" creationId="{837FEFD6-1A89-295F-D987-E402FDA3ECCD}"/>
          </ac:spMkLst>
        </pc:spChg>
        <pc:spChg chg="mod">
          <ac:chgData name="Simonen Maarit Susanna" userId="S::susanna.simonen@opedu.kuopio.fi::0573e39a-f6fa-4096-b826-5582dc3c93b1" providerId="AD" clId="Web-{98DA73C4-BBFF-4B3F-9E4B-D90987B1C0C3}" dt="2025-01-22T09:21:59.181" v="500" actId="20577"/>
          <ac:spMkLst>
            <pc:docMk/>
            <pc:sldMk cId="4031156317" sldId="317"/>
            <ac:spMk id="7" creationId="{5A2A1675-36D2-BFD8-543D-DB07900D9DD3}"/>
          </ac:spMkLst>
        </pc:spChg>
      </pc:sldChg>
      <pc:sldChg chg="modSp">
        <pc:chgData name="Simonen Maarit Susanna" userId="S::susanna.simonen@opedu.kuopio.fi::0573e39a-f6fa-4096-b826-5582dc3c93b1" providerId="AD" clId="Web-{98DA73C4-BBFF-4B3F-9E4B-D90987B1C0C3}" dt="2025-01-22T09:09:43.890" v="385" actId="20577"/>
        <pc:sldMkLst>
          <pc:docMk/>
          <pc:sldMk cId="3482924661" sldId="318"/>
        </pc:sldMkLst>
        <pc:spChg chg="mod">
          <ac:chgData name="Simonen Maarit Susanna" userId="S::susanna.simonen@opedu.kuopio.fi::0573e39a-f6fa-4096-b826-5582dc3c93b1" providerId="AD" clId="Web-{98DA73C4-BBFF-4B3F-9E4B-D90987B1C0C3}" dt="2025-01-22T09:09:43.890" v="385" actId="20577"/>
          <ac:spMkLst>
            <pc:docMk/>
            <pc:sldMk cId="3482924661" sldId="318"/>
            <ac:spMk id="8" creationId="{933D1420-FDDF-2E0D-8556-517614068891}"/>
          </ac:spMkLst>
        </pc:spChg>
      </pc:sldChg>
      <pc:sldChg chg="modSp">
        <pc:chgData name="Simonen Maarit Susanna" userId="S::susanna.simonen@opedu.kuopio.fi::0573e39a-f6fa-4096-b826-5582dc3c93b1" providerId="AD" clId="Web-{98DA73C4-BBFF-4B3F-9E4B-D90987B1C0C3}" dt="2025-01-22T09:54:32.120" v="558" actId="14100"/>
        <pc:sldMkLst>
          <pc:docMk/>
          <pc:sldMk cId="3863123986" sldId="449"/>
        </pc:sldMkLst>
        <pc:picChg chg="mod">
          <ac:chgData name="Simonen Maarit Susanna" userId="S::susanna.simonen@opedu.kuopio.fi::0573e39a-f6fa-4096-b826-5582dc3c93b1" providerId="AD" clId="Web-{98DA73C4-BBFF-4B3F-9E4B-D90987B1C0C3}" dt="2025-01-22T09:54:32.120" v="558" actId="14100"/>
          <ac:picMkLst>
            <pc:docMk/>
            <pc:sldMk cId="3863123986" sldId="449"/>
            <ac:picMk id="9" creationId="{F4A942F6-673D-F323-335B-D2EAFADF1ADA}"/>
          </ac:picMkLst>
        </pc:picChg>
      </pc:sldChg>
      <pc:sldChg chg="modSp">
        <pc:chgData name="Simonen Maarit Susanna" userId="S::susanna.simonen@opedu.kuopio.fi::0573e39a-f6fa-4096-b826-5582dc3c93b1" providerId="AD" clId="Web-{98DA73C4-BBFF-4B3F-9E4B-D90987B1C0C3}" dt="2025-01-23T09:02:47.686" v="727" actId="14100"/>
        <pc:sldMkLst>
          <pc:docMk/>
          <pc:sldMk cId="902829967" sldId="450"/>
        </pc:sldMkLst>
        <pc:picChg chg="mod">
          <ac:chgData name="Simonen Maarit Susanna" userId="S::susanna.simonen@opedu.kuopio.fi::0573e39a-f6fa-4096-b826-5582dc3c93b1" providerId="AD" clId="Web-{98DA73C4-BBFF-4B3F-9E4B-D90987B1C0C3}" dt="2025-01-23T09:02:47.686" v="727" actId="14100"/>
          <ac:picMkLst>
            <pc:docMk/>
            <pc:sldMk cId="902829967" sldId="450"/>
            <ac:picMk id="8" creationId="{135D9A03-8E0F-3C85-836B-1FB36F8510E2}"/>
          </ac:picMkLst>
        </pc:picChg>
      </pc:sldChg>
      <pc:sldChg chg="modSp">
        <pc:chgData name="Simonen Maarit Susanna" userId="S::susanna.simonen@opedu.kuopio.fi::0573e39a-f6fa-4096-b826-5582dc3c93b1" providerId="AD" clId="Web-{98DA73C4-BBFF-4B3F-9E4B-D90987B1C0C3}" dt="2025-01-22T09:55:33.560" v="563" actId="14100"/>
        <pc:sldMkLst>
          <pc:docMk/>
          <pc:sldMk cId="1259417688" sldId="453"/>
        </pc:sldMkLst>
        <pc:spChg chg="mod">
          <ac:chgData name="Simonen Maarit Susanna" userId="S::susanna.simonen@opedu.kuopio.fi::0573e39a-f6fa-4096-b826-5582dc3c93b1" providerId="AD" clId="Web-{98DA73C4-BBFF-4B3F-9E4B-D90987B1C0C3}" dt="2025-01-22T09:55:17.184" v="560" actId="14100"/>
          <ac:spMkLst>
            <pc:docMk/>
            <pc:sldMk cId="1259417688" sldId="453"/>
            <ac:spMk id="2" creationId="{00000000-0000-0000-0000-000000000000}"/>
          </ac:spMkLst>
        </pc:spChg>
        <pc:picChg chg="mod">
          <ac:chgData name="Simonen Maarit Susanna" userId="S::susanna.simonen@opedu.kuopio.fi::0573e39a-f6fa-4096-b826-5582dc3c93b1" providerId="AD" clId="Web-{98DA73C4-BBFF-4B3F-9E4B-D90987B1C0C3}" dt="2025-01-22T09:55:33.560" v="563" actId="14100"/>
          <ac:picMkLst>
            <pc:docMk/>
            <pc:sldMk cId="1259417688" sldId="453"/>
            <ac:picMk id="9" creationId="{9EC8F279-7EF8-68AD-9E09-CDA9921B0483}"/>
          </ac:picMkLst>
        </pc:picChg>
      </pc:sldChg>
      <pc:sldChg chg="modSp">
        <pc:chgData name="Simonen Maarit Susanna" userId="S::susanna.simonen@opedu.kuopio.fi::0573e39a-f6fa-4096-b826-5582dc3c93b1" providerId="AD" clId="Web-{98DA73C4-BBFF-4B3F-9E4B-D90987B1C0C3}" dt="2025-01-22T09:09:58.843" v="388" actId="20577"/>
        <pc:sldMkLst>
          <pc:docMk/>
          <pc:sldMk cId="3963111007" sldId="454"/>
        </pc:sldMkLst>
        <pc:spChg chg="mod">
          <ac:chgData name="Simonen Maarit Susanna" userId="S::susanna.simonen@opedu.kuopio.fi::0573e39a-f6fa-4096-b826-5582dc3c93b1" providerId="AD" clId="Web-{98DA73C4-BBFF-4B3F-9E4B-D90987B1C0C3}" dt="2025-01-22T09:09:58.843" v="388" actId="20577"/>
          <ac:spMkLst>
            <pc:docMk/>
            <pc:sldMk cId="3963111007" sldId="454"/>
            <ac:spMk id="8" creationId="{6E438A22-42AE-F42D-E203-CC5F4F0A08E3}"/>
          </ac:spMkLst>
        </pc:spChg>
      </pc:sldChg>
      <pc:sldChg chg="del">
        <pc:chgData name="Simonen Maarit Susanna" userId="S::susanna.simonen@opedu.kuopio.fi::0573e39a-f6fa-4096-b826-5582dc3c93b1" providerId="AD" clId="Web-{98DA73C4-BBFF-4B3F-9E4B-D90987B1C0C3}" dt="2025-01-22T07:07:35.389" v="18"/>
        <pc:sldMkLst>
          <pc:docMk/>
          <pc:sldMk cId="1476310463" sldId="455"/>
        </pc:sldMkLst>
      </pc:sldChg>
      <pc:sldChg chg="modSp add replId">
        <pc:chgData name="Simonen Maarit Susanna" userId="S::susanna.simonen@opedu.kuopio.fi::0573e39a-f6fa-4096-b826-5582dc3c93b1" providerId="AD" clId="Web-{98DA73C4-BBFF-4B3F-9E4B-D90987B1C0C3}" dt="2025-01-22T08:57:36.333" v="356" actId="20577"/>
        <pc:sldMkLst>
          <pc:docMk/>
          <pc:sldMk cId="1938250423" sldId="455"/>
        </pc:sldMkLst>
        <pc:spChg chg="mod">
          <ac:chgData name="Simonen Maarit Susanna" userId="S::susanna.simonen@opedu.kuopio.fi::0573e39a-f6fa-4096-b826-5582dc3c93b1" providerId="AD" clId="Web-{98DA73C4-BBFF-4B3F-9E4B-D90987B1C0C3}" dt="2025-01-22T08:57:36.333" v="356" actId="20577"/>
          <ac:spMkLst>
            <pc:docMk/>
            <pc:sldMk cId="1938250423" sldId="455"/>
            <ac:spMk id="8" creationId="{1B300784-110D-4649-9BD6-1DFE5BBF04E0}"/>
          </ac:spMkLst>
        </pc:spChg>
      </pc:sldChg>
      <pc:sldChg chg="del">
        <pc:chgData name="Simonen Maarit Susanna" userId="S::susanna.simonen@opedu.kuopio.fi::0573e39a-f6fa-4096-b826-5582dc3c93b1" providerId="AD" clId="Web-{98DA73C4-BBFF-4B3F-9E4B-D90987B1C0C3}" dt="2025-01-22T07:34:35.604" v="122"/>
        <pc:sldMkLst>
          <pc:docMk/>
          <pc:sldMk cId="1665922475" sldId="456"/>
        </pc:sldMkLst>
      </pc:sldChg>
      <pc:sldChg chg="modSp add replId">
        <pc:chgData name="Simonen Maarit Susanna" userId="S::susanna.simonen@opedu.kuopio.fi::0573e39a-f6fa-4096-b826-5582dc3c93b1" providerId="AD" clId="Web-{98DA73C4-BBFF-4B3F-9E4B-D90987B1C0C3}" dt="2025-01-22T10:06:24.756" v="691" actId="20577"/>
        <pc:sldMkLst>
          <pc:docMk/>
          <pc:sldMk cId="1965476086" sldId="456"/>
        </pc:sldMkLst>
        <pc:spChg chg="mod">
          <ac:chgData name="Simonen Maarit Susanna" userId="S::susanna.simonen@opedu.kuopio.fi::0573e39a-f6fa-4096-b826-5582dc3c93b1" providerId="AD" clId="Web-{98DA73C4-BBFF-4B3F-9E4B-D90987B1C0C3}" dt="2025-01-22T10:06:24.756" v="691" actId="20577"/>
          <ac:spMkLst>
            <pc:docMk/>
            <pc:sldMk cId="1965476086" sldId="456"/>
            <ac:spMk id="10" creationId="{E5D36122-98CD-8F94-F79D-A955FE097460}"/>
          </ac:spMkLst>
        </pc:spChg>
      </pc:sldChg>
    </pc:docChg>
  </pc:docChgLst>
  <pc:docChgLst>
    <pc:chgData name="Julmala Laura Kristiina" userId="S::laura.julmala@opedu.kuopio.fi::fa384669-4bb2-40e4-bf4f-e141071c8217" providerId="AD" clId="Web-{7AA3B82C-CAD7-99F8-BC05-BE6263E17DDE}"/>
    <pc:docChg chg="modSld">
      <pc:chgData name="Julmala Laura Kristiina" userId="S::laura.julmala@opedu.kuopio.fi::fa384669-4bb2-40e4-bf4f-e141071c8217" providerId="AD" clId="Web-{7AA3B82C-CAD7-99F8-BC05-BE6263E17DDE}" dt="2024-01-22T09:17:43.841" v="0"/>
      <pc:docMkLst>
        <pc:docMk/>
      </pc:docMkLst>
      <pc:sldChg chg="modSp">
        <pc:chgData name="Julmala Laura Kristiina" userId="S::laura.julmala@opedu.kuopio.fi::fa384669-4bb2-40e4-bf4f-e141071c8217" providerId="AD" clId="Web-{7AA3B82C-CAD7-99F8-BC05-BE6263E17DDE}" dt="2024-01-22T09:17:43.841" v="0"/>
        <pc:sldMkLst>
          <pc:docMk/>
          <pc:sldMk cId="1007872017" sldId="287"/>
        </pc:sldMkLst>
      </pc:sldChg>
    </pc:docChg>
  </pc:docChgLst>
  <pc:docChgLst>
    <pc:chgData name="Kangasniemi Marke Anita" userId="S::marke.kangasniemi@opedu.kuopio.fi::ed265807-6a1d-4e6c-a717-2223d60f25fb" providerId="AD" clId="Web-{FDA2B855-5018-6253-189F-5D40AF1C1DB8}"/>
    <pc:docChg chg="modSld">
      <pc:chgData name="Kangasniemi Marke Anita" userId="S::marke.kangasniemi@opedu.kuopio.fi::ed265807-6a1d-4e6c-a717-2223d60f25fb" providerId="AD" clId="Web-{FDA2B855-5018-6253-189F-5D40AF1C1DB8}" dt="2024-08-19T10:15:25.489" v="68"/>
      <pc:docMkLst>
        <pc:docMk/>
      </pc:docMkLst>
      <pc:sldChg chg="modSp">
        <pc:chgData name="Kangasniemi Marke Anita" userId="S::marke.kangasniemi@opedu.kuopio.fi::ed265807-6a1d-4e6c-a717-2223d60f25fb" providerId="AD" clId="Web-{FDA2B855-5018-6253-189F-5D40AF1C1DB8}" dt="2024-08-19T10:09:22.757" v="36" actId="14100"/>
        <pc:sldMkLst>
          <pc:docMk/>
          <pc:sldMk cId="0" sldId="256"/>
        </pc:sldMkLst>
      </pc:sldChg>
      <pc:sldChg chg="modSp">
        <pc:chgData name="Kangasniemi Marke Anita" userId="S::marke.kangasniemi@opedu.kuopio.fi::ed265807-6a1d-4e6c-a717-2223d60f25fb" providerId="AD" clId="Web-{FDA2B855-5018-6253-189F-5D40AF1C1DB8}" dt="2024-08-19T10:15:25.489" v="68"/>
        <pc:sldMkLst>
          <pc:docMk/>
          <pc:sldMk cId="1007872017" sldId="287"/>
        </pc:sldMkLst>
      </pc:sldChg>
      <pc:sldChg chg="modSp">
        <pc:chgData name="Kangasniemi Marke Anita" userId="S::marke.kangasniemi@opedu.kuopio.fi::ed265807-6a1d-4e6c-a717-2223d60f25fb" providerId="AD" clId="Web-{FDA2B855-5018-6253-189F-5D40AF1C1DB8}" dt="2024-08-19T10:13:49.548" v="42" actId="20577"/>
        <pc:sldMkLst>
          <pc:docMk/>
          <pc:sldMk cId="3806534663" sldId="302"/>
        </pc:sldMkLst>
      </pc:sldChg>
    </pc:docChg>
  </pc:docChgLst>
  <pc:docChgLst>
    <pc:chgData name="Julmala Laura Kristiina" userId="S::laura.julmala@opedu.kuopio.fi::fa384669-4bb2-40e4-bf4f-e141071c8217" providerId="AD" clId="Web-{1E2CD1F7-902D-617D-27C5-D51C74EAE5E8}"/>
    <pc:docChg chg="addSld">
      <pc:chgData name="Julmala Laura Kristiina" userId="S::laura.julmala@opedu.kuopio.fi::fa384669-4bb2-40e4-bf4f-e141071c8217" providerId="AD" clId="Web-{1E2CD1F7-902D-617D-27C5-D51C74EAE5E8}" dt="2024-08-29T06:14:53.487" v="0"/>
      <pc:docMkLst>
        <pc:docMk/>
      </pc:docMkLst>
      <pc:sldChg chg="new">
        <pc:chgData name="Julmala Laura Kristiina" userId="S::laura.julmala@opedu.kuopio.fi::fa384669-4bb2-40e4-bf4f-e141071c8217" providerId="AD" clId="Web-{1E2CD1F7-902D-617D-27C5-D51C74EAE5E8}" dt="2024-08-29T06:14:53.487" v="0"/>
        <pc:sldMkLst>
          <pc:docMk/>
          <pc:sldMk cId="1665922475" sldId="456"/>
        </pc:sldMkLst>
      </pc:sldChg>
    </pc:docChg>
  </pc:docChgLst>
  <pc:docChgLst>
    <pc:chgData name="Simonen Maarit Susanna" userId="S::susanna.simonen@opedu.kuopio.fi::0573e39a-f6fa-4096-b826-5582dc3c93b1" providerId="AD" clId="Web-{78A6A46E-AB7C-0F98-0BB5-F7C67FF38B58}"/>
    <pc:docChg chg="addSld delSld modSld">
      <pc:chgData name="Simonen Maarit Susanna" userId="S::susanna.simonen@opedu.kuopio.fi::0573e39a-f6fa-4096-b826-5582dc3c93b1" providerId="AD" clId="Web-{78A6A46E-AB7C-0F98-0BB5-F7C67FF38B58}" dt="2024-01-16T13:56:24.785" v="96" actId="20577"/>
      <pc:docMkLst>
        <pc:docMk/>
      </pc:docMkLst>
      <pc:sldChg chg="modSp add">
        <pc:chgData name="Simonen Maarit Susanna" userId="S::susanna.simonen@opedu.kuopio.fi::0573e39a-f6fa-4096-b826-5582dc3c93b1" providerId="AD" clId="Web-{78A6A46E-AB7C-0F98-0BB5-F7C67FF38B58}" dt="2024-01-16T12:30:39.484" v="29" actId="1076"/>
        <pc:sldMkLst>
          <pc:docMk/>
          <pc:sldMk cId="2376318277" sldId="269"/>
        </pc:sldMkLst>
      </pc:sldChg>
      <pc:sldChg chg="modSp">
        <pc:chgData name="Simonen Maarit Susanna" userId="S::susanna.simonen@opedu.kuopio.fi::0573e39a-f6fa-4096-b826-5582dc3c93b1" providerId="AD" clId="Web-{78A6A46E-AB7C-0F98-0BB5-F7C67FF38B58}" dt="2024-01-16T13:56:24.785" v="96" actId="20577"/>
        <pc:sldMkLst>
          <pc:docMk/>
          <pc:sldMk cId="0" sldId="271"/>
        </pc:sldMkLst>
      </pc:sldChg>
      <pc:sldChg chg="modSp">
        <pc:chgData name="Simonen Maarit Susanna" userId="S::susanna.simonen@opedu.kuopio.fi::0573e39a-f6fa-4096-b826-5582dc3c93b1" providerId="AD" clId="Web-{78A6A46E-AB7C-0F98-0BB5-F7C67FF38B58}" dt="2024-01-16T12:47:34.231" v="88" actId="20577"/>
        <pc:sldMkLst>
          <pc:docMk/>
          <pc:sldMk cId="2551315734" sldId="296"/>
        </pc:sldMkLst>
      </pc:sldChg>
      <pc:sldChg chg="del mod modShow">
        <pc:chgData name="Simonen Maarit Susanna" userId="S::susanna.simonen@opedu.kuopio.fi::0573e39a-f6fa-4096-b826-5582dc3c93b1" providerId="AD" clId="Web-{78A6A46E-AB7C-0F98-0BB5-F7C67FF38B58}" dt="2024-01-16T12:32:51.416" v="31"/>
        <pc:sldMkLst>
          <pc:docMk/>
          <pc:sldMk cId="4235088326" sldId="297"/>
        </pc:sldMkLst>
      </pc:sldChg>
      <pc:sldChg chg="modSp">
        <pc:chgData name="Simonen Maarit Susanna" userId="S::susanna.simonen@opedu.kuopio.fi::0573e39a-f6fa-4096-b826-5582dc3c93b1" providerId="AD" clId="Web-{78A6A46E-AB7C-0F98-0BB5-F7C67FF38B58}" dt="2024-01-16T12:21:43.163" v="26" actId="14100"/>
        <pc:sldMkLst>
          <pc:docMk/>
          <pc:sldMk cId="3806534663" sldId="302"/>
        </pc:sldMkLst>
      </pc:sldChg>
      <pc:sldChg chg="modSp">
        <pc:chgData name="Simonen Maarit Susanna" userId="S::susanna.simonen@opedu.kuopio.fi::0573e39a-f6fa-4096-b826-5582dc3c93b1" providerId="AD" clId="Web-{78A6A46E-AB7C-0F98-0BB5-F7C67FF38B58}" dt="2024-01-16T13:44:37.869" v="91" actId="20577"/>
        <pc:sldMkLst>
          <pc:docMk/>
          <pc:sldMk cId="355593835" sldId="309"/>
        </pc:sldMkLst>
      </pc:sldChg>
      <pc:sldChg chg="modSp">
        <pc:chgData name="Simonen Maarit Susanna" userId="S::susanna.simonen@opedu.kuopio.fi::0573e39a-f6fa-4096-b826-5582dc3c93b1" providerId="AD" clId="Web-{78A6A46E-AB7C-0F98-0BB5-F7C67FF38B58}" dt="2024-01-16T12:37:04.309" v="39" actId="1076"/>
        <pc:sldMkLst>
          <pc:docMk/>
          <pc:sldMk cId="2012222186" sldId="451"/>
        </pc:sldMkLst>
      </pc:sldChg>
      <pc:sldChg chg="modSp">
        <pc:chgData name="Simonen Maarit Susanna" userId="S::susanna.simonen@opedu.kuopio.fi::0573e39a-f6fa-4096-b826-5582dc3c93b1" providerId="AD" clId="Web-{78A6A46E-AB7C-0F98-0BB5-F7C67FF38B58}" dt="2024-01-16T12:43:06.352" v="41" actId="20577"/>
        <pc:sldMkLst>
          <pc:docMk/>
          <pc:sldMk cId="3963111007" sldId="454"/>
        </pc:sldMkLst>
      </pc:sldChg>
      <pc:sldMasterChg chg="addSldLayout">
        <pc:chgData name="Simonen Maarit Susanna" userId="S::susanna.simonen@opedu.kuopio.fi::0573e39a-f6fa-4096-b826-5582dc3c93b1" providerId="AD" clId="Web-{78A6A46E-AB7C-0F98-0BB5-F7C67FF38B58}" dt="2024-01-16T12:30:26.124" v="27"/>
        <pc:sldMasterMkLst>
          <pc:docMk/>
          <pc:sldMasterMk cId="0" sldId="2147483658"/>
        </pc:sldMasterMkLst>
        <pc:sldLayoutChg chg="add">
          <pc:chgData name="Simonen Maarit Susanna" userId="S::susanna.simonen@opedu.kuopio.fi::0573e39a-f6fa-4096-b826-5582dc3c93b1" providerId="AD" clId="Web-{78A6A46E-AB7C-0F98-0BB5-F7C67FF38B58}" dt="2024-01-16T12:30:26.124" v="27"/>
          <pc:sldLayoutMkLst>
            <pc:docMk/>
            <pc:sldMasterMk cId="0" sldId="2147483658"/>
            <pc:sldLayoutMk cId="3239053903" sldId="2147483738"/>
          </pc:sldLayoutMkLst>
        </pc:sldLayoutChg>
      </pc:sldMasterChg>
    </pc:docChg>
  </pc:docChgLst>
  <pc:docChgLst>
    <pc:chgData name="Julmala Laura Kristiina" userId="S::laura.julmala@opedu.kuopio.fi::fa384669-4bb2-40e4-bf4f-e141071c8217" providerId="AD" clId="Web-{F5CE718A-98BE-E964-6CF5-5CF2CA4AE38F}"/>
    <pc:docChg chg="delSld modSld sldOrd">
      <pc:chgData name="Julmala Laura Kristiina" userId="S::laura.julmala@opedu.kuopio.fi::fa384669-4bb2-40e4-bf4f-e141071c8217" providerId="AD" clId="Web-{F5CE718A-98BE-E964-6CF5-5CF2CA4AE38F}" dt="2024-01-15T11:49:34.948" v="10"/>
      <pc:docMkLst>
        <pc:docMk/>
      </pc:docMkLst>
      <pc:sldChg chg="modSp">
        <pc:chgData name="Julmala Laura Kristiina" userId="S::laura.julmala@opedu.kuopio.fi::fa384669-4bb2-40e4-bf4f-e141071c8217" providerId="AD" clId="Web-{F5CE718A-98BE-E964-6CF5-5CF2CA4AE38F}" dt="2024-01-15T07:29:33.942" v="2" actId="20577"/>
        <pc:sldMkLst>
          <pc:docMk/>
          <pc:sldMk cId="0" sldId="259"/>
        </pc:sldMkLst>
      </pc:sldChg>
      <pc:sldChg chg="ord">
        <pc:chgData name="Julmala Laura Kristiina" userId="S::laura.julmala@opedu.kuopio.fi::fa384669-4bb2-40e4-bf4f-e141071c8217" providerId="AD" clId="Web-{F5CE718A-98BE-E964-6CF5-5CF2CA4AE38F}" dt="2024-01-15T11:49:29.307" v="9"/>
        <pc:sldMkLst>
          <pc:docMk/>
          <pc:sldMk cId="0" sldId="271"/>
        </pc:sldMkLst>
      </pc:sldChg>
      <pc:sldChg chg="modSp">
        <pc:chgData name="Julmala Laura Kristiina" userId="S::laura.julmala@opedu.kuopio.fi::fa384669-4bb2-40e4-bf4f-e141071c8217" providerId="AD" clId="Web-{F5CE718A-98BE-E964-6CF5-5CF2CA4AE38F}" dt="2024-01-15T11:34:00.412" v="7" actId="1076"/>
        <pc:sldMkLst>
          <pc:docMk/>
          <pc:sldMk cId="1546416227" sldId="283"/>
        </pc:sldMkLst>
      </pc:sldChg>
      <pc:sldChg chg="ord">
        <pc:chgData name="Julmala Laura Kristiina" userId="S::laura.julmala@opedu.kuopio.fi::fa384669-4bb2-40e4-bf4f-e141071c8217" providerId="AD" clId="Web-{F5CE718A-98BE-E964-6CF5-5CF2CA4AE38F}" dt="2024-01-15T11:42:27.853" v="8"/>
        <pc:sldMkLst>
          <pc:docMk/>
          <pc:sldMk cId="1009702967" sldId="285"/>
        </pc:sldMkLst>
      </pc:sldChg>
      <pc:sldChg chg="del">
        <pc:chgData name="Julmala Laura Kristiina" userId="S::laura.julmala@opedu.kuopio.fi::fa384669-4bb2-40e4-bf4f-e141071c8217" providerId="AD" clId="Web-{F5CE718A-98BE-E964-6CF5-5CF2CA4AE38F}" dt="2024-01-15T11:49:34.948" v="10"/>
        <pc:sldMkLst>
          <pc:docMk/>
          <pc:sldMk cId="1349213995" sldId="286"/>
        </pc:sldMkLst>
      </pc:sldChg>
      <pc:sldChg chg="del">
        <pc:chgData name="Julmala Laura Kristiina" userId="S::laura.julmala@opedu.kuopio.fi::fa384669-4bb2-40e4-bf4f-e141071c8217" providerId="AD" clId="Web-{F5CE718A-98BE-E964-6CF5-5CF2CA4AE38F}" dt="2024-01-15T07:30:14.038" v="3"/>
        <pc:sldMkLst>
          <pc:docMk/>
          <pc:sldMk cId="3854299969" sldId="288"/>
        </pc:sldMkLst>
      </pc:sldChg>
      <pc:sldChg chg="modSp">
        <pc:chgData name="Julmala Laura Kristiina" userId="S::laura.julmala@opedu.kuopio.fi::fa384669-4bb2-40e4-bf4f-e141071c8217" providerId="AD" clId="Web-{F5CE718A-98BE-E964-6CF5-5CF2CA4AE38F}" dt="2024-01-15T07:31:23.587" v="5" actId="20577"/>
        <pc:sldMkLst>
          <pc:docMk/>
          <pc:sldMk cId="2551315734" sldId="296"/>
        </pc:sldMkLst>
      </pc:sldChg>
      <pc:sldChg chg="modSp">
        <pc:chgData name="Julmala Laura Kristiina" userId="S::laura.julmala@opedu.kuopio.fi::fa384669-4bb2-40e4-bf4f-e141071c8217" providerId="AD" clId="Web-{F5CE718A-98BE-E964-6CF5-5CF2CA4AE38F}" dt="2024-01-15T07:31:40.885" v="6" actId="20577"/>
        <pc:sldMkLst>
          <pc:docMk/>
          <pc:sldMk cId="3801761359" sldId="2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AC9B7B-DDAE-406B-BF4B-491DDF37D6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5572C-CE63-4BAD-9E63-7FFFAAA49B1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DC7CED-1651-4B1A-9ACD-ADF8250895F8}" type="datetimeFigureOut">
              <a:rPr lang="LID4096"/>
              <a:pPr>
                <a:defRPr/>
              </a:pPr>
              <a:t>01/23/2025</a:t>
            </a:fld>
            <a:endParaRPr lang="en-F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10187EA-1822-4747-8430-3F3F5CA664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F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14C723B-D4FB-4D9C-9ED0-C7023AC3C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A6964-1F39-4C47-8509-95CAEBA78D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379C4-DCDD-4603-80E3-A25B27DE9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2414BD-74DF-41FF-B8F8-E9EB737F9C3E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i-FI"/>
              <a:t>Brändiuudistus</a:t>
            </a:r>
          </a:p>
          <a:p>
            <a:pPr marL="171450" indent="-171450">
              <a:buFontTx/>
              <a:buChar char="-"/>
            </a:pPr>
            <a:r>
              <a:rPr lang="fi-FI"/>
              <a:t>Materiaalit lisukkeineen jakoon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83788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900"/>
              <a:t>- Kenttien läpikäynti</a:t>
            </a:r>
          </a:p>
          <a:p>
            <a:r>
              <a:rPr lang="fi-FI" sz="900"/>
              <a:t>- Koulussa vai kotona: jos molemmat -&gt; jää valittavaksi vapaaksi</a:t>
            </a:r>
            <a:br>
              <a:rPr lang="fi-FI" sz="900">
                <a:cs typeface="+mn-lt"/>
              </a:rPr>
            </a:br>
            <a:r>
              <a:rPr lang="fi-FI" sz="900"/>
              <a:t>- Jos koulussa alla olevan suunnitelman mukaan -&gt; se voidaan pyrkiä oppitunnilla vahtimaan, mutta kuten muistatte alusta oppilas saa sen muokkauslinkin joten käytännössä tuo lause ”alla olevan suunnitelman mukaan” me emme sitä voi valvoa.</a:t>
            </a:r>
            <a:br>
              <a:rPr lang="fi-FI" sz="900">
                <a:cs typeface="+mn-lt"/>
              </a:rPr>
            </a:br>
            <a:r>
              <a:rPr lang="fi-FI" sz="900"/>
              <a:t>- Harkintaan perustuva valinta voidaan kohdistaa hakukohteittain siinä yhteishaussa. </a:t>
            </a:r>
            <a:endParaRPr lang="fi-FI"/>
          </a:p>
          <a:p>
            <a:r>
              <a:rPr lang="fi-FI" sz="900"/>
              <a:t>- Voiko jättää tyhjäksi. Ottakaa kantaa vähintään tekeekö koulussa vai kotona. Pyrkikää käyttämään tätä osaltaan </a:t>
            </a:r>
            <a:r>
              <a:rPr lang="fi-FI"/>
              <a:t>oppilaan</a:t>
            </a:r>
            <a:r>
              <a:rPr lang="fi-FI" sz="900"/>
              <a:t> päätöksenteon tukemisessa.</a:t>
            </a:r>
            <a:br>
              <a:rPr lang="fi-FI" sz="900">
                <a:cs typeface="+mn-lt"/>
              </a:rPr>
            </a:br>
            <a:r>
              <a:rPr lang="fi-FI" sz="900"/>
              <a:t>- Mutta </a:t>
            </a:r>
            <a:r>
              <a:rPr lang="fi-FI"/>
              <a:t>16.2</a:t>
            </a:r>
            <a:r>
              <a:rPr lang="fi-FI" sz="900"/>
              <a:t> mennessä pyydämme kaikkia huoltajia tämän tekemään.</a:t>
            </a:r>
            <a:br>
              <a:rPr lang="fi-FI" sz="900">
                <a:cs typeface="+mn-lt"/>
              </a:rPr>
            </a:br>
            <a:r>
              <a:rPr lang="fi-FI" sz="900"/>
              <a:t>- Jos suunnitelma muuttuu tämän jälkeen, voitte lähettää siitä Wilma viestin opolle.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10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28872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fi-FI" sz="900"/>
              <a:t>Hakemukseen voi merkitä 1-7 hakutoivetta siinä järjestyksessä, kun hakija haluaa tulla niihin valituksi.</a:t>
            </a:r>
          </a:p>
          <a:p>
            <a:pPr marL="171450" indent="-171450">
              <a:buFont typeface="Arial"/>
              <a:buChar char="•"/>
            </a:pPr>
            <a:r>
              <a:rPr lang="fi-FI" sz="900"/>
              <a:t>Hakutoivejärjestys on sitova kun hakuaika päättyy</a:t>
            </a:r>
          </a:p>
          <a:p>
            <a:pPr marL="171450" indent="-171450">
              <a:buFont typeface="Arial"/>
              <a:buChar char="•"/>
            </a:pPr>
            <a:r>
              <a:rPr lang="fi-FI" sz="900">
                <a:cs typeface="Calibri"/>
              </a:rPr>
              <a:t>Suositus </a:t>
            </a:r>
            <a:r>
              <a:rPr lang="fi-FI" sz="900" err="1">
                <a:cs typeface="Calibri"/>
              </a:rPr>
              <a:t>väh</a:t>
            </a:r>
            <a:r>
              <a:rPr lang="fi-FI" sz="900">
                <a:cs typeface="Calibri"/>
              </a:rPr>
              <a:t>. 2 kohdetta.</a:t>
            </a:r>
          </a:p>
          <a:p>
            <a:pPr marL="171450" indent="-171450">
              <a:buFont typeface="Arial"/>
              <a:buChar char="•"/>
            </a:pPr>
            <a:r>
              <a:rPr lang="fi-FI" sz="900">
                <a:cs typeface="Calibri"/>
              </a:rPr>
              <a:t>Case: vain pääsykokeellisia (erityislukio, lähihoitaja) paikkoja -&gt; varasuunnitelma loppuun, esim. lukion yleislinja, </a:t>
            </a:r>
            <a:r>
              <a:rPr lang="fi-FI" sz="900" err="1">
                <a:cs typeface="Calibri"/>
              </a:rPr>
              <a:t>ammatillien</a:t>
            </a:r>
            <a:r>
              <a:rPr lang="fi-FI" sz="900">
                <a:cs typeface="Calibri"/>
              </a:rPr>
              <a:t> pt jossa vain amispisteet </a:t>
            </a:r>
            <a:r>
              <a:rPr lang="fi-FI" sz="900" err="1">
                <a:cs typeface="Calibri"/>
              </a:rPr>
              <a:t>tUVA</a:t>
            </a:r>
            <a:r>
              <a:rPr lang="fi-FI" sz="900">
                <a:cs typeface="Calibri"/>
              </a:rPr>
              <a:t>. </a:t>
            </a:r>
          </a:p>
          <a:p>
            <a:pPr marL="171450" indent="-171450">
              <a:buFont typeface="Arial"/>
              <a:buChar char="•"/>
            </a:pPr>
            <a:r>
              <a:rPr lang="fi-FI" sz="900">
                <a:cs typeface="Calibri"/>
              </a:rPr>
              <a:t>Jos yhteishaussa ei pääse sinne minne haluaa tai huomaa </a:t>
            </a:r>
            <a:r>
              <a:rPr lang="fi-FI" sz="900" err="1">
                <a:cs typeface="Calibri"/>
              </a:rPr>
              <a:t>ekan</a:t>
            </a:r>
            <a:r>
              <a:rPr lang="fi-FI" sz="900">
                <a:cs typeface="Calibri"/>
              </a:rPr>
              <a:t> opiskeluvuoden aikana että ei ole oma juttu niin mahdollisuuksia siirtoon on vähintään siinä että hakee seuraavana vuotena uudestaan.</a:t>
            </a:r>
            <a:br>
              <a:rPr lang="fi-FI" sz="900">
                <a:cs typeface="Calibri"/>
              </a:rPr>
            </a:br>
            <a:endParaRPr lang="fi-FI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fi-FI">
                <a:cs typeface="Calibri"/>
              </a:rPr>
              <a:t>Haku koulussa tai kotona -&gt; huoltajakuulemisessa TE otatte siihen kantaa</a:t>
            </a:r>
          </a:p>
          <a:p>
            <a:pPr marL="171450" indent="-171450">
              <a:buFont typeface="Arial"/>
              <a:buChar char="•"/>
            </a:pPr>
            <a:r>
              <a:rPr lang="fi-FI">
                <a:cs typeface="Calibri"/>
              </a:rPr>
              <a:t>Hakua harjoitellaan tekemällä ainakin DEMO-haku opintopolusta</a:t>
            </a:r>
          </a:p>
          <a:p>
            <a:pPr marL="171450" indent="-171450">
              <a:buFont typeface="Arial"/>
              <a:buChar char="•"/>
            </a:pPr>
            <a:r>
              <a:rPr lang="fi-FI">
                <a:cs typeface="Calibri"/>
              </a:rPr>
              <a:t>Haun tekoon tosiaan tarvitsee nettiyhteyden. Puhelimellakin sen voi tehdä vaikka tietokone on suosituksena.</a:t>
            </a:r>
          </a:p>
          <a:p>
            <a:pPr marL="171450" indent="-171450">
              <a:buFont typeface="Arial"/>
              <a:buChar char="•"/>
            </a:pPr>
            <a:r>
              <a:rPr lang="fi-FI">
                <a:cs typeface="Calibri"/>
              </a:rPr>
              <a:t>Terveydellisistä seikoista tai soveltumattomuudesta sen verran: Lähtökohta on, että terveys ei saa olla esteenä opiskelupaikan saamiselle. Kuitenkaan oppilasta ei voida valita opintoihin tai opiskeluoikeus voidaan perua ns. SORA </a:t>
            </a:r>
            <a:r>
              <a:rPr lang="fi-FI" err="1">
                <a:cs typeface="Calibri"/>
              </a:rPr>
              <a:t>laindsäädännön</a:t>
            </a:r>
            <a:r>
              <a:rPr lang="fi-FI">
                <a:cs typeface="Calibri"/>
              </a:rPr>
              <a:t> perusteella oppilaalta jonka terveys tai toimintakyky ei mahdollista alalle opiskelua. Esimerkkinä: turvallisuusalan perustutkinto -&gt; vaikea masennus tai sellainen fyysinen sairaus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>
                <a:cs typeface="Calibri"/>
              </a:rPr>
              <a:t>Nämä terveydelliset seikat löytyvät opinto-polusta</a:t>
            </a:r>
            <a:br>
              <a:rPr lang="fi-FI">
                <a:cs typeface="Calibri"/>
              </a:rPr>
            </a:br>
            <a:br>
              <a:rPr lang="fi-FI">
                <a:cs typeface="Calibri"/>
              </a:rPr>
            </a:br>
            <a:br>
              <a:rPr lang="fi-FI">
                <a:cs typeface="Calibri"/>
              </a:rPr>
            </a:br>
            <a:r>
              <a:rPr lang="fi-FI">
                <a:cs typeface="Calibri"/>
              </a:rPr>
              <a:t>”</a:t>
            </a:r>
            <a:r>
              <a:rPr lang="fi-FI" b="0" i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sellainen psyykkinen tai fyysinen sairaus tai vamma, joka estää käytännön tehtäviin tai työssäoppimiseen osallistumisen”</a:t>
            </a:r>
          </a:p>
          <a:p>
            <a:pPr algn="l"/>
            <a:br>
              <a:rPr lang="fi-FI">
                <a:cs typeface="Calibri"/>
              </a:rPr>
            </a:br>
            <a:r>
              <a:rPr lang="fi-FI" b="1" i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Metsäalan perustutkinto tai ammattitutkinto; metsäkoneenkuljetuksen osaamisala</a:t>
            </a:r>
            <a:endParaRPr lang="fi-FI" b="0" i="0">
              <a:solidFill>
                <a:srgbClr val="1D1D1D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insuliinihoitoinen diabetes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epilepsia tai muut tasapainoelimistön sairaudet ja toimintahäiriöt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sellainen näön tai kuulon heikkous, jota ei voida korjata apuvälineillä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sydän- ja verenkiertoelinten sairaus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fyysisen kuormituksen sietoa ja ulkotyössä selviytymistä rajoittava hengityselinten sairaus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tuki- ja liikuntaelimistön sairaus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mielenterveyden häiriö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päihteiden ongelmakäyttö tai päihderiippuvuus.</a:t>
            </a:r>
          </a:p>
          <a:p>
            <a:pPr marL="171450" indent="-171450">
              <a:buFont typeface="Arial"/>
              <a:buChar char="•"/>
            </a:pPr>
            <a:endParaRPr lang="fi-FI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11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83972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2971C-B528-B395-399F-D19BA8DDB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5DA642D5-2EA2-BFAD-39EA-29873F11AF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5ACE8218-0197-B5DF-8F11-90CDCB07D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fi-FI" sz="900"/>
              <a:t>Hakemukseen voi merkitä 1-7 hakutoivetta siinä järjestyksessä, kun hakija haluaa tulla niihin valituksi.</a:t>
            </a:r>
          </a:p>
          <a:p>
            <a:pPr marL="171450" indent="-171450">
              <a:buFont typeface="Arial"/>
              <a:buChar char="•"/>
            </a:pPr>
            <a:r>
              <a:rPr lang="fi-FI" sz="900"/>
              <a:t>Hakutoivejärjestys on sitova kun hakuaika päättyy</a:t>
            </a:r>
          </a:p>
          <a:p>
            <a:pPr marL="171450" indent="-171450">
              <a:buFont typeface="Arial"/>
              <a:buChar char="•"/>
            </a:pPr>
            <a:r>
              <a:rPr lang="fi-FI" sz="900">
                <a:cs typeface="Calibri"/>
              </a:rPr>
              <a:t>Suositus </a:t>
            </a:r>
            <a:r>
              <a:rPr lang="fi-FI" sz="900" err="1">
                <a:cs typeface="Calibri"/>
              </a:rPr>
              <a:t>väh</a:t>
            </a:r>
            <a:r>
              <a:rPr lang="fi-FI" sz="900">
                <a:cs typeface="Calibri"/>
              </a:rPr>
              <a:t>. 2 kohdetta.</a:t>
            </a:r>
          </a:p>
          <a:p>
            <a:pPr marL="171450" indent="-171450">
              <a:buFont typeface="Arial"/>
              <a:buChar char="•"/>
            </a:pPr>
            <a:r>
              <a:rPr lang="fi-FI" sz="900">
                <a:cs typeface="Calibri"/>
              </a:rPr>
              <a:t>Case: vain pääsykokeellisia (erityislukio, lähihoitaja) paikkoja -&gt; varasuunnitelma loppuun, esim. lukion yleislinja, </a:t>
            </a:r>
            <a:r>
              <a:rPr lang="fi-FI" sz="900" err="1">
                <a:cs typeface="Calibri"/>
              </a:rPr>
              <a:t>ammatillien</a:t>
            </a:r>
            <a:r>
              <a:rPr lang="fi-FI" sz="900">
                <a:cs typeface="Calibri"/>
              </a:rPr>
              <a:t> pt jossa vain amispisteet </a:t>
            </a:r>
            <a:r>
              <a:rPr lang="fi-FI" sz="900" err="1">
                <a:cs typeface="Calibri"/>
              </a:rPr>
              <a:t>tUVA</a:t>
            </a:r>
            <a:r>
              <a:rPr lang="fi-FI" sz="900">
                <a:cs typeface="Calibri"/>
              </a:rPr>
              <a:t>. </a:t>
            </a:r>
          </a:p>
          <a:p>
            <a:pPr marL="171450" indent="-171450">
              <a:buFont typeface="Arial"/>
              <a:buChar char="•"/>
            </a:pPr>
            <a:r>
              <a:rPr lang="fi-FI" sz="900">
                <a:cs typeface="Calibri"/>
              </a:rPr>
              <a:t>Jos yhteishaussa ei pääse sinne minne haluaa tai huomaa </a:t>
            </a:r>
            <a:r>
              <a:rPr lang="fi-FI" sz="900" err="1">
                <a:cs typeface="Calibri"/>
              </a:rPr>
              <a:t>ekan</a:t>
            </a:r>
            <a:r>
              <a:rPr lang="fi-FI" sz="900">
                <a:cs typeface="Calibri"/>
              </a:rPr>
              <a:t> opiskeluvuoden aikana että ei ole oma juttu niin mahdollisuuksia siirtoon on vähintään siinä että hakee seuraavana vuotena uudestaan.</a:t>
            </a:r>
            <a:br>
              <a:rPr lang="fi-FI" sz="900">
                <a:cs typeface="Calibri"/>
              </a:rPr>
            </a:br>
            <a:endParaRPr lang="fi-FI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fi-FI">
                <a:cs typeface="Calibri"/>
              </a:rPr>
              <a:t>Haku koulussa tai kotona -&gt; huoltajakuulemisessa TE otatte siihen kantaa</a:t>
            </a:r>
          </a:p>
          <a:p>
            <a:pPr marL="171450" indent="-171450">
              <a:buFont typeface="Arial"/>
              <a:buChar char="•"/>
            </a:pPr>
            <a:r>
              <a:rPr lang="fi-FI">
                <a:cs typeface="Calibri"/>
              </a:rPr>
              <a:t>Hakua harjoitellaan tekemällä ainakin DEMO-haku opintopolusta</a:t>
            </a:r>
          </a:p>
          <a:p>
            <a:pPr marL="171450" indent="-171450">
              <a:buFont typeface="Arial"/>
              <a:buChar char="•"/>
            </a:pPr>
            <a:r>
              <a:rPr lang="fi-FI">
                <a:cs typeface="Calibri"/>
              </a:rPr>
              <a:t>Haun tekoon tosiaan tarvitsee nettiyhteyden. Puhelimellakin sen voi tehdä vaikka tietokone on suosituksena.</a:t>
            </a:r>
          </a:p>
          <a:p>
            <a:pPr marL="171450" indent="-171450">
              <a:buFont typeface="Arial"/>
              <a:buChar char="•"/>
            </a:pPr>
            <a:r>
              <a:rPr lang="fi-FI">
                <a:cs typeface="Calibri"/>
              </a:rPr>
              <a:t>Terveydellisistä seikoista tai soveltumattomuudesta sen verran: Lähtökohta on, että terveys ei saa olla esteenä opiskelupaikan saamiselle. Kuitenkaan oppilasta ei voida valita opintoihin tai opiskeluoikeus voidaan perua ns. SORA </a:t>
            </a:r>
            <a:r>
              <a:rPr lang="fi-FI" err="1">
                <a:cs typeface="Calibri"/>
              </a:rPr>
              <a:t>laindsäädännön</a:t>
            </a:r>
            <a:r>
              <a:rPr lang="fi-FI">
                <a:cs typeface="Calibri"/>
              </a:rPr>
              <a:t> perusteella oppilaalta jonka terveys tai toimintakyky ei mahdollista alalle opiskelua. Esimerkkinä: turvallisuusalan perustutkinto -&gt; vaikea masennus tai sellainen fyysinen sairaus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>
                <a:cs typeface="Calibri"/>
              </a:rPr>
              <a:t>Nämä terveydelliset seikat löytyvät opinto-polusta</a:t>
            </a:r>
            <a:br>
              <a:rPr lang="fi-FI">
                <a:cs typeface="Calibri"/>
              </a:rPr>
            </a:br>
            <a:br>
              <a:rPr lang="fi-FI">
                <a:cs typeface="Calibri"/>
              </a:rPr>
            </a:br>
            <a:br>
              <a:rPr lang="fi-FI">
                <a:cs typeface="Calibri"/>
              </a:rPr>
            </a:br>
            <a:r>
              <a:rPr lang="fi-FI">
                <a:cs typeface="Calibri"/>
              </a:rPr>
              <a:t>”</a:t>
            </a:r>
            <a:r>
              <a:rPr lang="fi-FI" b="0" i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sellainen psyykkinen tai fyysinen sairaus tai vamma, joka estää käytännön tehtäviin tai työssäoppimiseen osallistumisen”</a:t>
            </a:r>
          </a:p>
          <a:p>
            <a:pPr algn="l"/>
            <a:br>
              <a:rPr lang="fi-FI">
                <a:cs typeface="Calibri"/>
              </a:rPr>
            </a:br>
            <a:r>
              <a:rPr lang="fi-FI" b="1" i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Metsäalan perustutkinto tai ammattitutkinto; metsäkoneenkuljetuksen osaamisala</a:t>
            </a:r>
            <a:endParaRPr lang="fi-FI" b="0" i="0">
              <a:solidFill>
                <a:srgbClr val="1D1D1D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insuliinihoitoinen diabetes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epilepsia tai muut tasapainoelimistön sairaudet ja toimintahäiriöt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sellainen näön tai kuulon heikkous, jota ei voida korjata apuvälineillä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sydän- ja verenkiertoelinten sairaus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fyysisen kuormituksen sietoa ja ulkotyössä selviytymistä rajoittava hengityselinten sairaus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tuki- ja liikuntaelimistön sairaus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mielenterveyden häiriö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päihteiden ongelmakäyttö tai päihderiippuvuus.</a:t>
            </a:r>
          </a:p>
          <a:p>
            <a:pPr marL="171450" indent="-171450">
              <a:buFont typeface="Arial"/>
              <a:buChar char="•"/>
            </a:pPr>
            <a:endParaRPr lang="fi-FI">
              <a:cs typeface="Calibri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F28A5DA-4F4C-31AD-CE66-D86374B91C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12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71500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i-FI"/>
              <a:t>Koulutustiedon ja yhteishakuportaali</a:t>
            </a:r>
          </a:p>
          <a:p>
            <a:pPr marL="171450" indent="-171450">
              <a:buFontTx/>
              <a:buChar char="-"/>
            </a:pPr>
            <a:r>
              <a:rPr lang="fi-FI"/>
              <a:t>Koulutustieto vasemmalla: amistutkinnot listattu, lukiot joutuu kaivamaan hakutoiminnolla, rajaus, pisterajat, valintamenettelyt</a:t>
            </a:r>
          </a:p>
          <a:p>
            <a:pPr marL="171450" indent="-171450">
              <a:buFontTx/>
              <a:buChar char="-"/>
            </a:pPr>
            <a:r>
              <a:rPr lang="fi-FI"/>
              <a:t>Hakutoiminto keskellä</a:t>
            </a:r>
          </a:p>
          <a:p>
            <a:pPr marL="171450" indent="-171450">
              <a:buFontTx/>
              <a:buChar char="-"/>
            </a:pPr>
            <a:r>
              <a:rPr lang="fi-FI"/>
              <a:t>Tietoa koulutuksen hakemisesta!! Siellä myös terveystiedot</a:t>
            </a:r>
          </a:p>
          <a:p>
            <a:pPr marL="171450" indent="-171450">
              <a:buFontTx/>
              <a:buChar char="-"/>
            </a:pPr>
            <a:r>
              <a:rPr lang="fi-FI"/>
              <a:t>Tällaisesta kokonaisuudesta kysymys, seuraavaksi mennään katsomaan tarkemmin niitä vaihtoehtoja minne oppilaat voivat hakea.</a:t>
            </a:r>
          </a:p>
          <a:p>
            <a:pPr marL="171450" indent="-171450">
              <a:buFontTx/>
              <a:buChar char="-"/>
            </a:pPr>
            <a:r>
              <a:rPr lang="fi-FI"/>
              <a:t> Ohjeet ihan alhaalla</a:t>
            </a:r>
          </a:p>
          <a:p>
            <a:pPr marL="171450" indent="-171450">
              <a:buFontTx/>
              <a:buChar char="-"/>
            </a:pPr>
            <a:endParaRPr lang="fi-FI"/>
          </a:p>
          <a:p>
            <a:pPr marL="171450" indent="-171450">
              <a:buFontTx/>
              <a:buChar char="-"/>
            </a:pPr>
            <a:r>
              <a:rPr lang="fi-FI"/>
              <a:t>KIRJAUUTMINEN pankkitunnuksilla): OMIEN TIETOJEN KATSELU VOI LÖYTYÄ JOTAIN JÄNNÄÄ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13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0642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4DB94-45D0-3C03-A3C6-FA0557D02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2739DFC9-8A0F-1549-6C72-5BAB9E0353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A55DFB6C-E2DC-5D79-7D17-EB0FF9178A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56A68A7-42ED-0E0A-C628-B1AB970659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14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43215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-</a:t>
            </a:r>
            <a:r>
              <a:rPr lang="fi-FI" baseline="0"/>
              <a:t> Yleissivistys</a:t>
            </a:r>
            <a:br>
              <a:rPr lang="fi-FI" baseline="0">
                <a:cs typeface="Calibri"/>
              </a:rPr>
            </a:br>
            <a:r>
              <a:rPr lang="fi-FI" baseline="0"/>
              <a:t>- Yleinen jatko-opintokelpoisuus, pääsääntöisesti korkeakouluihin. </a:t>
            </a:r>
            <a:br>
              <a:rPr lang="fi-FI" baseline="0">
                <a:cs typeface="Calibri"/>
              </a:rPr>
            </a:br>
            <a:r>
              <a:rPr lang="fi-FI" baseline="0"/>
              <a:t>- Lukio-opinnot suoritetaan </a:t>
            </a:r>
            <a:r>
              <a:rPr lang="fi-FI"/>
              <a:t>Suomessa pääsääntöisesti </a:t>
            </a:r>
            <a:r>
              <a:rPr lang="fi-FI" baseline="0"/>
              <a:t>3-vuodessa, kurssimuotoisena, 150 op. YO-kirjoitukset ja YO-tutkinto. </a:t>
            </a:r>
            <a:br>
              <a:rPr lang="fi-FI" baseline="0">
                <a:cs typeface="Calibri"/>
              </a:rPr>
            </a:br>
            <a:r>
              <a:rPr lang="fi-FI" baseline="0"/>
              <a:t>- Opiskelijoilla</a:t>
            </a:r>
            <a:r>
              <a:rPr lang="fi-FI"/>
              <a:t> </a:t>
            </a:r>
            <a:r>
              <a:rPr lang="fi-FI" baseline="0"/>
              <a:t> on vastuu omien opintojen suunnittelusta ja </a:t>
            </a:r>
            <a:r>
              <a:rPr lang="fi-FI"/>
              <a:t>toteutuksesta</a:t>
            </a:r>
            <a:r>
              <a:rPr lang="fi-FI" baseline="0"/>
              <a:t>, mutta tukipalveluja, ja ohjausta on </a:t>
            </a:r>
            <a:r>
              <a:rPr lang="fi-FI"/>
              <a:t>saatavilla</a:t>
            </a:r>
            <a:r>
              <a:rPr lang="fi-FI" baseline="0"/>
              <a:t> 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15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0449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8B442-B0A2-2BA2-1819-E56F863C4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6D7CD33C-A09A-DF29-54C1-7298700E4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4F4CC49E-392C-0BAF-68D0-1FF0C9B40C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-</a:t>
            </a:r>
            <a:r>
              <a:rPr lang="fi-FI" baseline="0"/>
              <a:t> Yleissivistys</a:t>
            </a:r>
            <a:br>
              <a:rPr lang="fi-FI" baseline="0">
                <a:cs typeface="Calibri"/>
              </a:rPr>
            </a:br>
            <a:r>
              <a:rPr lang="fi-FI" baseline="0"/>
              <a:t>- Yleinen jatko-opintokelpoisuus, pääsääntöisesti korkeakouluihin. </a:t>
            </a:r>
            <a:br>
              <a:rPr lang="fi-FI" baseline="0">
                <a:cs typeface="Calibri"/>
              </a:rPr>
            </a:br>
            <a:r>
              <a:rPr lang="fi-FI" baseline="0"/>
              <a:t>- Lukio-opinnot suoritetaan </a:t>
            </a:r>
            <a:r>
              <a:rPr lang="fi-FI"/>
              <a:t>Suomessa pääsääntöisesti </a:t>
            </a:r>
            <a:r>
              <a:rPr lang="fi-FI" baseline="0"/>
              <a:t>3-vuodessa, kurssimuotoisena, 150 op. YO-kirjoitukset ja YO-tutkinto. </a:t>
            </a:r>
            <a:br>
              <a:rPr lang="fi-FI" baseline="0">
                <a:cs typeface="Calibri"/>
              </a:rPr>
            </a:br>
            <a:r>
              <a:rPr lang="fi-FI" baseline="0"/>
              <a:t>- Opiskelijoilla</a:t>
            </a:r>
            <a:r>
              <a:rPr lang="fi-FI"/>
              <a:t> </a:t>
            </a:r>
            <a:r>
              <a:rPr lang="fi-FI" baseline="0"/>
              <a:t> on vastuu omien opintojen suunnittelusta ja </a:t>
            </a:r>
            <a:r>
              <a:rPr lang="fi-FI"/>
              <a:t>toteutuksesta</a:t>
            </a:r>
            <a:r>
              <a:rPr lang="fi-FI" baseline="0"/>
              <a:t>, mutta tukipalveluja, ja ohjausta on </a:t>
            </a:r>
            <a:r>
              <a:rPr lang="fi-FI"/>
              <a:t>saatavilla</a:t>
            </a:r>
            <a:r>
              <a:rPr lang="fi-FI" baseline="0"/>
              <a:t> 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C46386B-BEE5-5BB3-FCD9-66717808D9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16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90572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17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96932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18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6951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- Kuopion lukiotarjonta</a:t>
            </a:r>
            <a:r>
              <a:rPr lang="fi-FI" baseline="0"/>
              <a:t> </a:t>
            </a:r>
            <a:r>
              <a:rPr lang="fi-FI"/>
              <a:t>2024</a:t>
            </a:r>
            <a:br>
              <a:rPr lang="fi-FI" baseline="0">
                <a:cs typeface="+mn-lt"/>
              </a:rPr>
            </a:br>
            <a:r>
              <a:rPr lang="fi-FI" baseline="0"/>
              <a:t>- Kaikissa lukioissa on ns. yleislinja, </a:t>
            </a:r>
            <a:br>
              <a:rPr lang="fi-FI" baseline="0">
                <a:cs typeface="+mn-lt"/>
              </a:rPr>
            </a:br>
            <a:r>
              <a:rPr lang="fi-FI" baseline="0"/>
              <a:t>- Helpompaa on määritellä erityislinjat: eli </a:t>
            </a:r>
            <a:r>
              <a:rPr lang="fi-FI"/>
              <a:t>erityistehtävän</a:t>
            </a:r>
            <a:r>
              <a:rPr lang="fi-FI" baseline="0"/>
              <a:t> saaneissa lukioissa on </a:t>
            </a:r>
            <a:r>
              <a:rPr lang="fi-FI"/>
              <a:t>opiskelijalla</a:t>
            </a:r>
            <a:r>
              <a:rPr lang="fi-FI" baseline="0"/>
              <a:t> mahdollisuus tehokkaasti lukion yleisten opintojen </a:t>
            </a:r>
            <a:r>
              <a:rPr lang="fi-FI" err="1"/>
              <a:t>rinnallal</a:t>
            </a:r>
            <a:r>
              <a:rPr lang="fi-FI" baseline="0"/>
              <a:t> toteuttaa itseään ja harrastuneisuuttaan</a:t>
            </a:r>
            <a:br>
              <a:rPr lang="fi-FI" baseline="0">
                <a:cs typeface="+mn-lt"/>
              </a:rPr>
            </a:br>
            <a:r>
              <a:rPr lang="fi-FI" baseline="0"/>
              <a:t>- Jos </a:t>
            </a:r>
            <a:r>
              <a:rPr lang="fi-FI"/>
              <a:t>hakee</a:t>
            </a:r>
            <a:r>
              <a:rPr lang="fi-FI" baseline="0"/>
              <a:t> erityislinjalle, se ei tarkoita että välttämättä ryhtyy muusikoksi tai huippu-urheilijaksi, mutta se tarjoaa siihen mahdollisuuksia. </a:t>
            </a:r>
            <a:br>
              <a:rPr lang="fi-FI" baseline="0">
                <a:cs typeface="+mn-lt"/>
              </a:rPr>
            </a:br>
            <a:r>
              <a:rPr lang="fi-FI" baseline="0"/>
              <a:t>- Se ei myös poissulje sitä, etteikö </a:t>
            </a:r>
            <a:r>
              <a:rPr lang="fi-FI" baseline="0" err="1"/>
              <a:t>musiikkulukioilinen</a:t>
            </a:r>
            <a:r>
              <a:rPr lang="fi-FI" baseline="0"/>
              <a:t> voisi vaikkapa aikuisena hakeutua vaikka lääkäriksi tai ihan mihin tahansa</a:t>
            </a:r>
            <a:br>
              <a:rPr lang="fi-FI" baseline="0">
                <a:cs typeface="+mn-lt"/>
              </a:rPr>
            </a:br>
            <a:br>
              <a:rPr lang="fi-FI" baseline="0">
                <a:cs typeface="+mn-lt"/>
              </a:rPr>
            </a:br>
            <a:r>
              <a:rPr lang="fi-FI" baseline="0"/>
              <a:t>- Erityislinjoilla pikkusen linjan opinnot syövät valinnaisuutta, ja sen </a:t>
            </a:r>
            <a:r>
              <a:rPr lang="fi-FI"/>
              <a:t>turvin</a:t>
            </a:r>
            <a:r>
              <a:rPr lang="fi-FI" baseline="0"/>
              <a:t> voi jonkin verran muuten pakollisia aineita olla opiskelematta</a:t>
            </a:r>
            <a:br>
              <a:rPr lang="fi-FI">
                <a:cs typeface="+mn-lt"/>
              </a:rPr>
            </a:br>
            <a:br>
              <a:rPr lang="fi-FI">
                <a:cs typeface="+mn-lt"/>
              </a:rPr>
            </a:br>
            <a:r>
              <a:rPr lang="fi-FI"/>
              <a:t>- IB-lukio</a:t>
            </a:r>
            <a:br>
              <a:rPr lang="fi-FI">
                <a:cs typeface="+mn-lt"/>
              </a:rPr>
            </a:br>
            <a:r>
              <a:rPr lang="fi-FI"/>
              <a:t>- Nilsiä</a:t>
            </a:r>
          </a:p>
          <a:p>
            <a:r>
              <a:rPr lang="fi-FI">
                <a:cs typeface="+mn-lt"/>
              </a:rPr>
              <a:t>-bisneslinja</a:t>
            </a:r>
            <a:br>
              <a:rPr lang="fi-FI">
                <a:cs typeface="+mn-lt"/>
              </a:rPr>
            </a:br>
            <a:br>
              <a:rPr lang="fi-FI">
                <a:cs typeface="+mn-lt"/>
              </a:rPr>
            </a:br>
            <a:r>
              <a:rPr lang="fi-FI"/>
              <a:t>Lähiseudulla</a:t>
            </a:r>
            <a:r>
              <a:rPr lang="fi-FI" baseline="0"/>
              <a:t> muitakin:</a:t>
            </a:r>
            <a:br>
              <a:rPr lang="fi-FI">
                <a:cs typeface="+mn-lt"/>
              </a:rPr>
            </a:br>
            <a:r>
              <a:rPr lang="fi-FI"/>
              <a:t>- Siilinjärvi</a:t>
            </a:r>
            <a:br>
              <a:rPr lang="fi-FI">
                <a:cs typeface="+mn-lt"/>
              </a:rPr>
            </a:br>
            <a:r>
              <a:rPr lang="fi-FI"/>
              <a:t>- Leppävirta</a:t>
            </a:r>
            <a:br>
              <a:rPr lang="fi-FI">
                <a:cs typeface="+mn-lt"/>
              </a:rPr>
            </a:br>
            <a:r>
              <a:rPr lang="fi-FI"/>
              <a:t>- Tuusniemi</a:t>
            </a:r>
            <a:br>
              <a:rPr lang="fi-FI">
                <a:cs typeface="+mn-lt"/>
              </a:rPr>
            </a:br>
            <a:br>
              <a:rPr lang="fi-FI">
                <a:cs typeface="+mn-lt"/>
              </a:rPr>
            </a:br>
            <a:r>
              <a:rPr lang="fi-FI"/>
              <a:t>Nilsiän lukion erityispiirteenä on 20 vuotta jatkunut yhteistyö urheiluvalmennuksen kanssa. Urheilijaopiskelijat ovat tuoneet väriä lukion arkeen ja kehittäneet joustavuutta lukion toiminnassa.</a:t>
            </a:r>
          </a:p>
          <a:p>
            <a:r>
              <a:rPr lang="fi-FI"/>
              <a:t>Opiskelija voi suorittaa lukio-opinnoistaan osan soveltavina kursseina urheiluvalmennusryhmässä alppihiihdossa, salibandyssa, golfissa tai yksilölajeissa.</a:t>
            </a:r>
            <a:endParaRPr lang="fi-FI">
              <a:ea typeface="Calibri"/>
              <a:cs typeface="Calibri"/>
            </a:endParaRPr>
          </a:p>
          <a:p>
            <a:r>
              <a:rPr lang="fi-FI"/>
              <a:t> Haku näihin on ennen yhteishakua. Pääsykoetestit ja haastattelut pidetään ennen yhteishaun alkua.</a:t>
            </a:r>
            <a:endParaRPr lang="fi-FI">
              <a:ea typeface="Calibri"/>
              <a:cs typeface="Calibri"/>
            </a:endParaRPr>
          </a:p>
          <a:p>
            <a:br>
              <a:rPr lang="fi-FI">
                <a:cs typeface="+mn-lt"/>
              </a:rPr>
            </a:br>
            <a:endParaRPr lang="fi-FI"/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19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0304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83608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Tässä voisi samalla käydä lukion valintaperusteet läpi</a:t>
            </a:r>
          </a:p>
          <a:p>
            <a:endParaRPr lang="fi-FI"/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Yleislinjalle</a:t>
            </a:r>
          </a:p>
          <a:p>
            <a:pPr eaLnBrk="1" hangingPunct="1"/>
            <a:r>
              <a:rPr lang="fi-FI"/>
              <a:t>Lukuaineiden keskiarvo.</a:t>
            </a:r>
          </a:p>
          <a:p>
            <a:pPr eaLnBrk="1" hangingPunct="1"/>
            <a:r>
              <a:rPr lang="fi-FI"/>
              <a:t>Minimi 7.00</a:t>
            </a:r>
          </a:p>
          <a:p>
            <a:pPr eaLnBrk="1" hangingPunct="1"/>
            <a:endParaRPr lang="fi-FI"/>
          </a:p>
          <a:p>
            <a:pPr eaLnBrk="1" hangingPunct="1"/>
            <a:r>
              <a:rPr lang="fi-FI"/>
              <a:t>Erityislinja</a:t>
            </a:r>
          </a:p>
          <a:p>
            <a:pPr eaLnBrk="1" hangingPunct="1"/>
            <a:endParaRPr lang="fi-FI"/>
          </a:p>
          <a:p>
            <a:pPr>
              <a:defRPr/>
            </a:pPr>
            <a:r>
              <a:rPr lang="fi-FI"/>
              <a:t>Kuopiossa lukuaineiden keskiarvo + valintakokeen tai vastaavan tuottama lisäpisteytys esim.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i-FI"/>
              <a:t>urheilumenestys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i-FI"/>
              <a:t>harrastuneisuus</a:t>
            </a:r>
          </a:p>
          <a:p>
            <a:pPr lvl="1">
              <a:defRPr/>
            </a:pPr>
            <a:r>
              <a:rPr lang="fi-FI"/>
              <a:t>haastattelu</a:t>
            </a:r>
          </a:p>
          <a:p>
            <a:pPr lvl="1">
              <a:defRPr/>
            </a:pPr>
            <a:r>
              <a:rPr lang="fi-FI"/>
              <a:t>ryhmätilanne</a:t>
            </a:r>
          </a:p>
          <a:p>
            <a:pPr lvl="1">
              <a:defRPr/>
            </a:pPr>
            <a:r>
              <a:rPr lang="fi-FI"/>
              <a:t>painotettu keskiarvo</a:t>
            </a:r>
          </a:p>
          <a:p>
            <a:pPr lvl="1">
              <a:defRPr/>
            </a:pPr>
            <a:r>
              <a:rPr lang="fi-FI"/>
              <a:t>muu</a:t>
            </a:r>
          </a:p>
          <a:p>
            <a:pPr eaLnBrk="1" hangingPunct="1"/>
            <a:endParaRPr lang="fi-FI"/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20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3391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21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151571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04D01-C1EC-04C4-2D9D-F9F9EB927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992816A4-B57F-1875-6893-B630EB9E21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6C3B7F2D-3F73-618F-E136-AA62254135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  <a:p>
            <a:r>
              <a:rPr lang="fi-FI"/>
              <a:t>Jatkuvassa haussa oleviin koulutuksiin järjestetään haastatteluja.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B06B96-6F26-8F7C-13F2-99BF0410B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22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54350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499D7-7263-9C28-3407-E4E6558D2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DF4BDE43-3D57-E28D-9EB7-C234E938CE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9ECD75DB-FD4D-57C1-6287-AC067EC73F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  <a:p>
            <a:r>
              <a:rPr lang="fi-FI"/>
              <a:t>Jatkuvassa haussa oleviin koulutuksiin järjestetään haastatteluja.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157C655-A847-A8C7-48B2-DE816E6269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23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19908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24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976963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  <a:p>
            <a:r>
              <a:rPr lang="fi-FI"/>
              <a:t>Jatkuvassa haussa oleviin koulutuksiin järjestetään haastatteluja.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25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072874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  <a:p>
            <a:r>
              <a:rPr lang="fi-FI"/>
              <a:t>Jatkuvassa haussa oleviin koulutuksiin järjestetään haastatteluja.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26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026273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>
                <a:cs typeface="Calibri"/>
              </a:rPr>
              <a:t>Yksilöllistetty oppimäärä matematiikassa ja äidinkielessä --&gt; yhteishaku on automaattisesti harkinnanvarainen.</a:t>
            </a:r>
          </a:p>
          <a:p>
            <a:endParaRPr lang="fi-FI">
              <a:cs typeface="Calibri"/>
            </a:endParaRPr>
          </a:p>
          <a:p>
            <a:r>
              <a:rPr lang="fi-FI">
                <a:cs typeface="Calibri"/>
              </a:rPr>
              <a:t>Harkintaan perustuva haku perustellaan asiantuntijan laatimalla lausunnolla.</a:t>
            </a:r>
          </a:p>
          <a:p>
            <a:endParaRPr lang="fi-FI">
              <a:cs typeface="Calibri"/>
            </a:endParaRPr>
          </a:p>
          <a:p>
            <a:r>
              <a:rPr lang="fi-FI">
                <a:cs typeface="Calibri"/>
              </a:rPr>
              <a:t>Oppimisvaikeudet: hakijalla on todettuja oppimisvaikeuksia, jotka ovat vaikeuttaneet opiskelua perusopetuksessa. Hakijalla on oppimisvaikeuksistaan huolimatta mahdollisuus selviytyä haettavan tutkinnon opinnoista oppilaitoksen tarjoamien tukitoimien avulla.</a:t>
            </a:r>
          </a:p>
          <a:p>
            <a:endParaRPr lang="fi-FI">
              <a:cs typeface="Calibri"/>
            </a:endParaRPr>
          </a:p>
          <a:p>
            <a:r>
              <a:rPr lang="fi-FI">
                <a:cs typeface="Calibri"/>
              </a:rPr>
              <a:t>Sosiaaliset syyt: Hakijalla on ollut perusopetuksen opintomenestykseen vaikuttaneita, henkilökohtaiseen tai perheen tilanteeseen liittyviä syitä. Esim. Lastensuojelun toimenpiteet, vaikean koulukiusaamisen kohteeksi joutuminen tai oppilaan oma tai lähipiirin vakava sairaus.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27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53837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28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335244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>
                <a:cs typeface="Calibri"/>
              </a:rPr>
              <a:t>Luovilla vain muutamia paikkoja. Muita ammatillisia erityisoppilaitoksia on esim. Pieksämäellä. </a:t>
            </a:r>
          </a:p>
          <a:p>
            <a:r>
              <a:rPr lang="fi-FI">
                <a:cs typeface="Calibri"/>
              </a:rPr>
              <a:t>Hakuperusteet </a:t>
            </a:r>
            <a:r>
              <a:rPr lang="fi-FI" err="1">
                <a:cs typeface="Calibri"/>
              </a:rPr>
              <a:t>TUVAlle</a:t>
            </a:r>
            <a:r>
              <a:rPr lang="fi-FI">
                <a:cs typeface="Calibri"/>
              </a:rPr>
              <a:t>! Pitää olla päättötodistus, muuten ei kriteerejä, paitsi VET-ryhmiin.</a:t>
            </a:r>
          </a:p>
          <a:p>
            <a:r>
              <a:rPr lang="fi-FI">
                <a:cs typeface="Calibri"/>
              </a:rPr>
              <a:t>Kaupungin </a:t>
            </a:r>
            <a:r>
              <a:rPr lang="fi-FI" err="1">
                <a:cs typeface="Calibri"/>
              </a:rPr>
              <a:t>TUVAlla</a:t>
            </a:r>
            <a:r>
              <a:rPr lang="fi-FI">
                <a:cs typeface="Calibri"/>
              </a:rPr>
              <a:t> on monta eri ryhmää ja eri tapoja opiskella. Ns. Kymppi-polku, Silta-polku, S2-polku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29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94702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>
                <a:cs typeface="Calibri"/>
              </a:rPr>
              <a:t>23.1. musiikkikeskuksella esittelypisteet jo klo 17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285282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4A3D8-BBC7-401E-A6FA-176965828335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3482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>
                <a:cs typeface="Calibri"/>
              </a:rPr>
              <a:t>Jatkuvassa haussa on aloja, joita ei ole mukana yhteishaussa (esim. Maatalousala/</a:t>
            </a:r>
            <a:r>
              <a:rPr lang="fi-FI" err="1">
                <a:cs typeface="Calibri"/>
              </a:rPr>
              <a:t>Sakky</a:t>
            </a:r>
            <a:r>
              <a:rPr lang="fi-FI">
                <a:cs typeface="Calibri"/>
              </a:rPr>
              <a:t>) Kaikille aloille ei voi ysit hakea (pohjakoulutusvaatimus yms.)</a:t>
            </a:r>
          </a:p>
          <a:p>
            <a:r>
              <a:rPr lang="fi-FI">
                <a:cs typeface="Calibri"/>
              </a:rPr>
              <a:t>Jatkuvassa haussa voi olla haastatteluja tms., koulutuksen järjestäjä päättää valintakriteerit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31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618526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32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00162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>
                <a:cs typeface="Calibri"/>
              </a:rPr>
              <a:t>Sähköpostiosoitteen tärkeys!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33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353219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A7C22-AC12-0E64-5346-C9BACAEBA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A6B359AE-4D5F-A4B3-01A5-1F2C18E310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ABC7E24E-5E2C-5A1D-688F-99A18FA7D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>
                <a:cs typeface="Calibri"/>
              </a:rPr>
              <a:t>Sähköpostiosoitteen tärkeys!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92F4413-9493-360A-FA10-5C46D3F991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34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28856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4A3D8-BBC7-401E-A6FA-176965828335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4393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4A3D8-BBC7-401E-A6FA-176965828335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2462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4A3D8-BBC7-401E-A6FA-176965828335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4341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4A3D8-BBC7-401E-A6FA-176965828335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7251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4A3D8-BBC7-401E-A6FA-176965828335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229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900">
                <a:latin typeface="+mj-lt"/>
              </a:rPr>
              <a:t>Perusopetuksen jälkeisen koulutuksen yhteishaussa 2023 voi hakea:</a:t>
            </a:r>
            <a:br>
              <a:rPr lang="fi-FI" sz="900"/>
            </a:br>
            <a:endParaRPr lang="fi-FI" sz="90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900">
                <a:latin typeface="+mn-lt"/>
              </a:rPr>
              <a:t>Ylioppilastutkinto ja lukion oppimäärä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900">
                <a:latin typeface="+mn-lt"/>
              </a:rPr>
              <a:t>Suurin osa ammatillisesta koulutuksesta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900">
                <a:latin typeface="+mn-lt"/>
              </a:rPr>
              <a:t>Kaksoistutkinto </a:t>
            </a:r>
            <a:br>
              <a:rPr lang="fi-FI" sz="900">
                <a:latin typeface="+mn-lt"/>
              </a:rPr>
            </a:br>
            <a:r>
              <a:rPr lang="fi-FI" sz="900">
                <a:latin typeface="+mn-lt"/>
              </a:rPr>
              <a:t>(eli ammatillinen perustutkinto ja ylioppilastutkinto)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900">
                <a:latin typeface="+mn-lt"/>
              </a:rPr>
              <a:t>TUVA –tutkintoon valmentava koulutus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900">
                <a:latin typeface="+mn-lt"/>
              </a:rPr>
              <a:t>Kansanopistovuosi oppivelvollisille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90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900">
                <a:latin typeface="+mn-lt"/>
              </a:rPr>
              <a:t>Osa ammatillisesta koulutuksesta on jatkuvassa haussa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900">
              <a:latin typeface="+mn-lt"/>
            </a:endParaRPr>
          </a:p>
          <a:p>
            <a:pPr marL="285750" marR="0" lvl="0" indent="-285750" algn="l" defTabSz="6858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900">
                <a:latin typeface="+mn-lt"/>
                <a:cs typeface="Arial" pitchFamily="34" charset="0"/>
              </a:rPr>
              <a:t>Oppivelvollisella on velvollisuus hakeutua perusopetuksen jälkeisiin opintoihin (Oppivelvollisuuslaki 10§). </a:t>
            </a:r>
            <a:r>
              <a:rPr lang="fi-FI"/>
              <a:t>2. asteen opintojen maksuttomuus ym. </a:t>
            </a:r>
          </a:p>
          <a:p>
            <a:pPr marL="285750" marR="0" lvl="0" indent="-285750" algn="l" defTabSz="6858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/>
          </a:p>
          <a:p>
            <a:pPr marL="285750" marR="0" lvl="0" indent="-285750" algn="l" defTabSz="6858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Tässä voisi puhua myös koulutusjärjestelmän muutoksesta: lukiot -&gt; kurssit opintojaksoiksi, 5 ainetta ylioppilaskirjoituksissa, amis, oppivelvollisuus </a:t>
            </a:r>
            <a:r>
              <a:rPr lang="fi-FI" err="1"/>
              <a:t>ym</a:t>
            </a:r>
            <a:endParaRPr lang="fi-FI"/>
          </a:p>
          <a:p>
            <a:pPr marL="285750" marR="0" lvl="0" indent="-285750" algn="l" defTabSz="6858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900">
              <a:latin typeface="+mn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900">
              <a:latin typeface="+mn-lt"/>
            </a:endParaRP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001790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688BD-8427-832D-BF52-E55A4CCF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40CAE02C-18A2-AEE4-EC1E-150C96A48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F3754003-45E0-DD29-5527-B217C4530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016BD71-D797-300D-EFC5-AED166D362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40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487066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04732-4769-76EB-9D2C-1179556A5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782A1CFD-57E0-66C4-3E81-817ACFC705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3DC981A1-FDD2-6A8B-D85A-E0E9A1CFF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>
                <a:cs typeface="Calibri"/>
              </a:rPr>
              <a:t>Sähköpostiosoitteen tärkeys!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C3D1662-FC0E-A6A1-A368-8EC9D398B0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41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851960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BB371-8F2D-1EFF-1795-BD091E5E3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86B75CE7-9424-15E8-C099-895AA98915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C09E0A07-2F3A-81A2-175B-D9455504A2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>
                <a:cs typeface="Calibri"/>
              </a:rPr>
              <a:t>Sähköpostiosoitteen tärkeys!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615E567-933F-785D-5CE2-CD95091101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42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751250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52DB3-3CEA-C162-8862-CB189A89D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DF8469BC-5825-97ED-A315-DEBA6C7480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31D80754-47EC-0CCB-DD34-BD03DAFD2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AA4DD6-BD98-01F3-F350-954DA720AA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43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140233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84F2F-1AFC-1E03-EA30-C5534F85F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AD0D400B-0251-C1B5-8423-4B868DF4EA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14BB10DE-4CD1-E11A-0FA7-9359DF8FB8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56147BE-60FE-59E3-7EE9-3C37C142DF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44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4412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BD4AD-8CC0-65BA-0514-C06CAB682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8A16FCC8-7298-F078-4909-BDF98ACB07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2567D9C4-29E6-1D37-B9AD-3AE86E2AC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r>
              <a:rPr lang="fi-FI">
                <a:cs typeface="+mn-lt"/>
              </a:rPr>
              <a:t>Alkuun tiivistys yhteishausta. 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fi-FI">
                <a:cs typeface="+mn-lt"/>
              </a:rPr>
              <a:t>Yhteishaku muuttunut viime vuosina: koottu yhteen eri haut ja ajankohdat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fi-FI"/>
              <a:t>Pääväylä perusopetuksen jälkeisiin opintoihin ja kenellä ei toiseen asteen tutkintoa. Muut väylät: jatkuva haku, oppisopimus. 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fi-FI"/>
              <a:t>Mukana: Tutkintoon johtava koulutus L/A/K, tutkintoon valmentava koulutus TUVA, K-OPISTO. Lisäksi mukana samassa haussa myös erityisammattioppilaitokset eli vaativa erityinen tuki (TELMA). Kaikki nämä ovat mahdollisia tapoja suorittaa oppivelvollisuutta, joka on laajentunut 18-vuoteen tai toisen asteen tutkinnon suorittamiseen sitä ennen. Oppivelvollisuuden myötä myös hakeutumisvelvoite opintoihin on.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fi-FI" b="0" i="0">
                <a:solidFill>
                  <a:srgbClr val="000A48"/>
                </a:solidFill>
                <a:effectLst/>
                <a:latin typeface="Noto Serif" panose="02020600060500020200" pitchFamily="18" charset="0"/>
              </a:rPr>
              <a:t>TELMA-koulutus on tarkoitettu erityistä tukea tarvitsevalle opiskelijalle, jolla ei sairauden tai vamman vuoksi ole mahdollisuutta siirtyä tutkintotavoitteiseen koulutukseen. TELMA</a:t>
            </a:r>
            <a:endParaRPr lang="fi-FI"/>
          </a:p>
          <a:p>
            <a:pPr marL="171450" indent="-171450">
              <a:buFont typeface="Arial"/>
              <a:buChar char="•"/>
              <a:defRPr/>
            </a:pPr>
            <a:r>
              <a:rPr lang="fi-FI"/>
              <a:t>Pyrkimys 8 ja 9 luokan aikana löytää kaikille mieluinen tai mieluisia vaihtoehtoja jatkoon. Jos sellaista ei ole löytynyt yhteishakuun mennessä: TUVA-opinnot.</a:t>
            </a:r>
            <a:endParaRPr lang="fi-FI">
              <a:cs typeface="+mn-lt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fi-FI">
                <a:cs typeface="+mn-lt"/>
              </a:rPr>
              <a:t>Yhteyshaussa voi asettaa 7  hakukohdetta ja hakujärjestys on olennaista haussa. Hakukohde on esimeriksi yksittäinen lukiolinja tai yksittäinen ammatillinen perustutkinto yhdessä oppilaitoksessa.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fi-FI">
                <a:cs typeface="+mn-lt"/>
              </a:rPr>
              <a:t>Suurimmassa osassa hakokohteista valinnassa keskeistä on perusopetuksen päättötodistus. Yleisesti voisi sanoa, että päättötodistus on merkittävässä osassa ja siitä lukioihin haettaessa lukuaineet ja ammatillisessa kaikki aineet painottaen taito- ja taideaineita. Tuvaan ja kansaopisto-opintoihin valinnat perustuvat monesti haastatteluun.</a:t>
            </a:r>
            <a:endParaRPr lang="fi-FI"/>
          </a:p>
          <a:p>
            <a:pPr marL="171450" indent="-171450">
              <a:buFont typeface="Arial"/>
              <a:buChar char="•"/>
              <a:defRPr/>
            </a:pPr>
            <a:r>
              <a:rPr lang="fi-FI"/>
              <a:t>Haku tehdään osoitteessa opintopolku.fi: Kyseessä sähköinen lomake, jonne oppilas täyttää omat perustiedot ja tiedot hakukohteesta sekä VOI antaa lupia tietojen markkinointikäyttöön. KEVYT TUNNISTAUTUMINEN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fi-FI"/>
              <a:t>Haun jälkeen hakija saa sähköpostiinsa vahvistusviestin, jossa myös muokkauslinkki eli hakuaikana sillä pystyy muokkaamaan hakemustaan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fi-FI"/>
              <a:t>Lomakkeella pyydetään myös huoltajan yhteystiedot ja sikäli kun oppilas ne täyttää järjestelmä </a:t>
            </a:r>
            <a:r>
              <a:rPr lang="fi-FI" err="1"/>
              <a:t>infoaa</a:t>
            </a:r>
            <a:r>
              <a:rPr lang="fi-FI"/>
              <a:t> myös huoltajaa hakemuksen perillemenosta, ennakkokirje ja sähköinen tuloskirje.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fi-FI"/>
              <a:t>Huoltaja voi tiedustella oppilaan hakemusta opinto-ohjaajalta.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fi-FI"/>
              <a:t>MUISTUTUS: Oppilaan perustietojen tarkastus WILMASTA: osoitetiedot, puhelinnumero -&gt; Wilmasta tiedot siirtyvät Koskeen ja ne tiedot korvaavat hakemukselle kirjoitetut yhteystiedot.</a:t>
            </a:r>
          </a:p>
          <a:p>
            <a:pPr marL="0" indent="0">
              <a:buFont typeface="Arial"/>
              <a:buNone/>
              <a:defRPr/>
            </a:pP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512986-2EE9-919B-C888-BC376066A8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55222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BD4AD-8CC0-65BA-0514-C06CAB682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8A16FCC8-7298-F078-4909-BDF98ACB07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2567D9C4-29E6-1D37-B9AD-3AE86E2AC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r>
              <a:rPr lang="fi-FI">
                <a:cs typeface="+mn-lt"/>
              </a:rPr>
              <a:t>Alkuun tiivistys yhteishausta. 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fi-FI">
                <a:cs typeface="+mn-lt"/>
              </a:rPr>
              <a:t>Yhteishaku muuttunut viime vuosina: koottu yhteen eri haut ja ajankohdat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fi-FI"/>
              <a:t>Pääväylä perusopetuksen jälkeisiin opintoihin ja kenellä ei toiseen asteen tutkintoa. Muut väylät: jatkuva haku, oppisopimus. 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fi-FI"/>
              <a:t>Mukana: Tutkintoon johtava koulutus L/A/K, tutkintoon valmentava koulutus TUVA, K-OPISTO. Lisäksi mukana samassa haussa myös erityisammattioppilaitokset eli vaativa erityinen tuki (TELMA). Kaikki nämä ovat mahdollisia tapoja suorittaa oppivelvollisuutta, joka on laajentunut 18-vuoteen tai toisen asteen tutkinnon suorittamiseen sitä ennen. Oppivelvollisuuden myötä myös hakeutumisvelvoite opintoihin on.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fi-FI" b="0" i="0">
                <a:solidFill>
                  <a:srgbClr val="000A48"/>
                </a:solidFill>
                <a:effectLst/>
                <a:latin typeface="Noto Serif" panose="02020600060500020200" pitchFamily="18" charset="0"/>
              </a:rPr>
              <a:t>TELMA-koulutus on tarkoitettu erityistä tukea tarvitsevalle opiskelijalle, jolla ei sairauden tai vamman vuoksi ole mahdollisuutta siirtyä tutkintotavoitteiseen koulutukseen. TELMA</a:t>
            </a:r>
            <a:endParaRPr lang="fi-FI"/>
          </a:p>
          <a:p>
            <a:pPr marL="171450" indent="-171450">
              <a:buFont typeface="Arial"/>
              <a:buChar char="•"/>
              <a:defRPr/>
            </a:pPr>
            <a:r>
              <a:rPr lang="fi-FI"/>
              <a:t>Pyrkimys 8 ja 9 luokan aikana löytää kaikille mieluinen tai mieluisia vaihtoehtoja jatkoon. Jos sellaista ei ole löytynyt yhteishakuun mennessä: TUVA-opinnot.</a:t>
            </a:r>
            <a:endParaRPr lang="fi-FI">
              <a:cs typeface="+mn-lt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fi-FI">
                <a:cs typeface="+mn-lt"/>
              </a:rPr>
              <a:t>Yhteyshaussa voi asettaa 7  hakukohdetta ja hakujärjestys on olennaista haussa. Hakukohde on esimeriksi yksittäinen lukiolinja tai yksittäinen ammatillinen perustutkinto yhdessä oppilaitoksessa.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fi-FI">
                <a:cs typeface="+mn-lt"/>
              </a:rPr>
              <a:t>Suurimmassa osassa hakokohteista valinnassa keskeistä on perusopetuksen päättötodistus. Yleisesti voisi sanoa, että päättötodistus on merkittävässä osassa ja siitä lukioihin haettaessa lukuaineet ja ammatillisessa kaikki aineet painottaen taito- ja taideaineita. Tuvaan ja kansaopisto-opintoihin valinnat perustuvat monesti haastatteluun.</a:t>
            </a:r>
            <a:endParaRPr lang="fi-FI"/>
          </a:p>
          <a:p>
            <a:pPr marL="171450" indent="-171450">
              <a:buFont typeface="Arial"/>
              <a:buChar char="•"/>
              <a:defRPr/>
            </a:pPr>
            <a:r>
              <a:rPr lang="fi-FI"/>
              <a:t>Haku tehdään osoitteessa opintopolku.fi: Kyseessä sähköinen lomake, jonne oppilas täyttää omat perustiedot ja tiedot hakukohteesta sekä VOI antaa lupia tietojen markkinointikäyttöön. KEVYT TUNNISTAUTUMINEN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fi-FI"/>
              <a:t>Haun jälkeen hakija saa sähköpostiinsa vahvistusviestin, jossa myös muokkauslinkki eli hakuaikana sillä pystyy muokkaamaan hakemustaan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fi-FI"/>
              <a:t>Lomakkeella pyydetään myös huoltajan yhteystiedot ja sikäli kun oppilas ne täyttää järjestelmä </a:t>
            </a:r>
            <a:r>
              <a:rPr lang="fi-FI" err="1"/>
              <a:t>infoaa</a:t>
            </a:r>
            <a:r>
              <a:rPr lang="fi-FI"/>
              <a:t> myös huoltajaa hakemuksen perillemenosta, ennakkokirje ja sähköinen tuloskirje.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fi-FI"/>
              <a:t>Huoltaja voi tiedustella oppilaan hakemusta opinto-ohjaajalta.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fi-FI"/>
              <a:t>MUISTUTUS: Oppilaan perustietojen tarkastus WILMASTA: osoitetiedot, puhelinnumero -&gt; Wilmasta tiedot siirtyvät Koskeen ja ne tiedot korvaavat hakemukselle kirjoitetut yhteystiedot.</a:t>
            </a:r>
          </a:p>
          <a:p>
            <a:pPr marL="0" indent="0">
              <a:buFont typeface="Arial"/>
              <a:buNone/>
              <a:defRPr/>
            </a:pP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512986-2EE9-919B-C888-BC376066A8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41269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2CB93-EC6A-7006-9B52-368BA48CF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0758E1B3-835E-3B5B-2617-B323D2C6E1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DD1642ED-D2C7-7ED7-4056-5D8A46F21E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r>
              <a:rPr lang="fi-FI">
                <a:cs typeface="+mn-lt"/>
              </a:rPr>
              <a:t>Alkuun tiivistys yhteishausta. 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fi-FI">
                <a:cs typeface="+mn-lt"/>
              </a:rPr>
              <a:t>Yhteishaku muuttunut viime vuosina: koottu yhteen eri haut ja ajankohdat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fi-FI"/>
              <a:t>Pääväylä perusopetuksen jälkeisiin opintoihin ja kenellä ei toiseen asteen tutkintoa. Muut väylät: jatkuva haku, oppisopimus. 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fi-FI"/>
              <a:t>Mukana: Tutkintoon johtava koulutus L/A/K, tutkintoon valmentava koulutus TUVA, K-OPISTO. Lisäksi mukana samassa haussa myös erityisammattioppilaitokset eli vaativa erityinen tuki (TELMA). Kaikki nämä ovat mahdollisia tapoja suorittaa oppivelvollisuutta, joka on laajentunut 18-vuoteen tai toisen asteen tutkinnon suorittamiseen sitä ennen. Oppivelvollisuuden myötä myös hakeutumisvelvoite opintoihin on.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fi-FI" b="0" i="0">
                <a:solidFill>
                  <a:srgbClr val="000A48"/>
                </a:solidFill>
                <a:effectLst/>
                <a:latin typeface="Noto Serif" panose="02020600060500020200" pitchFamily="18" charset="0"/>
              </a:rPr>
              <a:t>TELMA-koulutus on tarkoitettu erityistä tukea tarvitsevalle opiskelijalle, jolla ei sairauden tai vamman vuoksi ole mahdollisuutta siirtyä tutkintotavoitteiseen koulutukseen. TELMA</a:t>
            </a:r>
            <a:endParaRPr lang="fi-FI"/>
          </a:p>
          <a:p>
            <a:pPr marL="171450" indent="-171450">
              <a:buFont typeface="Arial"/>
              <a:buChar char="•"/>
              <a:defRPr/>
            </a:pPr>
            <a:r>
              <a:rPr lang="fi-FI"/>
              <a:t>Pyrkimys 8 ja 9 luokan aikana löytää kaikille mieluinen tai mieluisia vaihtoehtoja jatkoon. Jos sellaista ei ole löytynyt yhteishakuun mennessä: TUVA-opinnot.</a:t>
            </a:r>
            <a:endParaRPr lang="fi-FI">
              <a:cs typeface="+mn-lt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fi-FI">
                <a:cs typeface="+mn-lt"/>
              </a:rPr>
              <a:t>Yhteyshaussa voi asettaa 7  hakukohdetta ja hakujärjestys on olennaista haussa. Hakukohde on esimeriksi yksittäinen lukiolinja tai yksittäinen ammatillinen perustutkinto yhdessä oppilaitoksessa.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fi-FI">
                <a:cs typeface="+mn-lt"/>
              </a:rPr>
              <a:t>Suurimmassa osassa hakokohteista valinnassa keskeistä on perusopetuksen päättötodistus. Yleisesti voisi sanoa, että päättötodistus on merkittävässä osassa ja siitä lukioihin haettaessa lukuaineet ja ammatillisessa kaikki aineet painottaen taito- ja taideaineita. Tuvaan ja kansaopisto-opintoihin valinnat perustuvat monesti haastatteluun.</a:t>
            </a:r>
            <a:endParaRPr lang="fi-FI"/>
          </a:p>
          <a:p>
            <a:pPr marL="171450" indent="-171450">
              <a:buFont typeface="Arial"/>
              <a:buChar char="•"/>
              <a:defRPr/>
            </a:pPr>
            <a:r>
              <a:rPr lang="fi-FI"/>
              <a:t>Haku tehdään osoitteessa opintopolku.fi: Kyseessä sähköinen lomake, jonne oppilas täyttää omat perustiedot ja tiedot hakukohteesta sekä VOI antaa lupia tietojen markkinointikäyttöön. KEVYT TUNNISTAUTUMINEN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fi-FI"/>
              <a:t>Haun jälkeen hakija saa sähköpostiinsa vahvistusviestin, jossa myös muokkauslinkki eli hakuaikana sillä pystyy muokkaamaan hakemustaan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fi-FI"/>
              <a:t>Lomakkeella pyydetään myös huoltajan yhteystiedot ja sikäli kun oppilas ne täyttää järjestelmä </a:t>
            </a:r>
            <a:r>
              <a:rPr lang="fi-FI" err="1"/>
              <a:t>infoaa</a:t>
            </a:r>
            <a:r>
              <a:rPr lang="fi-FI"/>
              <a:t> myös huoltajaa hakemuksen perillemenosta, ennakkokirje ja sähköinen tuloskirje.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fi-FI"/>
              <a:t>Huoltaja voi tiedustella oppilaan hakemusta opinto-ohjaajalta.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fi-FI"/>
              <a:t>MUISTUTUS: Oppilaan perustietojen tarkastus WILMASTA: osoitetiedot, puhelinnumero -&gt; Wilmasta tiedot siirtyvät Koskeen ja ne tiedot korvaavat hakemukselle kirjoitetut yhteystiedot.</a:t>
            </a:r>
          </a:p>
          <a:p>
            <a:pPr marL="0" indent="0">
              <a:buFont typeface="Arial"/>
              <a:buNone/>
              <a:defRPr/>
            </a:pP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992EA24-1BF0-CED2-7FEA-2DFEF641C4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47772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3979B-13F6-79B1-5BF7-4617E576D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78629E35-DB05-1DD3-313D-23F451653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B74CCDFD-B45E-DD01-6B58-DA9227490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fi-FI" sz="900"/>
              <a:t>Hakemukseen voi merkitä 1-7 hakutoivetta siinä järjestyksessä, kun hakija haluaa tulla niihin valituksi.</a:t>
            </a:r>
          </a:p>
          <a:p>
            <a:pPr marL="171450" indent="-171450">
              <a:buFont typeface="Arial"/>
              <a:buChar char="•"/>
            </a:pPr>
            <a:r>
              <a:rPr lang="fi-FI" sz="900"/>
              <a:t>Hakutoivejärjestys on sitova kun hakuaika päättyy</a:t>
            </a:r>
          </a:p>
          <a:p>
            <a:pPr marL="171450" indent="-171450">
              <a:buFont typeface="Arial"/>
              <a:buChar char="•"/>
            </a:pPr>
            <a:r>
              <a:rPr lang="fi-FI" sz="900">
                <a:cs typeface="Calibri"/>
              </a:rPr>
              <a:t>Suositus </a:t>
            </a:r>
            <a:r>
              <a:rPr lang="fi-FI" sz="900" err="1">
                <a:cs typeface="Calibri"/>
              </a:rPr>
              <a:t>väh</a:t>
            </a:r>
            <a:r>
              <a:rPr lang="fi-FI" sz="900">
                <a:cs typeface="Calibri"/>
              </a:rPr>
              <a:t>. 2 kohdetta.</a:t>
            </a:r>
          </a:p>
          <a:p>
            <a:pPr marL="171450" indent="-171450">
              <a:buFont typeface="Arial"/>
              <a:buChar char="•"/>
            </a:pPr>
            <a:r>
              <a:rPr lang="fi-FI" sz="900">
                <a:cs typeface="Calibri"/>
              </a:rPr>
              <a:t>Case: vain pääsykokeellisia (erityislukio, lähihoitaja) paikkoja -&gt; varasuunnitelma loppuun, esim. lukion yleislinja, </a:t>
            </a:r>
            <a:r>
              <a:rPr lang="fi-FI" sz="900" err="1">
                <a:cs typeface="Calibri"/>
              </a:rPr>
              <a:t>ammatillien</a:t>
            </a:r>
            <a:r>
              <a:rPr lang="fi-FI" sz="900">
                <a:cs typeface="Calibri"/>
              </a:rPr>
              <a:t> pt jossa vain amispisteet </a:t>
            </a:r>
            <a:r>
              <a:rPr lang="fi-FI" sz="900" err="1">
                <a:cs typeface="Calibri"/>
              </a:rPr>
              <a:t>tUVA</a:t>
            </a:r>
            <a:r>
              <a:rPr lang="fi-FI" sz="900">
                <a:cs typeface="Calibri"/>
              </a:rPr>
              <a:t>. </a:t>
            </a:r>
          </a:p>
          <a:p>
            <a:pPr marL="171450" indent="-171450">
              <a:buFont typeface="Arial"/>
              <a:buChar char="•"/>
            </a:pPr>
            <a:r>
              <a:rPr lang="fi-FI" sz="900">
                <a:cs typeface="Calibri"/>
              </a:rPr>
              <a:t>Jos yhteishaussa ei pääse sinne minne haluaa tai huomaa </a:t>
            </a:r>
            <a:r>
              <a:rPr lang="fi-FI" sz="900" err="1">
                <a:cs typeface="Calibri"/>
              </a:rPr>
              <a:t>ekan</a:t>
            </a:r>
            <a:r>
              <a:rPr lang="fi-FI" sz="900">
                <a:cs typeface="Calibri"/>
              </a:rPr>
              <a:t> opiskeluvuoden aikana että ei ole oma juttu niin mahdollisuuksia siirtoon on vähintään siinä että hakee seuraavana vuotena uudestaan.</a:t>
            </a:r>
            <a:br>
              <a:rPr lang="fi-FI" sz="900">
                <a:cs typeface="Calibri"/>
              </a:rPr>
            </a:br>
            <a:endParaRPr lang="fi-FI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fi-FI">
                <a:cs typeface="Calibri"/>
              </a:rPr>
              <a:t>Haku koulussa tai kotona -&gt; huoltajakuulemisessa TE otatte siihen kantaa</a:t>
            </a:r>
          </a:p>
          <a:p>
            <a:pPr marL="171450" indent="-171450">
              <a:buFont typeface="Arial"/>
              <a:buChar char="•"/>
            </a:pPr>
            <a:r>
              <a:rPr lang="fi-FI">
                <a:cs typeface="Calibri"/>
              </a:rPr>
              <a:t>Hakua harjoitellaan tekemällä ainakin DEMO-haku opintopolusta</a:t>
            </a:r>
          </a:p>
          <a:p>
            <a:pPr marL="171450" indent="-171450">
              <a:buFont typeface="Arial"/>
              <a:buChar char="•"/>
            </a:pPr>
            <a:r>
              <a:rPr lang="fi-FI">
                <a:cs typeface="Calibri"/>
              </a:rPr>
              <a:t>Haun tekoon tosiaan tarvitsee nettiyhteyden. Puhelimellakin sen voi tehdä vaikka tietokone on suosituksena.</a:t>
            </a:r>
          </a:p>
          <a:p>
            <a:pPr marL="171450" indent="-171450">
              <a:buFont typeface="Arial"/>
              <a:buChar char="•"/>
            </a:pPr>
            <a:r>
              <a:rPr lang="fi-FI">
                <a:cs typeface="Calibri"/>
              </a:rPr>
              <a:t>Terveydellisistä seikoista tai soveltumattomuudesta sen verran: Lähtökohta on, että terveys ei saa olla esteenä opiskelupaikan saamiselle. Kuitenkaan oppilasta ei voida valita opintoihin tai opiskeluoikeus voidaan perua ns. SORA </a:t>
            </a:r>
            <a:r>
              <a:rPr lang="fi-FI" err="1">
                <a:cs typeface="Calibri"/>
              </a:rPr>
              <a:t>laindsäädännön</a:t>
            </a:r>
            <a:r>
              <a:rPr lang="fi-FI">
                <a:cs typeface="Calibri"/>
              </a:rPr>
              <a:t> perusteella oppilaalta jonka terveys tai toimintakyky ei mahdollista alalle opiskelua. Esimerkkinä: turvallisuusalan perustutkinto -&gt; vaikea masennus tai sellainen fyysinen sairaus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>
                <a:cs typeface="Calibri"/>
              </a:rPr>
              <a:t>Nämä terveydelliset seikat löytyvät opinto-polusta</a:t>
            </a:r>
            <a:br>
              <a:rPr lang="fi-FI">
                <a:cs typeface="Calibri"/>
              </a:rPr>
            </a:br>
            <a:br>
              <a:rPr lang="fi-FI">
                <a:cs typeface="Calibri"/>
              </a:rPr>
            </a:br>
            <a:br>
              <a:rPr lang="fi-FI">
                <a:cs typeface="Calibri"/>
              </a:rPr>
            </a:br>
            <a:r>
              <a:rPr lang="fi-FI">
                <a:cs typeface="Calibri"/>
              </a:rPr>
              <a:t>”</a:t>
            </a:r>
            <a:r>
              <a:rPr lang="fi-FI" b="0" i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sellainen psyykkinen tai fyysinen sairaus tai vamma, joka estää käytännön tehtäviin tai työssäoppimiseen osallistumisen”</a:t>
            </a:r>
          </a:p>
          <a:p>
            <a:pPr algn="l"/>
            <a:br>
              <a:rPr lang="fi-FI">
                <a:cs typeface="Calibri"/>
              </a:rPr>
            </a:br>
            <a:r>
              <a:rPr lang="fi-FI" b="1" i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Metsäalan perustutkinto tai ammattitutkinto; metsäkoneenkuljetuksen osaamisala</a:t>
            </a:r>
            <a:endParaRPr lang="fi-FI" b="0" i="0">
              <a:solidFill>
                <a:srgbClr val="1D1D1D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insuliinihoitoinen diabetes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epilepsia tai muut tasapainoelimistön sairaudet ja toimintahäiriöt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sellainen näön tai kuulon heikkous, jota ei voida korjata apuvälineillä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sydän- ja verenkiertoelinten sairaus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fyysisen kuormituksen sietoa ja ulkotyössä selviytymistä rajoittava hengityselinten sairaus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tuki- ja liikuntaelimistön sairaus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mielenterveyden häiriö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päihteiden ongelmakäyttö tai päihderiippuvuus.</a:t>
            </a:r>
          </a:p>
          <a:p>
            <a:pPr marL="171450" indent="-171450">
              <a:buFont typeface="Arial"/>
              <a:buChar char="•"/>
            </a:pPr>
            <a:endParaRPr lang="fi-FI">
              <a:cs typeface="Calibri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1DCFB28-5624-34A5-3443-EC793FA84D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60702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900"/>
              <a:t>Nuori on tekemässä omaa elämäänsä ja uraan liittyvää ensimmäisiä isoja valintoja. Päätös on tietysti nuoren, mutta huoltajaa kuullaan.</a:t>
            </a:r>
          </a:p>
          <a:p>
            <a:r>
              <a:rPr lang="fi-FI" sz="900"/>
              <a:t>Parasta tietysti yhteisymmärrys.</a:t>
            </a:r>
            <a:br>
              <a:rPr lang="fi-FI" sz="900"/>
            </a:br>
            <a:endParaRPr lang="fi-FI" sz="900"/>
          </a:p>
          <a:p>
            <a:r>
              <a:rPr lang="fi-FI" sz="900"/>
              <a:t>Kuulemisen tarkoitus on juridisesti: Antaa huoltajalle mahdollisuus tuoda esiin kantansa nuoren jatko-opintoihin hakeutumiseen.</a:t>
            </a:r>
            <a:br>
              <a:rPr lang="fi-FI" sz="900"/>
            </a:br>
            <a:r>
              <a:rPr lang="fi-FI" sz="900"/>
              <a:t>Pedagogisesti: tämä on erinomainen keskustelumahdollisuus ja työkalu kotoa sopia miten meillä toimitaan yhteishaun suhteen.</a:t>
            </a:r>
            <a:br>
              <a:rPr lang="fi-FI" sz="900"/>
            </a:br>
            <a:br>
              <a:rPr lang="fi-FI" sz="900"/>
            </a:br>
            <a:r>
              <a:rPr lang="fi-FI" sz="900"/>
              <a:t>Huoltajien kuuleminen tapahtuu Wilma lomakkeella Jos Wilmaa ei voida käyttää, huoltajan tulee pyytää paperilomake</a:t>
            </a:r>
          </a:p>
          <a:p>
            <a:endParaRPr lang="fi-FI" sz="280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8315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solidFill>
          <a:srgbClr val="250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22AC848F-83E1-4EB9-A806-75981CC21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542925"/>
            <a:ext cx="11001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273" y="1901986"/>
            <a:ext cx="3474682" cy="1790700"/>
          </a:xfrm>
        </p:spPr>
        <p:txBody>
          <a:bodyPr lIns="0" tIns="0" rIns="0" b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273" y="3908809"/>
            <a:ext cx="3474682" cy="83513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4730160-3F9A-8967-35E0-5ED1A36E2B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19955" y="0"/>
            <a:ext cx="5142481" cy="5150065"/>
          </a:xfrm>
          <a:custGeom>
            <a:avLst/>
            <a:gdLst>
              <a:gd name="connsiteX0" fmla="*/ 2970804 w 6847900"/>
              <a:gd name="connsiteY0" fmla="*/ 0 h 6876700"/>
              <a:gd name="connsiteX1" fmla="*/ 3401652 w 6847900"/>
              <a:gd name="connsiteY1" fmla="*/ 0 h 6876700"/>
              <a:gd name="connsiteX2" fmla="*/ 3560351 w 6847900"/>
              <a:gd name="connsiteY2" fmla="*/ 36449 h 6876700"/>
              <a:gd name="connsiteX3" fmla="*/ 6842399 w 6847900"/>
              <a:gd name="connsiteY3" fmla="*/ 3934039 h 6876700"/>
              <a:gd name="connsiteX4" fmla="*/ 3280742 w 6847900"/>
              <a:gd name="connsiteY4" fmla="*/ 5548737 h 6876700"/>
              <a:gd name="connsiteX5" fmla="*/ 3366617 w 6847900"/>
              <a:gd name="connsiteY5" fmla="*/ 6829227 h 6876700"/>
              <a:gd name="connsiteX6" fmla="*/ 1800359 w 6847900"/>
              <a:gd name="connsiteY6" fmla="*/ 5977176 h 6876700"/>
              <a:gd name="connsiteX7" fmla="*/ 85925 w 6847900"/>
              <a:gd name="connsiteY7" fmla="*/ 2734164 h 6876700"/>
              <a:gd name="connsiteX8" fmla="*/ 3312643 w 6847900"/>
              <a:gd name="connsiteY8" fmla="*/ 2936208 h 6876700"/>
              <a:gd name="connsiteX9" fmla="*/ 2844879 w 6847900"/>
              <a:gd name="connsiteY9" fmla="*/ 23075 h 6876700"/>
              <a:gd name="connsiteX10" fmla="*/ 0 w 6847900"/>
              <a:gd name="connsiteY10" fmla="*/ 0 h 6876700"/>
              <a:gd name="connsiteX11" fmla="*/ 1 w 6847900"/>
              <a:gd name="connsiteY11" fmla="*/ 0 h 6876700"/>
              <a:gd name="connsiteX12" fmla="*/ 1 w 6847900"/>
              <a:gd name="connsiteY12" fmla="*/ 6876700 h 6876700"/>
              <a:gd name="connsiteX13" fmla="*/ 0 w 6847900"/>
              <a:gd name="connsiteY13" fmla="*/ 6876700 h 6876700"/>
              <a:gd name="connsiteX0" fmla="*/ 2970804 w 6847900"/>
              <a:gd name="connsiteY0" fmla="*/ 0 h 6876700"/>
              <a:gd name="connsiteX1" fmla="*/ 3401652 w 6847900"/>
              <a:gd name="connsiteY1" fmla="*/ 0 h 6876700"/>
              <a:gd name="connsiteX2" fmla="*/ 3560351 w 6847900"/>
              <a:gd name="connsiteY2" fmla="*/ 36449 h 6876700"/>
              <a:gd name="connsiteX3" fmla="*/ 6842399 w 6847900"/>
              <a:gd name="connsiteY3" fmla="*/ 3934039 h 6876700"/>
              <a:gd name="connsiteX4" fmla="*/ 3280742 w 6847900"/>
              <a:gd name="connsiteY4" fmla="*/ 5548737 h 6876700"/>
              <a:gd name="connsiteX5" fmla="*/ 3366617 w 6847900"/>
              <a:gd name="connsiteY5" fmla="*/ 6829227 h 6876700"/>
              <a:gd name="connsiteX6" fmla="*/ 1800359 w 6847900"/>
              <a:gd name="connsiteY6" fmla="*/ 5977176 h 6876700"/>
              <a:gd name="connsiteX7" fmla="*/ 85925 w 6847900"/>
              <a:gd name="connsiteY7" fmla="*/ 2734164 h 6876700"/>
              <a:gd name="connsiteX8" fmla="*/ 3312643 w 6847900"/>
              <a:gd name="connsiteY8" fmla="*/ 2936208 h 6876700"/>
              <a:gd name="connsiteX9" fmla="*/ 2844879 w 6847900"/>
              <a:gd name="connsiteY9" fmla="*/ 23075 h 6876700"/>
              <a:gd name="connsiteX10" fmla="*/ 2970804 w 6847900"/>
              <a:gd name="connsiteY10" fmla="*/ 0 h 6876700"/>
              <a:gd name="connsiteX11" fmla="*/ 0 w 6847900"/>
              <a:gd name="connsiteY11" fmla="*/ 6876700 h 6876700"/>
              <a:gd name="connsiteX12" fmla="*/ 1 w 6847900"/>
              <a:gd name="connsiteY12" fmla="*/ 0 h 6876700"/>
              <a:gd name="connsiteX13" fmla="*/ 1 w 6847900"/>
              <a:gd name="connsiteY13" fmla="*/ 6876700 h 6876700"/>
              <a:gd name="connsiteX14" fmla="*/ 0 w 6847900"/>
              <a:gd name="connsiteY14" fmla="*/ 6876700 h 6876700"/>
              <a:gd name="connsiteX0" fmla="*/ 2970804 w 6847900"/>
              <a:gd name="connsiteY0" fmla="*/ 0 h 6876700"/>
              <a:gd name="connsiteX1" fmla="*/ 3401652 w 6847900"/>
              <a:gd name="connsiteY1" fmla="*/ 0 h 6876700"/>
              <a:gd name="connsiteX2" fmla="*/ 3560351 w 6847900"/>
              <a:gd name="connsiteY2" fmla="*/ 36449 h 6876700"/>
              <a:gd name="connsiteX3" fmla="*/ 6842399 w 6847900"/>
              <a:gd name="connsiteY3" fmla="*/ 3934039 h 6876700"/>
              <a:gd name="connsiteX4" fmla="*/ 3280742 w 6847900"/>
              <a:gd name="connsiteY4" fmla="*/ 5548737 h 6876700"/>
              <a:gd name="connsiteX5" fmla="*/ 3366617 w 6847900"/>
              <a:gd name="connsiteY5" fmla="*/ 6829227 h 6876700"/>
              <a:gd name="connsiteX6" fmla="*/ 1800359 w 6847900"/>
              <a:gd name="connsiteY6" fmla="*/ 5977176 h 6876700"/>
              <a:gd name="connsiteX7" fmla="*/ 85925 w 6847900"/>
              <a:gd name="connsiteY7" fmla="*/ 2734164 h 6876700"/>
              <a:gd name="connsiteX8" fmla="*/ 3312643 w 6847900"/>
              <a:gd name="connsiteY8" fmla="*/ 2936208 h 6876700"/>
              <a:gd name="connsiteX9" fmla="*/ 2844879 w 6847900"/>
              <a:gd name="connsiteY9" fmla="*/ 23075 h 6876700"/>
              <a:gd name="connsiteX10" fmla="*/ 2970804 w 6847900"/>
              <a:gd name="connsiteY10" fmla="*/ 0 h 6876700"/>
              <a:gd name="connsiteX11" fmla="*/ 0 w 6847900"/>
              <a:gd name="connsiteY11" fmla="*/ 6876700 h 6876700"/>
              <a:gd name="connsiteX12" fmla="*/ 1 w 6847900"/>
              <a:gd name="connsiteY12" fmla="*/ 6876700 h 6876700"/>
              <a:gd name="connsiteX13" fmla="*/ 0 w 6847900"/>
              <a:gd name="connsiteY13" fmla="*/ 6876700 h 6876700"/>
              <a:gd name="connsiteX0" fmla="*/ 2970804 w 6847900"/>
              <a:gd name="connsiteY0" fmla="*/ 0 h 6857999"/>
              <a:gd name="connsiteX1" fmla="*/ 3401652 w 6847900"/>
              <a:gd name="connsiteY1" fmla="*/ 0 h 6857999"/>
              <a:gd name="connsiteX2" fmla="*/ 3560351 w 6847900"/>
              <a:gd name="connsiteY2" fmla="*/ 36449 h 6857999"/>
              <a:gd name="connsiteX3" fmla="*/ 6842399 w 6847900"/>
              <a:gd name="connsiteY3" fmla="*/ 3934039 h 6857999"/>
              <a:gd name="connsiteX4" fmla="*/ 3280742 w 6847900"/>
              <a:gd name="connsiteY4" fmla="*/ 5548737 h 6857999"/>
              <a:gd name="connsiteX5" fmla="*/ 3366617 w 6847900"/>
              <a:gd name="connsiteY5" fmla="*/ 6829227 h 6857999"/>
              <a:gd name="connsiteX6" fmla="*/ 1800359 w 6847900"/>
              <a:gd name="connsiteY6" fmla="*/ 5977176 h 6857999"/>
              <a:gd name="connsiteX7" fmla="*/ 85925 w 6847900"/>
              <a:gd name="connsiteY7" fmla="*/ 2734164 h 6857999"/>
              <a:gd name="connsiteX8" fmla="*/ 3312643 w 6847900"/>
              <a:gd name="connsiteY8" fmla="*/ 2936208 h 6857999"/>
              <a:gd name="connsiteX9" fmla="*/ 2844879 w 6847900"/>
              <a:gd name="connsiteY9" fmla="*/ 23075 h 6857999"/>
              <a:gd name="connsiteX10" fmla="*/ 2970804 w 6847900"/>
              <a:gd name="connsiteY1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47900" h="6857999">
                <a:moveTo>
                  <a:pt x="2970804" y="0"/>
                </a:moveTo>
                <a:lnTo>
                  <a:pt x="3401652" y="0"/>
                </a:lnTo>
                <a:lnTo>
                  <a:pt x="3560351" y="36449"/>
                </a:lnTo>
                <a:cubicBezTo>
                  <a:pt x="4415738" y="300460"/>
                  <a:pt x="6420326" y="1489394"/>
                  <a:pt x="6842399" y="3934039"/>
                </a:cubicBezTo>
                <a:cubicBezTo>
                  <a:pt x="7007883" y="7454732"/>
                  <a:pt x="3386019" y="3652677"/>
                  <a:pt x="3280742" y="5548737"/>
                </a:cubicBezTo>
                <a:cubicBezTo>
                  <a:pt x="3255648" y="6000678"/>
                  <a:pt x="3570167" y="6687971"/>
                  <a:pt x="3366617" y="6829227"/>
                </a:cubicBezTo>
                <a:cubicBezTo>
                  <a:pt x="3163067" y="6970483"/>
                  <a:pt x="2410878" y="6576585"/>
                  <a:pt x="1800359" y="5977176"/>
                </a:cubicBezTo>
                <a:cubicBezTo>
                  <a:pt x="1153175" y="5341769"/>
                  <a:pt x="-377323" y="3878254"/>
                  <a:pt x="85925" y="2734164"/>
                </a:cubicBezTo>
                <a:cubicBezTo>
                  <a:pt x="549173" y="1590074"/>
                  <a:pt x="4668383" y="4423210"/>
                  <a:pt x="3312643" y="2936208"/>
                </a:cubicBezTo>
                <a:cubicBezTo>
                  <a:pt x="1627836" y="1042436"/>
                  <a:pt x="2128420" y="209702"/>
                  <a:pt x="2844879" y="23075"/>
                </a:cubicBezTo>
                <a:lnTo>
                  <a:pt x="29708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0849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382CE382-7B45-4DA8-B731-150F99A03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3"/>
          <a:stretch>
            <a:fillRect/>
          </a:stretch>
        </p:blipFill>
        <p:spPr bwMode="auto">
          <a:xfrm>
            <a:off x="-3175" y="0"/>
            <a:ext cx="68532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3">
            <a:extLst>
              <a:ext uri="{FF2B5EF4-FFF2-40B4-BE49-F238E27FC236}">
                <a16:creationId xmlns:a16="http://schemas.microsoft.com/office/drawing/2014/main" id="{B84E64B6-243D-48E4-B7A9-2CAF509F9AB4}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131282"/>
            <a:ext cx="5517696" cy="1579261"/>
          </a:xfrm>
        </p:spPr>
        <p:txBody>
          <a:bodyPr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2710544"/>
            <a:ext cx="5517696" cy="120657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C53E1B7-728E-4933-904A-602AF0359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A78A9-2B7F-4E7F-9EA9-9F5BE9EFD846}" type="datetime1">
              <a:rPr lang="fi-FI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ED1414-6141-4091-A201-8374817647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00C50-4252-4E8F-B293-4939E8FEA39C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6523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EE7620D8-F17E-42E3-BB20-7DE41EDBB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5" t="24947"/>
          <a:stretch>
            <a:fillRect/>
          </a:stretch>
        </p:blipFill>
        <p:spPr bwMode="auto">
          <a:xfrm>
            <a:off x="0" y="0"/>
            <a:ext cx="59848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3">
            <a:extLst>
              <a:ext uri="{FF2B5EF4-FFF2-40B4-BE49-F238E27FC236}">
                <a16:creationId xmlns:a16="http://schemas.microsoft.com/office/drawing/2014/main" id="{75B07525-96C3-4A01-A8F0-5993033B0124}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8">
            <a:extLst>
              <a:ext uri="{FF2B5EF4-FFF2-40B4-BE49-F238E27FC236}">
                <a16:creationId xmlns:a16="http://schemas.microsoft.com/office/drawing/2014/main" id="{4C274CA5-8C66-4F4E-87A1-16649B2B4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66675"/>
            <a:ext cx="474663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131282"/>
            <a:ext cx="5517696" cy="1579261"/>
          </a:xfrm>
        </p:spPr>
        <p:txBody>
          <a:bodyPr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2710544"/>
            <a:ext cx="5517696" cy="120657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728A59-EC27-459C-BCBD-9E7C73178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863CA-FF99-4226-A902-8E878CF81E64}" type="datetime1">
              <a:rPr lang="fi-FI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8F4A469-BC7B-4206-ADEF-9A958693FA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8E44A-4CE9-4F12-90F6-EC8900B6EC78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96406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43" y="633045"/>
            <a:ext cx="8332907" cy="86685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249" y="1724792"/>
            <a:ext cx="4062671" cy="300680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080" y="1717482"/>
            <a:ext cx="4062671" cy="30141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3A1D63-AE04-47BD-846F-022E2EAF5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D7449-7B70-424F-BB12-ECDEECB2575F}" type="datetime1">
              <a:rPr lang="fi-FI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9D331-C927-4CF0-943F-1D92AB7E95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E046-7A19-4297-963E-C456BE8DE2CF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24860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42" y="633046"/>
            <a:ext cx="8326315" cy="86685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8842" y="1717482"/>
            <a:ext cx="4062672" cy="40769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8842" y="2125179"/>
            <a:ext cx="4062672" cy="260947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485" y="1717482"/>
            <a:ext cx="4062672" cy="40769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485" y="2125179"/>
            <a:ext cx="4062672" cy="260947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9006A0-8422-4BF8-9D3E-0FD2E153A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C9691-4A61-4183-B89F-2D5CDA92283D}" type="datetime1">
              <a:rPr lang="fi-FI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A732C04-282C-442E-AB86-AECC38BFF6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F77E4-4063-46B4-8612-2ADF6E4CE6BD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77768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42" y="633045"/>
            <a:ext cx="8326315" cy="82764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6A0D5E3-E095-459C-8805-D93356257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0E750-680A-46E3-AFEC-711FD955F6E0}" type="datetime1">
              <a:rPr lang="fi-FI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51DE9F-A41D-412A-A434-BCA50B17A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7F9F8-9552-47BF-BD3E-9F47416AEF94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63854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31FE40E-68E9-452D-8B62-CC4878442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8F5B3-268F-4F41-9E57-7813E9AC1915}" type="datetime1">
              <a:rPr lang="fi-FI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5F16818-5CF8-4313-B34D-D47530B7F5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C092-64FD-425A-BFAF-344846BB863F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77805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6" y="633042"/>
            <a:ext cx="3163583" cy="910007"/>
          </a:xfrm>
        </p:spPr>
        <p:txBody>
          <a:bodyPr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633042"/>
            <a:ext cx="4841173" cy="410161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436" y="1543049"/>
            <a:ext cx="3163583" cy="319160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3CFB2E-B286-479E-BEE2-415297B72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B4226-6224-4CAE-ADA2-1F4FFE4929F3}" type="datetime1">
              <a:rPr lang="fi-FI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4477C-8669-408C-A008-A67E2D9899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D5031-A456-4645-8F02-BEC4C77D4C37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823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981" y="631600"/>
            <a:ext cx="3163583" cy="910007"/>
          </a:xfrm>
        </p:spPr>
        <p:txBody>
          <a:bodyPr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5436" y="631600"/>
            <a:ext cx="4841173" cy="410161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4981" y="1541607"/>
            <a:ext cx="3163583" cy="319160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2A9548-85B8-4481-BAAA-C161481C1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63114-3384-44EF-9079-8E5DE152758C}" type="datetime1">
              <a:rPr lang="fi-FI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6F8DE-3E6C-4BEA-B1F7-F047BBE907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D0AA9-869D-4514-833E-5887A8E989B2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67772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kautettu asette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C9147DC9-BBAA-4A99-8E62-F047B8988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542925"/>
            <a:ext cx="12763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4" y="2240196"/>
            <a:ext cx="4053927" cy="827643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15436" y="3159579"/>
            <a:ext cx="4053927" cy="95060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15435" y="4201921"/>
            <a:ext cx="4053927" cy="62347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2EF2BB-D71D-EE89-0DA6-B655E524C8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43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ka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035" y="4479339"/>
            <a:ext cx="2771531" cy="662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E190-C3B8-4F0D-BC5A-414A6F0316F6}" type="datetime1">
              <a:rPr lang="en-GB" smtClean="0"/>
              <a:t>23/01/2025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Opetushallitus</a:t>
            </a:r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05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5A7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B353599C-B435-4A7D-8E5A-290F75391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542925"/>
            <a:ext cx="11001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992842" y="1"/>
            <a:ext cx="5151158" cy="5143499"/>
          </a:xfrm>
          <a:custGeom>
            <a:avLst/>
            <a:gdLst>
              <a:gd name="connsiteX0" fmla="*/ 1052822 w 6868210"/>
              <a:gd name="connsiteY0" fmla="*/ 0 h 6857999"/>
              <a:gd name="connsiteX1" fmla="*/ 6868210 w 6868210"/>
              <a:gd name="connsiteY1" fmla="*/ 0 h 6857999"/>
              <a:gd name="connsiteX2" fmla="*/ 6868210 w 6868210"/>
              <a:gd name="connsiteY2" fmla="*/ 3 h 6857999"/>
              <a:gd name="connsiteX3" fmla="*/ 5825322 w 6868210"/>
              <a:gd name="connsiteY3" fmla="*/ 2288970 h 6857999"/>
              <a:gd name="connsiteX4" fmla="*/ 6860591 w 6868210"/>
              <a:gd name="connsiteY4" fmla="*/ 2285999 h 6857999"/>
              <a:gd name="connsiteX5" fmla="*/ 5821091 w 6868210"/>
              <a:gd name="connsiteY5" fmla="*/ 4575599 h 6857999"/>
              <a:gd name="connsiteX6" fmla="*/ 6868210 w 6868210"/>
              <a:gd name="connsiteY6" fmla="*/ 4569030 h 6857999"/>
              <a:gd name="connsiteX7" fmla="*/ 6868210 w 6868210"/>
              <a:gd name="connsiteY7" fmla="*/ 4569495 h 6857999"/>
              <a:gd name="connsiteX8" fmla="*/ 5831967 w 6868210"/>
              <a:gd name="connsiteY8" fmla="*/ 6857999 h 6857999"/>
              <a:gd name="connsiteX9" fmla="*/ 3058004 w 6868210"/>
              <a:gd name="connsiteY9" fmla="*/ 6857999 h 6857999"/>
              <a:gd name="connsiteX10" fmla="*/ 3095 w 6868210"/>
              <a:gd name="connsiteY10" fmla="*/ 6857304 h 6857999"/>
              <a:gd name="connsiteX11" fmla="*/ 1048846 w 6868210"/>
              <a:gd name="connsiteY11" fmla="*/ 4573451 h 6857999"/>
              <a:gd name="connsiteX12" fmla="*/ 0 w 6868210"/>
              <a:gd name="connsiteY12" fmla="*/ 4573955 h 6857999"/>
              <a:gd name="connsiteX13" fmla="*/ 1043794 w 6868210"/>
              <a:gd name="connsiteY13" fmla="*/ 2289977 h 6857999"/>
              <a:gd name="connsiteX14" fmla="*/ 4858 w 6868210"/>
              <a:gd name="connsiteY14" fmla="*/ 2289442 h 6857999"/>
              <a:gd name="connsiteX15" fmla="*/ 1052822 w 6868210"/>
              <a:gd name="connsiteY1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68210" h="6857999">
                <a:moveTo>
                  <a:pt x="1052822" y="0"/>
                </a:moveTo>
                <a:lnTo>
                  <a:pt x="6868210" y="0"/>
                </a:lnTo>
                <a:lnTo>
                  <a:pt x="6868210" y="3"/>
                </a:lnTo>
                <a:lnTo>
                  <a:pt x="5825322" y="2288970"/>
                </a:lnTo>
                <a:lnTo>
                  <a:pt x="6860591" y="2285999"/>
                </a:lnTo>
                <a:lnTo>
                  <a:pt x="5821091" y="4575599"/>
                </a:lnTo>
                <a:lnTo>
                  <a:pt x="6868210" y="4569030"/>
                </a:lnTo>
                <a:lnTo>
                  <a:pt x="6868210" y="4569495"/>
                </a:lnTo>
                <a:lnTo>
                  <a:pt x="5831967" y="6857999"/>
                </a:lnTo>
                <a:lnTo>
                  <a:pt x="3058004" y="6857999"/>
                </a:lnTo>
                <a:lnTo>
                  <a:pt x="3095" y="6857304"/>
                </a:lnTo>
                <a:lnTo>
                  <a:pt x="1048846" y="4573451"/>
                </a:lnTo>
                <a:lnTo>
                  <a:pt x="0" y="4573955"/>
                </a:lnTo>
                <a:lnTo>
                  <a:pt x="1043794" y="2289977"/>
                </a:lnTo>
                <a:lnTo>
                  <a:pt x="4858" y="2289442"/>
                </a:lnTo>
                <a:cubicBezTo>
                  <a:pt x="100108" y="2102752"/>
                  <a:pt x="698492" y="746760"/>
                  <a:pt x="1052822" y="0"/>
                </a:cubicBezTo>
                <a:close/>
              </a:path>
            </a:pathLst>
          </a:custGeom>
          <a:solidFill>
            <a:srgbClr val="CEFF8C"/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en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273" y="1901986"/>
            <a:ext cx="3474682" cy="1790700"/>
          </a:xfrm>
        </p:spPr>
        <p:txBody>
          <a:bodyPr lIns="0" tIns="0" rIns="0" b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273" y="3908809"/>
            <a:ext cx="3474682" cy="83513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9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275D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00E06DD-EC62-49E5-B635-19434DB04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542925"/>
            <a:ext cx="11001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273" y="1901986"/>
            <a:ext cx="3474682" cy="1790700"/>
          </a:xfrm>
        </p:spPr>
        <p:txBody>
          <a:bodyPr lIns="0" tIns="0" rIns="0" b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273" y="3908809"/>
            <a:ext cx="3474682" cy="83513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 bwMode="auto">
          <a:xfrm>
            <a:off x="4007353" y="0"/>
            <a:ext cx="5128917" cy="5143500"/>
          </a:xfrm>
          <a:custGeom>
            <a:avLst/>
            <a:gdLst>
              <a:gd name="connsiteX0" fmla="*/ 6848864 w 6848864"/>
              <a:gd name="connsiteY0" fmla="*/ 3429020 h 6858000"/>
              <a:gd name="connsiteX1" fmla="*/ 6848864 w 6848864"/>
              <a:gd name="connsiteY1" fmla="*/ 6858000 h 6858000"/>
              <a:gd name="connsiteX2" fmla="*/ 6848863 w 6848864"/>
              <a:gd name="connsiteY2" fmla="*/ 6858000 h 6858000"/>
              <a:gd name="connsiteX3" fmla="*/ 6848863 w 6848864"/>
              <a:gd name="connsiteY3" fmla="*/ 3429040 h 6858000"/>
              <a:gd name="connsiteX4" fmla="*/ 6848863 w 6848864"/>
              <a:gd name="connsiteY4" fmla="*/ 0 h 6858000"/>
              <a:gd name="connsiteX5" fmla="*/ 6848864 w 6848864"/>
              <a:gd name="connsiteY5" fmla="*/ 0 h 6858000"/>
              <a:gd name="connsiteX6" fmla="*/ 6848864 w 6848864"/>
              <a:gd name="connsiteY6" fmla="*/ 3428980 h 6858000"/>
              <a:gd name="connsiteX7" fmla="*/ 6848863 w 6848864"/>
              <a:gd name="connsiteY7" fmla="*/ 3428960 h 6858000"/>
              <a:gd name="connsiteX8" fmla="*/ 1996588 w 6848864"/>
              <a:gd name="connsiteY8" fmla="*/ 0 h 6858000"/>
              <a:gd name="connsiteX9" fmla="*/ 3952612 w 6848864"/>
              <a:gd name="connsiteY9" fmla="*/ 1594205 h 6858000"/>
              <a:gd name="connsiteX10" fmla="*/ 3960306 w 6848864"/>
              <a:gd name="connsiteY10" fmla="*/ 1644622 h 6858000"/>
              <a:gd name="connsiteX11" fmla="*/ 4075116 w 6848864"/>
              <a:gd name="connsiteY11" fmla="*/ 1589315 h 6858000"/>
              <a:gd name="connsiteX12" fmla="*/ 4852278 w 6848864"/>
              <a:gd name="connsiteY12" fmla="*/ 1432413 h 6858000"/>
              <a:gd name="connsiteX13" fmla="*/ 6838557 w 6848864"/>
              <a:gd name="connsiteY13" fmla="*/ 3224861 h 6858000"/>
              <a:gd name="connsiteX14" fmla="*/ 6848863 w 6848864"/>
              <a:gd name="connsiteY14" fmla="*/ 3428960 h 6858000"/>
              <a:gd name="connsiteX15" fmla="*/ 6848863 w 6848864"/>
              <a:gd name="connsiteY15" fmla="*/ 3429040 h 6858000"/>
              <a:gd name="connsiteX16" fmla="*/ 6838557 w 6848864"/>
              <a:gd name="connsiteY16" fmla="*/ 3633140 h 6858000"/>
              <a:gd name="connsiteX17" fmla="*/ 4852278 w 6848864"/>
              <a:gd name="connsiteY17" fmla="*/ 5425587 h 6858000"/>
              <a:gd name="connsiteX18" fmla="*/ 4008570 w 6848864"/>
              <a:gd name="connsiteY18" fmla="*/ 5239088 h 6858000"/>
              <a:gd name="connsiteX19" fmla="*/ 3960218 w 6848864"/>
              <a:gd name="connsiteY19" fmla="*/ 5213955 h 6858000"/>
              <a:gd name="connsiteX20" fmla="*/ 3952612 w 6848864"/>
              <a:gd name="connsiteY20" fmla="*/ 5263795 h 6858000"/>
              <a:gd name="connsiteX21" fmla="*/ 1996588 w 6848864"/>
              <a:gd name="connsiteY21" fmla="*/ 6858000 h 6858000"/>
              <a:gd name="connsiteX22" fmla="*/ 1 w 6848864"/>
              <a:gd name="connsiteY22" fmla="*/ 4861413 h 6858000"/>
              <a:gd name="connsiteX23" fmla="*/ 584788 w 6848864"/>
              <a:gd name="connsiteY23" fmla="*/ 3449613 h 6858000"/>
              <a:gd name="connsiteX24" fmla="*/ 607468 w 6848864"/>
              <a:gd name="connsiteY24" fmla="*/ 3429000 h 6858000"/>
              <a:gd name="connsiteX25" fmla="*/ 584788 w 6848864"/>
              <a:gd name="connsiteY25" fmla="*/ 3408388 h 6858000"/>
              <a:gd name="connsiteX26" fmla="*/ 1 w 6848864"/>
              <a:gd name="connsiteY26" fmla="*/ 1996587 h 6858000"/>
              <a:gd name="connsiteX27" fmla="*/ 1996588 w 6848864"/>
              <a:gd name="connsiteY27" fmla="*/ 0 h 6858000"/>
              <a:gd name="connsiteX28" fmla="*/ 0 w 6848864"/>
              <a:gd name="connsiteY28" fmla="*/ 0 h 6858000"/>
              <a:gd name="connsiteX29" fmla="*/ 1 w 6848864"/>
              <a:gd name="connsiteY29" fmla="*/ 0 h 6858000"/>
              <a:gd name="connsiteX30" fmla="*/ 1 w 6848864"/>
              <a:gd name="connsiteY30" fmla="*/ 1996587 h 6858000"/>
              <a:gd name="connsiteX31" fmla="*/ 1 w 6848864"/>
              <a:gd name="connsiteY31" fmla="*/ 4861413 h 6858000"/>
              <a:gd name="connsiteX32" fmla="*/ 1 w 6848864"/>
              <a:gd name="connsiteY32" fmla="*/ 6858000 h 6858000"/>
              <a:gd name="connsiteX33" fmla="*/ 0 w 6848864"/>
              <a:gd name="connsiteY33" fmla="*/ 6858000 h 6858000"/>
              <a:gd name="connsiteX0" fmla="*/ 6848864 w 6848864"/>
              <a:gd name="connsiteY0" fmla="*/ 3429020 h 6858000"/>
              <a:gd name="connsiteX1" fmla="*/ 6848864 w 6848864"/>
              <a:gd name="connsiteY1" fmla="*/ 6858000 h 6858000"/>
              <a:gd name="connsiteX2" fmla="*/ 6848863 w 6848864"/>
              <a:gd name="connsiteY2" fmla="*/ 6858000 h 6858000"/>
              <a:gd name="connsiteX3" fmla="*/ 6848863 w 6848864"/>
              <a:gd name="connsiteY3" fmla="*/ 3429040 h 6858000"/>
              <a:gd name="connsiteX4" fmla="*/ 6848864 w 6848864"/>
              <a:gd name="connsiteY4" fmla="*/ 3429020 h 6858000"/>
              <a:gd name="connsiteX5" fmla="*/ 6848863 w 6848864"/>
              <a:gd name="connsiteY5" fmla="*/ 0 h 6858000"/>
              <a:gd name="connsiteX6" fmla="*/ 6848864 w 6848864"/>
              <a:gd name="connsiteY6" fmla="*/ 0 h 6858000"/>
              <a:gd name="connsiteX7" fmla="*/ 6848864 w 6848864"/>
              <a:gd name="connsiteY7" fmla="*/ 3428980 h 6858000"/>
              <a:gd name="connsiteX8" fmla="*/ 6848863 w 6848864"/>
              <a:gd name="connsiteY8" fmla="*/ 3428960 h 6858000"/>
              <a:gd name="connsiteX9" fmla="*/ 6848863 w 6848864"/>
              <a:gd name="connsiteY9" fmla="*/ 0 h 6858000"/>
              <a:gd name="connsiteX10" fmla="*/ 1996588 w 6848864"/>
              <a:gd name="connsiteY10" fmla="*/ 0 h 6858000"/>
              <a:gd name="connsiteX11" fmla="*/ 3952612 w 6848864"/>
              <a:gd name="connsiteY11" fmla="*/ 1594205 h 6858000"/>
              <a:gd name="connsiteX12" fmla="*/ 3960306 w 6848864"/>
              <a:gd name="connsiteY12" fmla="*/ 1644622 h 6858000"/>
              <a:gd name="connsiteX13" fmla="*/ 4075116 w 6848864"/>
              <a:gd name="connsiteY13" fmla="*/ 1589315 h 6858000"/>
              <a:gd name="connsiteX14" fmla="*/ 4852278 w 6848864"/>
              <a:gd name="connsiteY14" fmla="*/ 1432413 h 6858000"/>
              <a:gd name="connsiteX15" fmla="*/ 6838557 w 6848864"/>
              <a:gd name="connsiteY15" fmla="*/ 3224861 h 6858000"/>
              <a:gd name="connsiteX16" fmla="*/ 6848863 w 6848864"/>
              <a:gd name="connsiteY16" fmla="*/ 3428960 h 6858000"/>
              <a:gd name="connsiteX17" fmla="*/ 6848863 w 6848864"/>
              <a:gd name="connsiteY17" fmla="*/ 3429040 h 6858000"/>
              <a:gd name="connsiteX18" fmla="*/ 6838557 w 6848864"/>
              <a:gd name="connsiteY18" fmla="*/ 3633140 h 6858000"/>
              <a:gd name="connsiteX19" fmla="*/ 4852278 w 6848864"/>
              <a:gd name="connsiteY19" fmla="*/ 5425587 h 6858000"/>
              <a:gd name="connsiteX20" fmla="*/ 4008570 w 6848864"/>
              <a:gd name="connsiteY20" fmla="*/ 5239088 h 6858000"/>
              <a:gd name="connsiteX21" fmla="*/ 3960218 w 6848864"/>
              <a:gd name="connsiteY21" fmla="*/ 5213955 h 6858000"/>
              <a:gd name="connsiteX22" fmla="*/ 3952612 w 6848864"/>
              <a:gd name="connsiteY22" fmla="*/ 5263795 h 6858000"/>
              <a:gd name="connsiteX23" fmla="*/ 1996588 w 6848864"/>
              <a:gd name="connsiteY23" fmla="*/ 6858000 h 6858000"/>
              <a:gd name="connsiteX24" fmla="*/ 1 w 6848864"/>
              <a:gd name="connsiteY24" fmla="*/ 4861413 h 6858000"/>
              <a:gd name="connsiteX25" fmla="*/ 584788 w 6848864"/>
              <a:gd name="connsiteY25" fmla="*/ 3449613 h 6858000"/>
              <a:gd name="connsiteX26" fmla="*/ 607468 w 6848864"/>
              <a:gd name="connsiteY26" fmla="*/ 3429000 h 6858000"/>
              <a:gd name="connsiteX27" fmla="*/ 584788 w 6848864"/>
              <a:gd name="connsiteY27" fmla="*/ 3408388 h 6858000"/>
              <a:gd name="connsiteX28" fmla="*/ 1 w 6848864"/>
              <a:gd name="connsiteY28" fmla="*/ 1996587 h 6858000"/>
              <a:gd name="connsiteX29" fmla="*/ 1996588 w 6848864"/>
              <a:gd name="connsiteY29" fmla="*/ 0 h 6858000"/>
              <a:gd name="connsiteX30" fmla="*/ 0 w 6848864"/>
              <a:gd name="connsiteY30" fmla="*/ 6858000 h 6858000"/>
              <a:gd name="connsiteX31" fmla="*/ 1 w 6848864"/>
              <a:gd name="connsiteY31" fmla="*/ 0 h 6858000"/>
              <a:gd name="connsiteX32" fmla="*/ 1 w 6848864"/>
              <a:gd name="connsiteY32" fmla="*/ 1996587 h 6858000"/>
              <a:gd name="connsiteX33" fmla="*/ 1 w 6848864"/>
              <a:gd name="connsiteY33" fmla="*/ 4861413 h 6858000"/>
              <a:gd name="connsiteX34" fmla="*/ 1 w 6848864"/>
              <a:gd name="connsiteY34" fmla="*/ 6858000 h 6858000"/>
              <a:gd name="connsiteX35" fmla="*/ 0 w 6848864"/>
              <a:gd name="connsiteY35" fmla="*/ 685800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2 w 6848863"/>
              <a:gd name="connsiteY5" fmla="*/ 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6848862 w 6848863"/>
              <a:gd name="connsiteY8" fmla="*/ 3428960 h 6858000"/>
              <a:gd name="connsiteX9" fmla="*/ 6848862 w 6848863"/>
              <a:gd name="connsiteY9" fmla="*/ 0 h 6858000"/>
              <a:gd name="connsiteX10" fmla="*/ 1996587 w 6848863"/>
              <a:gd name="connsiteY10" fmla="*/ 0 h 6858000"/>
              <a:gd name="connsiteX11" fmla="*/ 3952611 w 6848863"/>
              <a:gd name="connsiteY11" fmla="*/ 1594205 h 6858000"/>
              <a:gd name="connsiteX12" fmla="*/ 3960305 w 6848863"/>
              <a:gd name="connsiteY12" fmla="*/ 1644622 h 6858000"/>
              <a:gd name="connsiteX13" fmla="*/ 4075115 w 6848863"/>
              <a:gd name="connsiteY13" fmla="*/ 1589315 h 6858000"/>
              <a:gd name="connsiteX14" fmla="*/ 4852277 w 6848863"/>
              <a:gd name="connsiteY14" fmla="*/ 1432413 h 6858000"/>
              <a:gd name="connsiteX15" fmla="*/ 6838556 w 6848863"/>
              <a:gd name="connsiteY15" fmla="*/ 3224861 h 6858000"/>
              <a:gd name="connsiteX16" fmla="*/ 6848862 w 6848863"/>
              <a:gd name="connsiteY16" fmla="*/ 3428960 h 6858000"/>
              <a:gd name="connsiteX17" fmla="*/ 6848862 w 6848863"/>
              <a:gd name="connsiteY17" fmla="*/ 3429040 h 6858000"/>
              <a:gd name="connsiteX18" fmla="*/ 6838556 w 6848863"/>
              <a:gd name="connsiteY18" fmla="*/ 3633140 h 6858000"/>
              <a:gd name="connsiteX19" fmla="*/ 4852277 w 6848863"/>
              <a:gd name="connsiteY19" fmla="*/ 5425587 h 6858000"/>
              <a:gd name="connsiteX20" fmla="*/ 4008569 w 6848863"/>
              <a:gd name="connsiteY20" fmla="*/ 5239088 h 6858000"/>
              <a:gd name="connsiteX21" fmla="*/ 3960217 w 6848863"/>
              <a:gd name="connsiteY21" fmla="*/ 5213955 h 6858000"/>
              <a:gd name="connsiteX22" fmla="*/ 3952611 w 6848863"/>
              <a:gd name="connsiteY22" fmla="*/ 5263795 h 6858000"/>
              <a:gd name="connsiteX23" fmla="*/ 1996587 w 6848863"/>
              <a:gd name="connsiteY23" fmla="*/ 6858000 h 6858000"/>
              <a:gd name="connsiteX24" fmla="*/ 0 w 6848863"/>
              <a:gd name="connsiteY24" fmla="*/ 4861413 h 6858000"/>
              <a:gd name="connsiteX25" fmla="*/ 584787 w 6848863"/>
              <a:gd name="connsiteY25" fmla="*/ 3449613 h 6858000"/>
              <a:gd name="connsiteX26" fmla="*/ 607467 w 6848863"/>
              <a:gd name="connsiteY26" fmla="*/ 3429000 h 6858000"/>
              <a:gd name="connsiteX27" fmla="*/ 584787 w 6848863"/>
              <a:gd name="connsiteY27" fmla="*/ 3408388 h 6858000"/>
              <a:gd name="connsiteX28" fmla="*/ 0 w 6848863"/>
              <a:gd name="connsiteY28" fmla="*/ 1996587 h 6858000"/>
              <a:gd name="connsiteX29" fmla="*/ 1996587 w 6848863"/>
              <a:gd name="connsiteY29" fmla="*/ 0 h 6858000"/>
              <a:gd name="connsiteX30" fmla="*/ 0 w 6848863"/>
              <a:gd name="connsiteY30" fmla="*/ 6858000 h 6858000"/>
              <a:gd name="connsiteX31" fmla="*/ 0 w 6848863"/>
              <a:gd name="connsiteY31" fmla="*/ 0 h 6858000"/>
              <a:gd name="connsiteX32" fmla="*/ 0 w 6848863"/>
              <a:gd name="connsiteY32" fmla="*/ 1996587 h 6858000"/>
              <a:gd name="connsiteX33" fmla="*/ 0 w 6848863"/>
              <a:gd name="connsiteY33" fmla="*/ 4861413 h 6858000"/>
              <a:gd name="connsiteX34" fmla="*/ 0 w 6848863"/>
              <a:gd name="connsiteY34" fmla="*/ 685800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2 w 6848863"/>
              <a:gd name="connsiteY5" fmla="*/ 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6848862 w 6848863"/>
              <a:gd name="connsiteY8" fmla="*/ 3428960 h 6858000"/>
              <a:gd name="connsiteX9" fmla="*/ 6848862 w 6848863"/>
              <a:gd name="connsiteY9" fmla="*/ 0 h 6858000"/>
              <a:gd name="connsiteX10" fmla="*/ 1996587 w 6848863"/>
              <a:gd name="connsiteY10" fmla="*/ 0 h 6858000"/>
              <a:gd name="connsiteX11" fmla="*/ 3952611 w 6848863"/>
              <a:gd name="connsiteY11" fmla="*/ 1594205 h 6858000"/>
              <a:gd name="connsiteX12" fmla="*/ 3960305 w 6848863"/>
              <a:gd name="connsiteY12" fmla="*/ 1644622 h 6858000"/>
              <a:gd name="connsiteX13" fmla="*/ 4075115 w 6848863"/>
              <a:gd name="connsiteY13" fmla="*/ 1589315 h 6858000"/>
              <a:gd name="connsiteX14" fmla="*/ 4852277 w 6848863"/>
              <a:gd name="connsiteY14" fmla="*/ 1432413 h 6858000"/>
              <a:gd name="connsiteX15" fmla="*/ 6838556 w 6848863"/>
              <a:gd name="connsiteY15" fmla="*/ 3224861 h 6858000"/>
              <a:gd name="connsiteX16" fmla="*/ 6848862 w 6848863"/>
              <a:gd name="connsiteY16" fmla="*/ 3428960 h 6858000"/>
              <a:gd name="connsiteX17" fmla="*/ 6848862 w 6848863"/>
              <a:gd name="connsiteY17" fmla="*/ 3429040 h 6858000"/>
              <a:gd name="connsiteX18" fmla="*/ 6838556 w 6848863"/>
              <a:gd name="connsiteY18" fmla="*/ 3633140 h 6858000"/>
              <a:gd name="connsiteX19" fmla="*/ 4852277 w 6848863"/>
              <a:gd name="connsiteY19" fmla="*/ 5425587 h 6858000"/>
              <a:gd name="connsiteX20" fmla="*/ 4008569 w 6848863"/>
              <a:gd name="connsiteY20" fmla="*/ 5239088 h 6858000"/>
              <a:gd name="connsiteX21" fmla="*/ 3960217 w 6848863"/>
              <a:gd name="connsiteY21" fmla="*/ 5213955 h 6858000"/>
              <a:gd name="connsiteX22" fmla="*/ 3952611 w 6848863"/>
              <a:gd name="connsiteY22" fmla="*/ 5263795 h 6858000"/>
              <a:gd name="connsiteX23" fmla="*/ 1996587 w 6848863"/>
              <a:gd name="connsiteY23" fmla="*/ 6858000 h 6858000"/>
              <a:gd name="connsiteX24" fmla="*/ 0 w 6848863"/>
              <a:gd name="connsiteY24" fmla="*/ 4861413 h 6858000"/>
              <a:gd name="connsiteX25" fmla="*/ 584787 w 6848863"/>
              <a:gd name="connsiteY25" fmla="*/ 3449613 h 6858000"/>
              <a:gd name="connsiteX26" fmla="*/ 607467 w 6848863"/>
              <a:gd name="connsiteY26" fmla="*/ 3429000 h 6858000"/>
              <a:gd name="connsiteX27" fmla="*/ 584787 w 6848863"/>
              <a:gd name="connsiteY27" fmla="*/ 3408388 h 6858000"/>
              <a:gd name="connsiteX28" fmla="*/ 0 w 6848863"/>
              <a:gd name="connsiteY28" fmla="*/ 1996587 h 6858000"/>
              <a:gd name="connsiteX29" fmla="*/ 1996587 w 6848863"/>
              <a:gd name="connsiteY29" fmla="*/ 0 h 6858000"/>
              <a:gd name="connsiteX30" fmla="*/ 0 w 6848863"/>
              <a:gd name="connsiteY30" fmla="*/ 6858000 h 6858000"/>
              <a:gd name="connsiteX31" fmla="*/ 0 w 6848863"/>
              <a:gd name="connsiteY31" fmla="*/ 1996587 h 6858000"/>
              <a:gd name="connsiteX32" fmla="*/ 0 w 6848863"/>
              <a:gd name="connsiteY32" fmla="*/ 4861413 h 6858000"/>
              <a:gd name="connsiteX33" fmla="*/ 0 w 6848863"/>
              <a:gd name="connsiteY33" fmla="*/ 685800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2 w 6848863"/>
              <a:gd name="connsiteY5" fmla="*/ 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6848862 w 6848863"/>
              <a:gd name="connsiteY8" fmla="*/ 3428960 h 6858000"/>
              <a:gd name="connsiteX9" fmla="*/ 6848862 w 6848863"/>
              <a:gd name="connsiteY9" fmla="*/ 0 h 6858000"/>
              <a:gd name="connsiteX10" fmla="*/ 1996587 w 6848863"/>
              <a:gd name="connsiteY10" fmla="*/ 0 h 6858000"/>
              <a:gd name="connsiteX11" fmla="*/ 3952611 w 6848863"/>
              <a:gd name="connsiteY11" fmla="*/ 1594205 h 6858000"/>
              <a:gd name="connsiteX12" fmla="*/ 3960305 w 6848863"/>
              <a:gd name="connsiteY12" fmla="*/ 1644622 h 6858000"/>
              <a:gd name="connsiteX13" fmla="*/ 4075115 w 6848863"/>
              <a:gd name="connsiteY13" fmla="*/ 1589315 h 6858000"/>
              <a:gd name="connsiteX14" fmla="*/ 4852277 w 6848863"/>
              <a:gd name="connsiteY14" fmla="*/ 1432413 h 6858000"/>
              <a:gd name="connsiteX15" fmla="*/ 6838556 w 6848863"/>
              <a:gd name="connsiteY15" fmla="*/ 3224861 h 6858000"/>
              <a:gd name="connsiteX16" fmla="*/ 6848862 w 6848863"/>
              <a:gd name="connsiteY16" fmla="*/ 3428960 h 6858000"/>
              <a:gd name="connsiteX17" fmla="*/ 6848862 w 6848863"/>
              <a:gd name="connsiteY17" fmla="*/ 3429040 h 6858000"/>
              <a:gd name="connsiteX18" fmla="*/ 6838556 w 6848863"/>
              <a:gd name="connsiteY18" fmla="*/ 3633140 h 6858000"/>
              <a:gd name="connsiteX19" fmla="*/ 4852277 w 6848863"/>
              <a:gd name="connsiteY19" fmla="*/ 5425587 h 6858000"/>
              <a:gd name="connsiteX20" fmla="*/ 4008569 w 6848863"/>
              <a:gd name="connsiteY20" fmla="*/ 5239088 h 6858000"/>
              <a:gd name="connsiteX21" fmla="*/ 3960217 w 6848863"/>
              <a:gd name="connsiteY21" fmla="*/ 5213955 h 6858000"/>
              <a:gd name="connsiteX22" fmla="*/ 3952611 w 6848863"/>
              <a:gd name="connsiteY22" fmla="*/ 5263795 h 6858000"/>
              <a:gd name="connsiteX23" fmla="*/ 1996587 w 6848863"/>
              <a:gd name="connsiteY23" fmla="*/ 6858000 h 6858000"/>
              <a:gd name="connsiteX24" fmla="*/ 0 w 6848863"/>
              <a:gd name="connsiteY24" fmla="*/ 4861413 h 6858000"/>
              <a:gd name="connsiteX25" fmla="*/ 584787 w 6848863"/>
              <a:gd name="connsiteY25" fmla="*/ 3449613 h 6858000"/>
              <a:gd name="connsiteX26" fmla="*/ 607467 w 6848863"/>
              <a:gd name="connsiteY26" fmla="*/ 3429000 h 6858000"/>
              <a:gd name="connsiteX27" fmla="*/ 584787 w 6848863"/>
              <a:gd name="connsiteY27" fmla="*/ 3408388 h 6858000"/>
              <a:gd name="connsiteX28" fmla="*/ 0 w 6848863"/>
              <a:gd name="connsiteY28" fmla="*/ 1996587 h 6858000"/>
              <a:gd name="connsiteX29" fmla="*/ 1996587 w 6848863"/>
              <a:gd name="connsiteY29" fmla="*/ 0 h 6858000"/>
              <a:gd name="connsiteX30" fmla="*/ 0 w 6848863"/>
              <a:gd name="connsiteY30" fmla="*/ 4861413 h 6858000"/>
              <a:gd name="connsiteX31" fmla="*/ 0 w 6848863"/>
              <a:gd name="connsiteY31" fmla="*/ 1996587 h 6858000"/>
              <a:gd name="connsiteX32" fmla="*/ 0 w 6848863"/>
              <a:gd name="connsiteY32" fmla="*/ 4861413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2 w 6848863"/>
              <a:gd name="connsiteY5" fmla="*/ 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6848862 w 6848863"/>
              <a:gd name="connsiteY8" fmla="*/ 3428960 h 6858000"/>
              <a:gd name="connsiteX9" fmla="*/ 6848862 w 6848863"/>
              <a:gd name="connsiteY9" fmla="*/ 0 h 6858000"/>
              <a:gd name="connsiteX10" fmla="*/ 1996587 w 6848863"/>
              <a:gd name="connsiteY10" fmla="*/ 0 h 6858000"/>
              <a:gd name="connsiteX11" fmla="*/ 3952611 w 6848863"/>
              <a:gd name="connsiteY11" fmla="*/ 1594205 h 6858000"/>
              <a:gd name="connsiteX12" fmla="*/ 3960305 w 6848863"/>
              <a:gd name="connsiteY12" fmla="*/ 1644622 h 6858000"/>
              <a:gd name="connsiteX13" fmla="*/ 4075115 w 6848863"/>
              <a:gd name="connsiteY13" fmla="*/ 1589315 h 6858000"/>
              <a:gd name="connsiteX14" fmla="*/ 4852277 w 6848863"/>
              <a:gd name="connsiteY14" fmla="*/ 1432413 h 6858000"/>
              <a:gd name="connsiteX15" fmla="*/ 6838556 w 6848863"/>
              <a:gd name="connsiteY15" fmla="*/ 3224861 h 6858000"/>
              <a:gd name="connsiteX16" fmla="*/ 6848862 w 6848863"/>
              <a:gd name="connsiteY16" fmla="*/ 3428960 h 6858000"/>
              <a:gd name="connsiteX17" fmla="*/ 6848862 w 6848863"/>
              <a:gd name="connsiteY17" fmla="*/ 3429040 h 6858000"/>
              <a:gd name="connsiteX18" fmla="*/ 6838556 w 6848863"/>
              <a:gd name="connsiteY18" fmla="*/ 3633140 h 6858000"/>
              <a:gd name="connsiteX19" fmla="*/ 4852277 w 6848863"/>
              <a:gd name="connsiteY19" fmla="*/ 5425587 h 6858000"/>
              <a:gd name="connsiteX20" fmla="*/ 4008569 w 6848863"/>
              <a:gd name="connsiteY20" fmla="*/ 5239088 h 6858000"/>
              <a:gd name="connsiteX21" fmla="*/ 3960217 w 6848863"/>
              <a:gd name="connsiteY21" fmla="*/ 5213955 h 6858000"/>
              <a:gd name="connsiteX22" fmla="*/ 3952611 w 6848863"/>
              <a:gd name="connsiteY22" fmla="*/ 5263795 h 6858000"/>
              <a:gd name="connsiteX23" fmla="*/ 1996587 w 6848863"/>
              <a:gd name="connsiteY23" fmla="*/ 6858000 h 6858000"/>
              <a:gd name="connsiteX24" fmla="*/ 0 w 6848863"/>
              <a:gd name="connsiteY24" fmla="*/ 4861413 h 6858000"/>
              <a:gd name="connsiteX25" fmla="*/ 584787 w 6848863"/>
              <a:gd name="connsiteY25" fmla="*/ 3449613 h 6858000"/>
              <a:gd name="connsiteX26" fmla="*/ 607467 w 6848863"/>
              <a:gd name="connsiteY26" fmla="*/ 3429000 h 6858000"/>
              <a:gd name="connsiteX27" fmla="*/ 584787 w 6848863"/>
              <a:gd name="connsiteY27" fmla="*/ 3408388 h 6858000"/>
              <a:gd name="connsiteX28" fmla="*/ 0 w 6848863"/>
              <a:gd name="connsiteY28" fmla="*/ 1996587 h 6858000"/>
              <a:gd name="connsiteX29" fmla="*/ 1996587 w 6848863"/>
              <a:gd name="connsiteY29" fmla="*/ 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2 w 6848863"/>
              <a:gd name="connsiteY5" fmla="*/ 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6848862 w 6848863"/>
              <a:gd name="connsiteY8" fmla="*/ 3428960 h 6858000"/>
              <a:gd name="connsiteX9" fmla="*/ 6848862 w 6848863"/>
              <a:gd name="connsiteY9" fmla="*/ 0 h 6858000"/>
              <a:gd name="connsiteX10" fmla="*/ 1996587 w 6848863"/>
              <a:gd name="connsiteY10" fmla="*/ 0 h 6858000"/>
              <a:gd name="connsiteX11" fmla="*/ 3952611 w 6848863"/>
              <a:gd name="connsiteY11" fmla="*/ 1594205 h 6858000"/>
              <a:gd name="connsiteX12" fmla="*/ 3960305 w 6848863"/>
              <a:gd name="connsiteY12" fmla="*/ 1644622 h 6858000"/>
              <a:gd name="connsiteX13" fmla="*/ 4075115 w 6848863"/>
              <a:gd name="connsiteY13" fmla="*/ 1589315 h 6858000"/>
              <a:gd name="connsiteX14" fmla="*/ 4852277 w 6848863"/>
              <a:gd name="connsiteY14" fmla="*/ 1432413 h 6858000"/>
              <a:gd name="connsiteX15" fmla="*/ 6838556 w 6848863"/>
              <a:gd name="connsiteY15" fmla="*/ 3224861 h 6858000"/>
              <a:gd name="connsiteX16" fmla="*/ 6848862 w 6848863"/>
              <a:gd name="connsiteY16" fmla="*/ 3428960 h 6858000"/>
              <a:gd name="connsiteX17" fmla="*/ 6838556 w 6848863"/>
              <a:gd name="connsiteY17" fmla="*/ 3633140 h 6858000"/>
              <a:gd name="connsiteX18" fmla="*/ 4852277 w 6848863"/>
              <a:gd name="connsiteY18" fmla="*/ 5425587 h 6858000"/>
              <a:gd name="connsiteX19" fmla="*/ 4008569 w 6848863"/>
              <a:gd name="connsiteY19" fmla="*/ 5239088 h 6858000"/>
              <a:gd name="connsiteX20" fmla="*/ 3960217 w 6848863"/>
              <a:gd name="connsiteY20" fmla="*/ 5213955 h 6858000"/>
              <a:gd name="connsiteX21" fmla="*/ 3952611 w 6848863"/>
              <a:gd name="connsiteY21" fmla="*/ 5263795 h 6858000"/>
              <a:gd name="connsiteX22" fmla="*/ 1996587 w 6848863"/>
              <a:gd name="connsiteY22" fmla="*/ 6858000 h 6858000"/>
              <a:gd name="connsiteX23" fmla="*/ 0 w 6848863"/>
              <a:gd name="connsiteY23" fmla="*/ 4861413 h 6858000"/>
              <a:gd name="connsiteX24" fmla="*/ 584787 w 6848863"/>
              <a:gd name="connsiteY24" fmla="*/ 3449613 h 6858000"/>
              <a:gd name="connsiteX25" fmla="*/ 607467 w 6848863"/>
              <a:gd name="connsiteY25" fmla="*/ 3429000 h 6858000"/>
              <a:gd name="connsiteX26" fmla="*/ 584787 w 6848863"/>
              <a:gd name="connsiteY26" fmla="*/ 3408388 h 6858000"/>
              <a:gd name="connsiteX27" fmla="*/ 0 w 6848863"/>
              <a:gd name="connsiteY27" fmla="*/ 1996587 h 6858000"/>
              <a:gd name="connsiteX28" fmla="*/ 1996587 w 6848863"/>
              <a:gd name="connsiteY28" fmla="*/ 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2 w 6848863"/>
              <a:gd name="connsiteY5" fmla="*/ 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6848862 w 6848863"/>
              <a:gd name="connsiteY8" fmla="*/ 3428960 h 6858000"/>
              <a:gd name="connsiteX9" fmla="*/ 6848862 w 6848863"/>
              <a:gd name="connsiteY9" fmla="*/ 0 h 6858000"/>
              <a:gd name="connsiteX10" fmla="*/ 1996587 w 6848863"/>
              <a:gd name="connsiteY10" fmla="*/ 0 h 6858000"/>
              <a:gd name="connsiteX11" fmla="*/ 3952611 w 6848863"/>
              <a:gd name="connsiteY11" fmla="*/ 1594205 h 6858000"/>
              <a:gd name="connsiteX12" fmla="*/ 3960305 w 6848863"/>
              <a:gd name="connsiteY12" fmla="*/ 1644622 h 6858000"/>
              <a:gd name="connsiteX13" fmla="*/ 4075115 w 6848863"/>
              <a:gd name="connsiteY13" fmla="*/ 1589315 h 6858000"/>
              <a:gd name="connsiteX14" fmla="*/ 4852277 w 6848863"/>
              <a:gd name="connsiteY14" fmla="*/ 1432413 h 6858000"/>
              <a:gd name="connsiteX15" fmla="*/ 6838556 w 6848863"/>
              <a:gd name="connsiteY15" fmla="*/ 3224861 h 6858000"/>
              <a:gd name="connsiteX16" fmla="*/ 6838556 w 6848863"/>
              <a:gd name="connsiteY16" fmla="*/ 3633140 h 6858000"/>
              <a:gd name="connsiteX17" fmla="*/ 4852277 w 6848863"/>
              <a:gd name="connsiteY17" fmla="*/ 5425587 h 6858000"/>
              <a:gd name="connsiteX18" fmla="*/ 4008569 w 6848863"/>
              <a:gd name="connsiteY18" fmla="*/ 5239088 h 6858000"/>
              <a:gd name="connsiteX19" fmla="*/ 3960217 w 6848863"/>
              <a:gd name="connsiteY19" fmla="*/ 5213955 h 6858000"/>
              <a:gd name="connsiteX20" fmla="*/ 3952611 w 6848863"/>
              <a:gd name="connsiteY20" fmla="*/ 5263795 h 6858000"/>
              <a:gd name="connsiteX21" fmla="*/ 1996587 w 6848863"/>
              <a:gd name="connsiteY21" fmla="*/ 6858000 h 6858000"/>
              <a:gd name="connsiteX22" fmla="*/ 0 w 6848863"/>
              <a:gd name="connsiteY22" fmla="*/ 4861413 h 6858000"/>
              <a:gd name="connsiteX23" fmla="*/ 584787 w 6848863"/>
              <a:gd name="connsiteY23" fmla="*/ 3449613 h 6858000"/>
              <a:gd name="connsiteX24" fmla="*/ 607467 w 6848863"/>
              <a:gd name="connsiteY24" fmla="*/ 3429000 h 6858000"/>
              <a:gd name="connsiteX25" fmla="*/ 584787 w 6848863"/>
              <a:gd name="connsiteY25" fmla="*/ 3408388 h 6858000"/>
              <a:gd name="connsiteX26" fmla="*/ 0 w 6848863"/>
              <a:gd name="connsiteY26" fmla="*/ 1996587 h 6858000"/>
              <a:gd name="connsiteX27" fmla="*/ 1996587 w 6848863"/>
              <a:gd name="connsiteY27" fmla="*/ 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2 w 6848863"/>
              <a:gd name="connsiteY5" fmla="*/ 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6848862 w 6848863"/>
              <a:gd name="connsiteY8" fmla="*/ 0 h 6858000"/>
              <a:gd name="connsiteX9" fmla="*/ 1996587 w 6848863"/>
              <a:gd name="connsiteY9" fmla="*/ 0 h 6858000"/>
              <a:gd name="connsiteX10" fmla="*/ 3952611 w 6848863"/>
              <a:gd name="connsiteY10" fmla="*/ 1594205 h 6858000"/>
              <a:gd name="connsiteX11" fmla="*/ 3960305 w 6848863"/>
              <a:gd name="connsiteY11" fmla="*/ 1644622 h 6858000"/>
              <a:gd name="connsiteX12" fmla="*/ 4075115 w 6848863"/>
              <a:gd name="connsiteY12" fmla="*/ 1589315 h 6858000"/>
              <a:gd name="connsiteX13" fmla="*/ 4852277 w 6848863"/>
              <a:gd name="connsiteY13" fmla="*/ 1432413 h 6858000"/>
              <a:gd name="connsiteX14" fmla="*/ 6838556 w 6848863"/>
              <a:gd name="connsiteY14" fmla="*/ 3224861 h 6858000"/>
              <a:gd name="connsiteX15" fmla="*/ 6838556 w 6848863"/>
              <a:gd name="connsiteY15" fmla="*/ 3633140 h 6858000"/>
              <a:gd name="connsiteX16" fmla="*/ 4852277 w 6848863"/>
              <a:gd name="connsiteY16" fmla="*/ 5425587 h 6858000"/>
              <a:gd name="connsiteX17" fmla="*/ 4008569 w 6848863"/>
              <a:gd name="connsiteY17" fmla="*/ 5239088 h 6858000"/>
              <a:gd name="connsiteX18" fmla="*/ 3960217 w 6848863"/>
              <a:gd name="connsiteY18" fmla="*/ 5213955 h 6858000"/>
              <a:gd name="connsiteX19" fmla="*/ 3952611 w 6848863"/>
              <a:gd name="connsiteY19" fmla="*/ 5263795 h 6858000"/>
              <a:gd name="connsiteX20" fmla="*/ 1996587 w 6848863"/>
              <a:gd name="connsiteY20" fmla="*/ 6858000 h 6858000"/>
              <a:gd name="connsiteX21" fmla="*/ 0 w 6848863"/>
              <a:gd name="connsiteY21" fmla="*/ 4861413 h 6858000"/>
              <a:gd name="connsiteX22" fmla="*/ 584787 w 6848863"/>
              <a:gd name="connsiteY22" fmla="*/ 3449613 h 6858000"/>
              <a:gd name="connsiteX23" fmla="*/ 607467 w 6848863"/>
              <a:gd name="connsiteY23" fmla="*/ 3429000 h 6858000"/>
              <a:gd name="connsiteX24" fmla="*/ 584787 w 6848863"/>
              <a:gd name="connsiteY24" fmla="*/ 3408388 h 6858000"/>
              <a:gd name="connsiteX25" fmla="*/ 0 w 6848863"/>
              <a:gd name="connsiteY25" fmla="*/ 1996587 h 6858000"/>
              <a:gd name="connsiteX26" fmla="*/ 1996587 w 6848863"/>
              <a:gd name="connsiteY26" fmla="*/ 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6848863 w 6848863"/>
              <a:gd name="connsiteY5" fmla="*/ 3428980 h 6858000"/>
              <a:gd name="connsiteX6" fmla="*/ 6848863 w 6848863"/>
              <a:gd name="connsiteY6" fmla="*/ 0 h 6858000"/>
              <a:gd name="connsiteX7" fmla="*/ 6848863 w 6848863"/>
              <a:gd name="connsiteY7" fmla="*/ 3428980 h 6858000"/>
              <a:gd name="connsiteX8" fmla="*/ 1996587 w 6848863"/>
              <a:gd name="connsiteY8" fmla="*/ 0 h 6858000"/>
              <a:gd name="connsiteX9" fmla="*/ 3952611 w 6848863"/>
              <a:gd name="connsiteY9" fmla="*/ 1594205 h 6858000"/>
              <a:gd name="connsiteX10" fmla="*/ 3960305 w 6848863"/>
              <a:gd name="connsiteY10" fmla="*/ 1644622 h 6858000"/>
              <a:gd name="connsiteX11" fmla="*/ 4075115 w 6848863"/>
              <a:gd name="connsiteY11" fmla="*/ 1589315 h 6858000"/>
              <a:gd name="connsiteX12" fmla="*/ 4852277 w 6848863"/>
              <a:gd name="connsiteY12" fmla="*/ 1432413 h 6858000"/>
              <a:gd name="connsiteX13" fmla="*/ 6838556 w 6848863"/>
              <a:gd name="connsiteY13" fmla="*/ 3224861 h 6858000"/>
              <a:gd name="connsiteX14" fmla="*/ 6838556 w 6848863"/>
              <a:gd name="connsiteY14" fmla="*/ 3633140 h 6858000"/>
              <a:gd name="connsiteX15" fmla="*/ 4852277 w 6848863"/>
              <a:gd name="connsiteY15" fmla="*/ 5425587 h 6858000"/>
              <a:gd name="connsiteX16" fmla="*/ 4008569 w 6848863"/>
              <a:gd name="connsiteY16" fmla="*/ 5239088 h 6858000"/>
              <a:gd name="connsiteX17" fmla="*/ 3960217 w 6848863"/>
              <a:gd name="connsiteY17" fmla="*/ 5213955 h 6858000"/>
              <a:gd name="connsiteX18" fmla="*/ 3952611 w 6848863"/>
              <a:gd name="connsiteY18" fmla="*/ 5263795 h 6858000"/>
              <a:gd name="connsiteX19" fmla="*/ 1996587 w 6848863"/>
              <a:gd name="connsiteY19" fmla="*/ 6858000 h 6858000"/>
              <a:gd name="connsiteX20" fmla="*/ 0 w 6848863"/>
              <a:gd name="connsiteY20" fmla="*/ 4861413 h 6858000"/>
              <a:gd name="connsiteX21" fmla="*/ 584787 w 6848863"/>
              <a:gd name="connsiteY21" fmla="*/ 3449613 h 6858000"/>
              <a:gd name="connsiteX22" fmla="*/ 607467 w 6848863"/>
              <a:gd name="connsiteY22" fmla="*/ 3429000 h 6858000"/>
              <a:gd name="connsiteX23" fmla="*/ 584787 w 6848863"/>
              <a:gd name="connsiteY23" fmla="*/ 3408388 h 6858000"/>
              <a:gd name="connsiteX24" fmla="*/ 0 w 6848863"/>
              <a:gd name="connsiteY24" fmla="*/ 1996587 h 6858000"/>
              <a:gd name="connsiteX25" fmla="*/ 1996587 w 6848863"/>
              <a:gd name="connsiteY25" fmla="*/ 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6858000 h 6858000"/>
              <a:gd name="connsiteX3" fmla="*/ 6848862 w 6848863"/>
              <a:gd name="connsiteY3" fmla="*/ 3429040 h 6858000"/>
              <a:gd name="connsiteX4" fmla="*/ 6848863 w 6848863"/>
              <a:gd name="connsiteY4" fmla="*/ 3429020 h 6858000"/>
              <a:gd name="connsiteX5" fmla="*/ 1996587 w 6848863"/>
              <a:gd name="connsiteY5" fmla="*/ 0 h 6858000"/>
              <a:gd name="connsiteX6" fmla="*/ 3952611 w 6848863"/>
              <a:gd name="connsiteY6" fmla="*/ 1594205 h 6858000"/>
              <a:gd name="connsiteX7" fmla="*/ 3960305 w 6848863"/>
              <a:gd name="connsiteY7" fmla="*/ 1644622 h 6858000"/>
              <a:gd name="connsiteX8" fmla="*/ 4075115 w 6848863"/>
              <a:gd name="connsiteY8" fmla="*/ 1589315 h 6858000"/>
              <a:gd name="connsiteX9" fmla="*/ 4852277 w 6848863"/>
              <a:gd name="connsiteY9" fmla="*/ 1432413 h 6858000"/>
              <a:gd name="connsiteX10" fmla="*/ 6838556 w 6848863"/>
              <a:gd name="connsiteY10" fmla="*/ 3224861 h 6858000"/>
              <a:gd name="connsiteX11" fmla="*/ 6838556 w 6848863"/>
              <a:gd name="connsiteY11" fmla="*/ 3633140 h 6858000"/>
              <a:gd name="connsiteX12" fmla="*/ 4852277 w 6848863"/>
              <a:gd name="connsiteY12" fmla="*/ 5425587 h 6858000"/>
              <a:gd name="connsiteX13" fmla="*/ 4008569 w 6848863"/>
              <a:gd name="connsiteY13" fmla="*/ 5239088 h 6858000"/>
              <a:gd name="connsiteX14" fmla="*/ 3960217 w 6848863"/>
              <a:gd name="connsiteY14" fmla="*/ 5213955 h 6858000"/>
              <a:gd name="connsiteX15" fmla="*/ 3952611 w 6848863"/>
              <a:gd name="connsiteY15" fmla="*/ 5263795 h 6858000"/>
              <a:gd name="connsiteX16" fmla="*/ 1996587 w 6848863"/>
              <a:gd name="connsiteY16" fmla="*/ 6858000 h 6858000"/>
              <a:gd name="connsiteX17" fmla="*/ 0 w 6848863"/>
              <a:gd name="connsiteY17" fmla="*/ 4861413 h 6858000"/>
              <a:gd name="connsiteX18" fmla="*/ 584787 w 6848863"/>
              <a:gd name="connsiteY18" fmla="*/ 3449613 h 6858000"/>
              <a:gd name="connsiteX19" fmla="*/ 607467 w 6848863"/>
              <a:gd name="connsiteY19" fmla="*/ 3429000 h 6858000"/>
              <a:gd name="connsiteX20" fmla="*/ 584787 w 6848863"/>
              <a:gd name="connsiteY20" fmla="*/ 3408388 h 6858000"/>
              <a:gd name="connsiteX21" fmla="*/ 0 w 6848863"/>
              <a:gd name="connsiteY21" fmla="*/ 1996587 h 6858000"/>
              <a:gd name="connsiteX22" fmla="*/ 1996587 w 6848863"/>
              <a:gd name="connsiteY22" fmla="*/ 0 h 6858000"/>
              <a:gd name="connsiteX0" fmla="*/ 6848863 w 6848863"/>
              <a:gd name="connsiteY0" fmla="*/ 3429020 h 6858000"/>
              <a:gd name="connsiteX1" fmla="*/ 6848863 w 6848863"/>
              <a:gd name="connsiteY1" fmla="*/ 6858000 h 6858000"/>
              <a:gd name="connsiteX2" fmla="*/ 6848862 w 6848863"/>
              <a:gd name="connsiteY2" fmla="*/ 3429040 h 6858000"/>
              <a:gd name="connsiteX3" fmla="*/ 6848863 w 6848863"/>
              <a:gd name="connsiteY3" fmla="*/ 3429020 h 6858000"/>
              <a:gd name="connsiteX4" fmla="*/ 1996587 w 6848863"/>
              <a:gd name="connsiteY4" fmla="*/ 0 h 6858000"/>
              <a:gd name="connsiteX5" fmla="*/ 3952611 w 6848863"/>
              <a:gd name="connsiteY5" fmla="*/ 1594205 h 6858000"/>
              <a:gd name="connsiteX6" fmla="*/ 3960305 w 6848863"/>
              <a:gd name="connsiteY6" fmla="*/ 1644622 h 6858000"/>
              <a:gd name="connsiteX7" fmla="*/ 4075115 w 6848863"/>
              <a:gd name="connsiteY7" fmla="*/ 1589315 h 6858000"/>
              <a:gd name="connsiteX8" fmla="*/ 4852277 w 6848863"/>
              <a:gd name="connsiteY8" fmla="*/ 1432413 h 6858000"/>
              <a:gd name="connsiteX9" fmla="*/ 6838556 w 6848863"/>
              <a:gd name="connsiteY9" fmla="*/ 3224861 h 6858000"/>
              <a:gd name="connsiteX10" fmla="*/ 6838556 w 6848863"/>
              <a:gd name="connsiteY10" fmla="*/ 3633140 h 6858000"/>
              <a:gd name="connsiteX11" fmla="*/ 4852277 w 6848863"/>
              <a:gd name="connsiteY11" fmla="*/ 5425587 h 6858000"/>
              <a:gd name="connsiteX12" fmla="*/ 4008569 w 6848863"/>
              <a:gd name="connsiteY12" fmla="*/ 5239088 h 6858000"/>
              <a:gd name="connsiteX13" fmla="*/ 3960217 w 6848863"/>
              <a:gd name="connsiteY13" fmla="*/ 5213955 h 6858000"/>
              <a:gd name="connsiteX14" fmla="*/ 3952611 w 6848863"/>
              <a:gd name="connsiteY14" fmla="*/ 5263795 h 6858000"/>
              <a:gd name="connsiteX15" fmla="*/ 1996587 w 6848863"/>
              <a:gd name="connsiteY15" fmla="*/ 6858000 h 6858000"/>
              <a:gd name="connsiteX16" fmla="*/ 0 w 6848863"/>
              <a:gd name="connsiteY16" fmla="*/ 4861413 h 6858000"/>
              <a:gd name="connsiteX17" fmla="*/ 584787 w 6848863"/>
              <a:gd name="connsiteY17" fmla="*/ 3449613 h 6858000"/>
              <a:gd name="connsiteX18" fmla="*/ 607467 w 6848863"/>
              <a:gd name="connsiteY18" fmla="*/ 3429000 h 6858000"/>
              <a:gd name="connsiteX19" fmla="*/ 584787 w 6848863"/>
              <a:gd name="connsiteY19" fmla="*/ 3408388 h 6858000"/>
              <a:gd name="connsiteX20" fmla="*/ 0 w 6848863"/>
              <a:gd name="connsiteY20" fmla="*/ 1996587 h 6858000"/>
              <a:gd name="connsiteX21" fmla="*/ 1996587 w 6848863"/>
              <a:gd name="connsiteY21" fmla="*/ 0 h 6858000"/>
              <a:gd name="connsiteX0" fmla="*/ 6848863 w 6848863"/>
              <a:gd name="connsiteY0" fmla="*/ 3429020 h 6858000"/>
              <a:gd name="connsiteX1" fmla="*/ 6848862 w 6848863"/>
              <a:gd name="connsiteY1" fmla="*/ 3429040 h 6858000"/>
              <a:gd name="connsiteX2" fmla="*/ 6848863 w 6848863"/>
              <a:gd name="connsiteY2" fmla="*/ 3429020 h 6858000"/>
              <a:gd name="connsiteX3" fmla="*/ 1996587 w 6848863"/>
              <a:gd name="connsiteY3" fmla="*/ 0 h 6858000"/>
              <a:gd name="connsiteX4" fmla="*/ 3952611 w 6848863"/>
              <a:gd name="connsiteY4" fmla="*/ 1594205 h 6858000"/>
              <a:gd name="connsiteX5" fmla="*/ 3960305 w 6848863"/>
              <a:gd name="connsiteY5" fmla="*/ 1644622 h 6858000"/>
              <a:gd name="connsiteX6" fmla="*/ 4075115 w 6848863"/>
              <a:gd name="connsiteY6" fmla="*/ 1589315 h 6858000"/>
              <a:gd name="connsiteX7" fmla="*/ 4852277 w 6848863"/>
              <a:gd name="connsiteY7" fmla="*/ 1432413 h 6858000"/>
              <a:gd name="connsiteX8" fmla="*/ 6838556 w 6848863"/>
              <a:gd name="connsiteY8" fmla="*/ 3224861 h 6858000"/>
              <a:gd name="connsiteX9" fmla="*/ 6838556 w 6848863"/>
              <a:gd name="connsiteY9" fmla="*/ 3633140 h 6858000"/>
              <a:gd name="connsiteX10" fmla="*/ 4852277 w 6848863"/>
              <a:gd name="connsiteY10" fmla="*/ 5425587 h 6858000"/>
              <a:gd name="connsiteX11" fmla="*/ 4008569 w 6848863"/>
              <a:gd name="connsiteY11" fmla="*/ 5239088 h 6858000"/>
              <a:gd name="connsiteX12" fmla="*/ 3960217 w 6848863"/>
              <a:gd name="connsiteY12" fmla="*/ 5213955 h 6858000"/>
              <a:gd name="connsiteX13" fmla="*/ 3952611 w 6848863"/>
              <a:gd name="connsiteY13" fmla="*/ 5263795 h 6858000"/>
              <a:gd name="connsiteX14" fmla="*/ 1996587 w 6848863"/>
              <a:gd name="connsiteY14" fmla="*/ 6858000 h 6858000"/>
              <a:gd name="connsiteX15" fmla="*/ 0 w 6848863"/>
              <a:gd name="connsiteY15" fmla="*/ 4861413 h 6858000"/>
              <a:gd name="connsiteX16" fmla="*/ 584787 w 6848863"/>
              <a:gd name="connsiteY16" fmla="*/ 3449613 h 6858000"/>
              <a:gd name="connsiteX17" fmla="*/ 607467 w 6848863"/>
              <a:gd name="connsiteY17" fmla="*/ 3429000 h 6858000"/>
              <a:gd name="connsiteX18" fmla="*/ 584787 w 6848863"/>
              <a:gd name="connsiteY18" fmla="*/ 3408388 h 6858000"/>
              <a:gd name="connsiteX19" fmla="*/ 0 w 6848863"/>
              <a:gd name="connsiteY19" fmla="*/ 1996587 h 6858000"/>
              <a:gd name="connsiteX20" fmla="*/ 1996587 w 6848863"/>
              <a:gd name="connsiteY20" fmla="*/ 0 h 6858000"/>
              <a:gd name="connsiteX0" fmla="*/ 1996587 w 6838556"/>
              <a:gd name="connsiteY0" fmla="*/ 0 h 6858000"/>
              <a:gd name="connsiteX1" fmla="*/ 3952611 w 6838556"/>
              <a:gd name="connsiteY1" fmla="*/ 1594205 h 6858000"/>
              <a:gd name="connsiteX2" fmla="*/ 3960305 w 6838556"/>
              <a:gd name="connsiteY2" fmla="*/ 1644622 h 6858000"/>
              <a:gd name="connsiteX3" fmla="*/ 4075115 w 6838556"/>
              <a:gd name="connsiteY3" fmla="*/ 1589315 h 6858000"/>
              <a:gd name="connsiteX4" fmla="*/ 4852277 w 6838556"/>
              <a:gd name="connsiteY4" fmla="*/ 1432413 h 6858000"/>
              <a:gd name="connsiteX5" fmla="*/ 6838556 w 6838556"/>
              <a:gd name="connsiteY5" fmla="*/ 3224861 h 6858000"/>
              <a:gd name="connsiteX6" fmla="*/ 6838556 w 6838556"/>
              <a:gd name="connsiteY6" fmla="*/ 3633140 h 6858000"/>
              <a:gd name="connsiteX7" fmla="*/ 4852277 w 6838556"/>
              <a:gd name="connsiteY7" fmla="*/ 5425587 h 6858000"/>
              <a:gd name="connsiteX8" fmla="*/ 4008569 w 6838556"/>
              <a:gd name="connsiteY8" fmla="*/ 5239088 h 6858000"/>
              <a:gd name="connsiteX9" fmla="*/ 3960217 w 6838556"/>
              <a:gd name="connsiteY9" fmla="*/ 5213955 h 6858000"/>
              <a:gd name="connsiteX10" fmla="*/ 3952611 w 6838556"/>
              <a:gd name="connsiteY10" fmla="*/ 5263795 h 6858000"/>
              <a:gd name="connsiteX11" fmla="*/ 1996587 w 6838556"/>
              <a:gd name="connsiteY11" fmla="*/ 6858000 h 6858000"/>
              <a:gd name="connsiteX12" fmla="*/ 0 w 6838556"/>
              <a:gd name="connsiteY12" fmla="*/ 4861413 h 6858000"/>
              <a:gd name="connsiteX13" fmla="*/ 584787 w 6838556"/>
              <a:gd name="connsiteY13" fmla="*/ 3449613 h 6858000"/>
              <a:gd name="connsiteX14" fmla="*/ 607467 w 6838556"/>
              <a:gd name="connsiteY14" fmla="*/ 3429000 h 6858000"/>
              <a:gd name="connsiteX15" fmla="*/ 584787 w 6838556"/>
              <a:gd name="connsiteY15" fmla="*/ 3408388 h 6858000"/>
              <a:gd name="connsiteX16" fmla="*/ 0 w 6838556"/>
              <a:gd name="connsiteY16" fmla="*/ 1996587 h 6858000"/>
              <a:gd name="connsiteX17" fmla="*/ 1996587 w 6838556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38556" h="6858000">
                <a:moveTo>
                  <a:pt x="1996587" y="0"/>
                </a:moveTo>
                <a:cubicBezTo>
                  <a:pt x="2961437" y="0"/>
                  <a:pt x="3766436" y="684394"/>
                  <a:pt x="3952611" y="1594205"/>
                </a:cubicBezTo>
                <a:lnTo>
                  <a:pt x="3960305" y="1644622"/>
                </a:lnTo>
                <a:lnTo>
                  <a:pt x="4075115" y="1589315"/>
                </a:lnTo>
                <a:cubicBezTo>
                  <a:pt x="4313983" y="1488282"/>
                  <a:pt x="4576606" y="1432413"/>
                  <a:pt x="4852277" y="1432413"/>
                </a:cubicBezTo>
                <a:cubicBezTo>
                  <a:pt x="5886044" y="1432413"/>
                  <a:pt x="6736311" y="2218069"/>
                  <a:pt x="6838556" y="3224861"/>
                </a:cubicBezTo>
                <a:lnTo>
                  <a:pt x="6838556" y="3633140"/>
                </a:lnTo>
                <a:cubicBezTo>
                  <a:pt x="6736311" y="4639931"/>
                  <a:pt x="5886044" y="5425587"/>
                  <a:pt x="4852277" y="5425587"/>
                </a:cubicBezTo>
                <a:cubicBezTo>
                  <a:pt x="4550762" y="5425587"/>
                  <a:pt x="4264857" y="5358752"/>
                  <a:pt x="4008569" y="5239088"/>
                </a:cubicBezTo>
                <a:lnTo>
                  <a:pt x="3960217" y="5213955"/>
                </a:lnTo>
                <a:lnTo>
                  <a:pt x="3952611" y="5263795"/>
                </a:lnTo>
                <a:cubicBezTo>
                  <a:pt x="3766436" y="6173607"/>
                  <a:pt x="2961437" y="6858000"/>
                  <a:pt x="1996587" y="6858000"/>
                </a:cubicBezTo>
                <a:cubicBezTo>
                  <a:pt x="893902" y="6858000"/>
                  <a:pt x="0" y="5964098"/>
                  <a:pt x="0" y="4861413"/>
                </a:cubicBezTo>
                <a:cubicBezTo>
                  <a:pt x="0" y="4310071"/>
                  <a:pt x="223476" y="3810924"/>
                  <a:pt x="584787" y="3449613"/>
                </a:cubicBezTo>
                <a:lnTo>
                  <a:pt x="607467" y="3429000"/>
                </a:lnTo>
                <a:lnTo>
                  <a:pt x="584787" y="3408388"/>
                </a:lnTo>
                <a:cubicBezTo>
                  <a:pt x="223476" y="3047076"/>
                  <a:pt x="0" y="2547930"/>
                  <a:pt x="0" y="1996587"/>
                </a:cubicBezTo>
                <a:cubicBezTo>
                  <a:pt x="0" y="893902"/>
                  <a:pt x="893902" y="0"/>
                  <a:pt x="19965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en-FI" noProof="0"/>
          </a:p>
        </p:txBody>
      </p:sp>
    </p:spTree>
    <p:extLst>
      <p:ext uri="{BB962C8B-B14F-4D97-AF65-F5344CB8AC3E}">
        <p14:creationId xmlns:p14="http://schemas.microsoft.com/office/powerpoint/2010/main" val="353006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6" y="633045"/>
            <a:ext cx="8313127" cy="86685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6" y="1717482"/>
            <a:ext cx="8313127" cy="31079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DD4EF-0A3B-47E8-A8C7-5D060099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2C0E8-5D39-479D-A6BC-57F37751B110}" type="datetime1">
              <a:rPr lang="fi-FI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19F144-D2E0-44B0-BD69-1DCE65FE0F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86B5D-05A7-4890-B703-51CFEA938082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2940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7F611E0-53BB-499D-A0D3-471654033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79"/>
          <a:stretch>
            <a:fillRect/>
          </a:stretch>
        </p:blipFill>
        <p:spPr bwMode="auto">
          <a:xfrm>
            <a:off x="5459413" y="-7938"/>
            <a:ext cx="3684587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627C7211-012D-4ED4-87B6-E2B0E265D3D2}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A2D6FF04-45F0-4A61-BF63-232D140BF457}"/>
              </a:ext>
            </a:extLst>
          </p:cNvPr>
          <p:cNvCxnSpPr>
            <a:cxnSpLocks/>
          </p:cNvCxnSpPr>
          <p:nvPr/>
        </p:nvCxnSpPr>
        <p:spPr>
          <a:xfrm flipV="1">
            <a:off x="8161338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5EEBB654-B816-4D50-8570-CD3E06EC255D}"/>
              </a:ext>
            </a:extLst>
          </p:cNvPr>
          <p:cNvCxnSpPr>
            <a:cxnSpLocks/>
          </p:cNvCxnSpPr>
          <p:nvPr/>
        </p:nvCxnSpPr>
        <p:spPr>
          <a:xfrm flipV="1">
            <a:off x="8793163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6" y="633045"/>
            <a:ext cx="8313127" cy="86685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6" y="1717482"/>
            <a:ext cx="8313127" cy="31079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8B19DB3-4B7C-41BA-AE3B-EBE093D9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6F401-8C23-4AD3-94D9-ECD1B46D1969}" type="datetime1">
              <a:rPr lang="fi-FI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F2BEA8-23B5-4DD2-A9DB-98C4332E5A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EFACB-7DA3-4681-A2B7-96892D925249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9092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939935E8-2949-4BA8-9379-1374EFEAB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57"/>
          <a:stretch>
            <a:fillRect/>
          </a:stretch>
        </p:blipFill>
        <p:spPr bwMode="auto">
          <a:xfrm>
            <a:off x="5392738" y="-4763"/>
            <a:ext cx="3751262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E8204B39-6CE6-4C5A-BCAF-80498835DCA5}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655698DF-2D61-4F70-BB45-2CD6F96E522F}"/>
              </a:ext>
            </a:extLst>
          </p:cNvPr>
          <p:cNvCxnSpPr>
            <a:cxnSpLocks/>
          </p:cNvCxnSpPr>
          <p:nvPr/>
        </p:nvCxnSpPr>
        <p:spPr>
          <a:xfrm flipV="1">
            <a:off x="8161338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1D2B5375-16E8-4CB3-8C09-9A184276293A}"/>
              </a:ext>
            </a:extLst>
          </p:cNvPr>
          <p:cNvCxnSpPr>
            <a:cxnSpLocks/>
          </p:cNvCxnSpPr>
          <p:nvPr/>
        </p:nvCxnSpPr>
        <p:spPr>
          <a:xfrm flipV="1">
            <a:off x="8793163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6" y="633045"/>
            <a:ext cx="8313127" cy="86683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6" y="1717482"/>
            <a:ext cx="8313127" cy="31079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08BFCE-F35D-462D-8501-1ECFEAD64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34381-3241-4222-8154-9DD294AD6166}" type="datetime1">
              <a:rPr lang="fi-FI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EC1036-530D-419C-832B-827CC3A463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31565-C39C-49BD-B97B-04AAB21E4AB3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4848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33F5AC24-81BB-4C41-A191-DD964F8D5C90}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9F790661-90EC-4E54-91F5-E04AFC4929CE}"/>
              </a:ext>
            </a:extLst>
          </p:cNvPr>
          <p:cNvCxnSpPr>
            <a:cxnSpLocks/>
          </p:cNvCxnSpPr>
          <p:nvPr/>
        </p:nvCxnSpPr>
        <p:spPr>
          <a:xfrm flipV="1">
            <a:off x="8161338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BB31A3A8-0482-4701-BA7A-FF758533B570}"/>
              </a:ext>
            </a:extLst>
          </p:cNvPr>
          <p:cNvCxnSpPr>
            <a:cxnSpLocks/>
          </p:cNvCxnSpPr>
          <p:nvPr/>
        </p:nvCxnSpPr>
        <p:spPr>
          <a:xfrm flipV="1">
            <a:off x="8793163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7" y="633045"/>
            <a:ext cx="5518003" cy="86683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7" y="1717482"/>
            <a:ext cx="4156564" cy="31079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3"/>
          </p:nvPr>
        </p:nvSpPr>
        <p:spPr>
          <a:xfrm>
            <a:off x="4892730" y="633045"/>
            <a:ext cx="4248187" cy="4510455"/>
          </a:xfrm>
          <a:custGeom>
            <a:avLst/>
            <a:gdLst>
              <a:gd name="connsiteX0" fmla="*/ 2385795 w 4248187"/>
              <a:gd name="connsiteY0" fmla="*/ 147 h 4510455"/>
              <a:gd name="connsiteX1" fmla="*/ 2554495 w 4248187"/>
              <a:gd name="connsiteY1" fmla="*/ 13985 h 4510455"/>
              <a:gd name="connsiteX2" fmla="*/ 2673671 w 4248187"/>
              <a:gd name="connsiteY2" fmla="*/ 41357 h 4510455"/>
              <a:gd name="connsiteX3" fmla="*/ 4211723 w 4248187"/>
              <a:gd name="connsiteY3" fmla="*/ 1079440 h 4510455"/>
              <a:gd name="connsiteX4" fmla="*/ 4248187 w 4248187"/>
              <a:gd name="connsiteY4" fmla="*/ 1122376 h 4510455"/>
              <a:gd name="connsiteX5" fmla="*/ 4248187 w 4248187"/>
              <a:gd name="connsiteY5" fmla="*/ 4123199 h 4510455"/>
              <a:gd name="connsiteX6" fmla="*/ 4127609 w 4248187"/>
              <a:gd name="connsiteY6" fmla="*/ 4099539 h 4510455"/>
              <a:gd name="connsiteX7" fmla="*/ 2463697 w 4248187"/>
              <a:gd name="connsiteY7" fmla="*/ 4180850 h 4510455"/>
              <a:gd name="connsiteX8" fmla="*/ 2487319 w 4248187"/>
              <a:gd name="connsiteY8" fmla="*/ 4459362 h 4510455"/>
              <a:gd name="connsiteX9" fmla="*/ 2497337 w 4248187"/>
              <a:gd name="connsiteY9" fmla="*/ 4510455 h 4510455"/>
              <a:gd name="connsiteX10" fmla="*/ 1360581 w 4248187"/>
              <a:gd name="connsiteY10" fmla="*/ 4510455 h 4510455"/>
              <a:gd name="connsiteX11" fmla="*/ 1351992 w 4248187"/>
              <a:gd name="connsiteY11" fmla="*/ 4502590 h 4510455"/>
              <a:gd name="connsiteX12" fmla="*/ 64525 w 4248187"/>
              <a:gd name="connsiteY12" fmla="*/ 2067226 h 4510455"/>
              <a:gd name="connsiteX13" fmla="*/ 2487653 w 4248187"/>
              <a:gd name="connsiteY13" fmla="*/ 2218952 h 4510455"/>
              <a:gd name="connsiteX14" fmla="*/ 2136382 w 4248187"/>
              <a:gd name="connsiteY14" fmla="*/ 31313 h 4510455"/>
              <a:gd name="connsiteX15" fmla="*/ 2230946 w 4248187"/>
              <a:gd name="connsiteY15" fmla="*/ 13985 h 4510455"/>
              <a:gd name="connsiteX16" fmla="*/ 2385795 w 4248187"/>
              <a:gd name="connsiteY16" fmla="*/ 147 h 451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8187" h="4510455">
                <a:moveTo>
                  <a:pt x="2385795" y="147"/>
                </a:moveTo>
                <a:cubicBezTo>
                  <a:pt x="2429893" y="927"/>
                  <a:pt x="2484530" y="4901"/>
                  <a:pt x="2554495" y="13985"/>
                </a:cubicBezTo>
                <a:lnTo>
                  <a:pt x="2673671" y="41357"/>
                </a:lnTo>
                <a:cubicBezTo>
                  <a:pt x="3034998" y="152879"/>
                  <a:pt x="3669384" y="484170"/>
                  <a:pt x="4211723" y="1079440"/>
                </a:cubicBezTo>
                <a:lnTo>
                  <a:pt x="4248187" y="1122376"/>
                </a:lnTo>
                <a:lnTo>
                  <a:pt x="4248187" y="4123199"/>
                </a:lnTo>
                <a:lnTo>
                  <a:pt x="4127609" y="4099539"/>
                </a:lnTo>
                <a:cubicBezTo>
                  <a:pt x="3388205" y="3932923"/>
                  <a:pt x="2508167" y="3379929"/>
                  <a:pt x="2463697" y="4180850"/>
                </a:cubicBezTo>
                <a:cubicBezTo>
                  <a:pt x="2458986" y="4265697"/>
                  <a:pt x="2470214" y="4361590"/>
                  <a:pt x="2487319" y="4459362"/>
                </a:cubicBezTo>
                <a:lnTo>
                  <a:pt x="2497337" y="4510455"/>
                </a:lnTo>
                <a:lnTo>
                  <a:pt x="1360581" y="4510455"/>
                </a:lnTo>
                <a:lnTo>
                  <a:pt x="1351992" y="4502590"/>
                </a:lnTo>
                <a:cubicBezTo>
                  <a:pt x="865984" y="4025426"/>
                  <a:pt x="-283354" y="2926389"/>
                  <a:pt x="64525" y="2067226"/>
                </a:cubicBezTo>
                <a:cubicBezTo>
                  <a:pt x="412405" y="1208063"/>
                  <a:pt x="3505756" y="3335628"/>
                  <a:pt x="2487653" y="2218952"/>
                </a:cubicBezTo>
                <a:cubicBezTo>
                  <a:pt x="1222435" y="796810"/>
                  <a:pt x="1598352" y="171462"/>
                  <a:pt x="2136382" y="31313"/>
                </a:cubicBezTo>
                <a:lnTo>
                  <a:pt x="2230946" y="13985"/>
                </a:lnTo>
                <a:cubicBezTo>
                  <a:pt x="2268074" y="6416"/>
                  <a:pt x="2312298" y="-1154"/>
                  <a:pt x="2385795" y="147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en-FI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5CCDF2B-EDF3-4BC3-8CB2-80EFC43008A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9710E-6538-427C-A732-441F9B73C442}" type="datetime1">
              <a:rPr lang="fi-FI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CEB8D6D-5CA6-4FB7-952B-D8E0041C9A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C0E9-BBCA-4ECA-9CA2-8F21151B26B0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123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FC61C85C-5DEF-4203-9FFC-687D69D9FE04}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846900A3-D3DC-406D-AD34-A142E6B2DEBE}"/>
              </a:ext>
            </a:extLst>
          </p:cNvPr>
          <p:cNvCxnSpPr>
            <a:cxnSpLocks/>
          </p:cNvCxnSpPr>
          <p:nvPr/>
        </p:nvCxnSpPr>
        <p:spPr>
          <a:xfrm flipV="1">
            <a:off x="8161338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353C3685-5939-4705-B532-6EE2E620DD7E}"/>
              </a:ext>
            </a:extLst>
          </p:cNvPr>
          <p:cNvCxnSpPr>
            <a:cxnSpLocks/>
          </p:cNvCxnSpPr>
          <p:nvPr/>
        </p:nvCxnSpPr>
        <p:spPr>
          <a:xfrm flipV="1">
            <a:off x="8793163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080" y="628840"/>
            <a:ext cx="4156563" cy="86683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080" y="1713277"/>
            <a:ext cx="4156563" cy="31079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7" name="Picture Placeholder 56"/>
          <p:cNvSpPr>
            <a:spLocks noGrp="1"/>
          </p:cNvSpPr>
          <p:nvPr>
            <p:ph type="pic" sz="quarter" idx="14"/>
          </p:nvPr>
        </p:nvSpPr>
        <p:spPr>
          <a:xfrm>
            <a:off x="0" y="637224"/>
            <a:ext cx="4278650" cy="4506276"/>
          </a:xfrm>
          <a:custGeom>
            <a:avLst/>
            <a:gdLst>
              <a:gd name="connsiteX0" fmla="*/ 446397 w 4278650"/>
              <a:gd name="connsiteY0" fmla="*/ 0 h 4506276"/>
              <a:gd name="connsiteX1" fmla="*/ 4274831 w 4278650"/>
              <a:gd name="connsiteY1" fmla="*/ 0 h 4506276"/>
              <a:gd name="connsiteX2" fmla="*/ 3592111 w 4278650"/>
              <a:gd name="connsiteY2" fmla="*/ 1498458 h 4506276"/>
              <a:gd name="connsiteX3" fmla="*/ 4273635 w 4278650"/>
              <a:gd name="connsiteY3" fmla="*/ 1496502 h 4506276"/>
              <a:gd name="connsiteX4" fmla="*/ 3589326 w 4278650"/>
              <a:gd name="connsiteY4" fmla="*/ 3003759 h 4506276"/>
              <a:gd name="connsiteX5" fmla="*/ 4278650 w 4278650"/>
              <a:gd name="connsiteY5" fmla="*/ 2999435 h 4506276"/>
              <a:gd name="connsiteX6" fmla="*/ 4278650 w 4278650"/>
              <a:gd name="connsiteY6" fmla="*/ 2999741 h 4506276"/>
              <a:gd name="connsiteX7" fmla="*/ 3596485 w 4278650"/>
              <a:gd name="connsiteY7" fmla="*/ 4506276 h 4506276"/>
              <a:gd name="connsiteX8" fmla="*/ 1770369 w 4278650"/>
              <a:gd name="connsiteY8" fmla="*/ 4506276 h 4506276"/>
              <a:gd name="connsiteX9" fmla="*/ 0 w 4278650"/>
              <a:gd name="connsiteY9" fmla="*/ 4505874 h 4506276"/>
              <a:gd name="connsiteX10" fmla="*/ 0 w 4278650"/>
              <a:gd name="connsiteY10" fmla="*/ 3980155 h 4506276"/>
              <a:gd name="connsiteX11" fmla="*/ 447729 w 4278650"/>
              <a:gd name="connsiteY11" fmla="*/ 3002345 h 4506276"/>
              <a:gd name="connsiteX12" fmla="*/ 0 w 4278650"/>
              <a:gd name="connsiteY12" fmla="*/ 3002560 h 4506276"/>
              <a:gd name="connsiteX13" fmla="*/ 0 w 4278650"/>
              <a:gd name="connsiteY13" fmla="*/ 2471541 h 4506276"/>
              <a:gd name="connsiteX14" fmla="*/ 444403 w 4278650"/>
              <a:gd name="connsiteY14" fmla="*/ 1499121 h 4506276"/>
              <a:gd name="connsiteX15" fmla="*/ 0 w 4278650"/>
              <a:gd name="connsiteY15" fmla="*/ 1498892 h 4506276"/>
              <a:gd name="connsiteX16" fmla="*/ 0 w 4278650"/>
              <a:gd name="connsiteY16" fmla="*/ 975257 h 4506276"/>
              <a:gd name="connsiteX17" fmla="*/ 41448 w 4278650"/>
              <a:gd name="connsiteY17" fmla="*/ 883454 h 4506276"/>
              <a:gd name="connsiteX18" fmla="*/ 404848 w 4278650"/>
              <a:gd name="connsiteY18" fmla="*/ 88205 h 450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78650" h="4506276">
                <a:moveTo>
                  <a:pt x="446397" y="0"/>
                </a:moveTo>
                <a:lnTo>
                  <a:pt x="4274831" y="0"/>
                </a:lnTo>
                <a:lnTo>
                  <a:pt x="3592111" y="1498458"/>
                </a:lnTo>
                <a:lnTo>
                  <a:pt x="4273635" y="1496502"/>
                </a:lnTo>
                <a:lnTo>
                  <a:pt x="3589326" y="3003759"/>
                </a:lnTo>
                <a:lnTo>
                  <a:pt x="4278650" y="2999435"/>
                </a:lnTo>
                <a:lnTo>
                  <a:pt x="4278650" y="2999741"/>
                </a:lnTo>
                <a:lnTo>
                  <a:pt x="3596485" y="4506276"/>
                </a:lnTo>
                <a:lnTo>
                  <a:pt x="1770369" y="4506276"/>
                </a:lnTo>
                <a:lnTo>
                  <a:pt x="0" y="4505874"/>
                </a:lnTo>
                <a:lnTo>
                  <a:pt x="0" y="3980155"/>
                </a:lnTo>
                <a:lnTo>
                  <a:pt x="447729" y="3002345"/>
                </a:lnTo>
                <a:lnTo>
                  <a:pt x="0" y="3002560"/>
                </a:lnTo>
                <a:lnTo>
                  <a:pt x="0" y="2471541"/>
                </a:lnTo>
                <a:lnTo>
                  <a:pt x="444403" y="1499121"/>
                </a:lnTo>
                <a:lnTo>
                  <a:pt x="0" y="1498892"/>
                </a:lnTo>
                <a:lnTo>
                  <a:pt x="0" y="975257"/>
                </a:lnTo>
                <a:lnTo>
                  <a:pt x="41448" y="883454"/>
                </a:lnTo>
                <a:cubicBezTo>
                  <a:pt x="159989" y="620975"/>
                  <a:pt x="294852" y="323210"/>
                  <a:pt x="404848" y="88205"/>
                </a:cubicBezTo>
                <a:close/>
              </a:path>
            </a:pathLst>
          </a:custGeom>
          <a:solidFill>
            <a:srgbClr val="2CD5C4"/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en-FI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6B7B9AB-E864-4912-9D58-CB46BEA3F59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A5E25-00A7-4D13-A3FA-49976EE7168C}" type="datetime1">
              <a:rPr lang="fi-FI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0D9343-0154-413E-9157-6F08485DC9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FEC46-C7C3-47FD-92F7-DFBE39335ED9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3414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B8CA7490-7AAB-4A47-9D17-D754E97BDEAA}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5B76B97E-CC21-4897-BD52-C3B10686E1DF}"/>
              </a:ext>
            </a:extLst>
          </p:cNvPr>
          <p:cNvCxnSpPr>
            <a:cxnSpLocks/>
          </p:cNvCxnSpPr>
          <p:nvPr/>
        </p:nvCxnSpPr>
        <p:spPr>
          <a:xfrm flipV="1">
            <a:off x="8161338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ED68EA9E-9719-404C-A67E-FF84E37087C0}"/>
              </a:ext>
            </a:extLst>
          </p:cNvPr>
          <p:cNvCxnSpPr>
            <a:cxnSpLocks/>
          </p:cNvCxnSpPr>
          <p:nvPr/>
        </p:nvCxnSpPr>
        <p:spPr>
          <a:xfrm flipV="1">
            <a:off x="8793163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7" y="633045"/>
            <a:ext cx="4620616" cy="86683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7" y="1717482"/>
            <a:ext cx="4156564" cy="31079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5211763" y="633413"/>
            <a:ext cx="3929062" cy="4510087"/>
          </a:xfrm>
          <a:custGeom>
            <a:avLst/>
            <a:gdLst>
              <a:gd name="connsiteX0" fmla="*/ 1488492 w 3929062"/>
              <a:gd name="connsiteY0" fmla="*/ 0 h 4510087"/>
              <a:gd name="connsiteX1" fmla="*/ 1504107 w 3929062"/>
              <a:gd name="connsiteY1" fmla="*/ 0 h 4510087"/>
              <a:gd name="connsiteX2" fmla="*/ 1629973 w 3929062"/>
              <a:gd name="connsiteY2" fmla="*/ 5563 h 4510087"/>
              <a:gd name="connsiteX3" fmla="*/ 2962798 w 3929062"/>
              <a:gd name="connsiteY3" fmla="*/ 1195286 h 4510087"/>
              <a:gd name="connsiteX4" fmla="*/ 2968569 w 3929062"/>
              <a:gd name="connsiteY4" fmla="*/ 1233099 h 4510087"/>
              <a:gd name="connsiteX5" fmla="*/ 3054676 w 3929062"/>
              <a:gd name="connsiteY5" fmla="*/ 1191618 h 4510087"/>
              <a:gd name="connsiteX6" fmla="*/ 3637547 w 3929062"/>
              <a:gd name="connsiteY6" fmla="*/ 1073942 h 4510087"/>
              <a:gd name="connsiteX7" fmla="*/ 3921016 w 3929062"/>
              <a:gd name="connsiteY7" fmla="*/ 1100736 h 4510087"/>
              <a:gd name="connsiteX8" fmla="*/ 3929062 w 3929062"/>
              <a:gd name="connsiteY8" fmla="*/ 1102672 h 4510087"/>
              <a:gd name="connsiteX9" fmla="*/ 3929062 w 3929062"/>
              <a:gd name="connsiteY9" fmla="*/ 4040093 h 4510087"/>
              <a:gd name="connsiteX10" fmla="*/ 3921016 w 3929062"/>
              <a:gd name="connsiteY10" fmla="*/ 4042028 h 4510087"/>
              <a:gd name="connsiteX11" fmla="*/ 3637547 w 3929062"/>
              <a:gd name="connsiteY11" fmla="*/ 4068822 h 4510087"/>
              <a:gd name="connsiteX12" fmla="*/ 3004767 w 3929062"/>
              <a:gd name="connsiteY12" fmla="*/ 3928948 h 4510087"/>
              <a:gd name="connsiteX13" fmla="*/ 2968503 w 3929062"/>
              <a:gd name="connsiteY13" fmla="*/ 3910098 h 4510087"/>
              <a:gd name="connsiteX14" fmla="*/ 2962798 w 3929062"/>
              <a:gd name="connsiteY14" fmla="*/ 3947478 h 4510087"/>
              <a:gd name="connsiteX15" fmla="*/ 2776431 w 3929062"/>
              <a:gd name="connsiteY15" fmla="*/ 4422169 h 4510087"/>
              <a:gd name="connsiteX16" fmla="*/ 2717808 w 3929062"/>
              <a:gd name="connsiteY16" fmla="*/ 4510087 h 4510087"/>
              <a:gd name="connsiteX17" fmla="*/ 274391 w 3929062"/>
              <a:gd name="connsiteY17" fmla="*/ 4510087 h 4510087"/>
              <a:gd name="connsiteX18" fmla="*/ 254079 w 3929062"/>
              <a:gd name="connsiteY18" fmla="*/ 4482925 h 4510087"/>
              <a:gd name="connsiteX19" fmla="*/ 2707 w 3929062"/>
              <a:gd name="connsiteY19" fmla="*/ 3760906 h 4510087"/>
              <a:gd name="connsiteX20" fmla="*/ 0 w 3929062"/>
              <a:gd name="connsiteY20" fmla="*/ 3689495 h 4510087"/>
              <a:gd name="connsiteX21" fmla="*/ 0 w 3929062"/>
              <a:gd name="connsiteY21" fmla="*/ 3612817 h 4510087"/>
              <a:gd name="connsiteX22" fmla="*/ 6071 w 3929062"/>
              <a:gd name="connsiteY22" fmla="*/ 3492587 h 4510087"/>
              <a:gd name="connsiteX23" fmla="*/ 436930 w 3929062"/>
              <a:gd name="connsiteY23" fmla="*/ 2586842 h 4510087"/>
              <a:gd name="connsiteX24" fmla="*/ 453940 w 3929062"/>
              <a:gd name="connsiteY24" fmla="*/ 2571382 h 4510087"/>
              <a:gd name="connsiteX25" fmla="*/ 436930 w 3929062"/>
              <a:gd name="connsiteY25" fmla="*/ 2555923 h 4510087"/>
              <a:gd name="connsiteX26" fmla="*/ 6071 w 3929062"/>
              <a:gd name="connsiteY26" fmla="*/ 1650178 h 4510087"/>
              <a:gd name="connsiteX27" fmla="*/ 0 w 3929062"/>
              <a:gd name="connsiteY27" fmla="*/ 1529948 h 4510087"/>
              <a:gd name="connsiteX28" fmla="*/ 0 w 3929062"/>
              <a:gd name="connsiteY28" fmla="*/ 1464198 h 4510087"/>
              <a:gd name="connsiteX29" fmla="*/ 6071 w 3929062"/>
              <a:gd name="connsiteY29" fmla="*/ 1343968 h 4510087"/>
              <a:gd name="connsiteX30" fmla="*/ 1342676 w 3929062"/>
              <a:gd name="connsiteY30" fmla="*/ 7363 h 451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929062" h="4510087">
                <a:moveTo>
                  <a:pt x="1488492" y="0"/>
                </a:moveTo>
                <a:lnTo>
                  <a:pt x="1504107" y="0"/>
                </a:lnTo>
                <a:lnTo>
                  <a:pt x="1629973" y="5563"/>
                </a:lnTo>
                <a:cubicBezTo>
                  <a:pt x="2293074" y="64454"/>
                  <a:pt x="2831894" y="555576"/>
                  <a:pt x="2962798" y="1195286"/>
                </a:cubicBezTo>
                <a:lnTo>
                  <a:pt x="2968569" y="1233099"/>
                </a:lnTo>
                <a:lnTo>
                  <a:pt x="3054676" y="1191618"/>
                </a:lnTo>
                <a:cubicBezTo>
                  <a:pt x="3233827" y="1115844"/>
                  <a:pt x="3430794" y="1073942"/>
                  <a:pt x="3637547" y="1073942"/>
                </a:cubicBezTo>
                <a:cubicBezTo>
                  <a:pt x="3734463" y="1073942"/>
                  <a:pt x="3829228" y="1083149"/>
                  <a:pt x="3921016" y="1100736"/>
                </a:cubicBezTo>
                <a:lnTo>
                  <a:pt x="3929062" y="1102672"/>
                </a:lnTo>
                <a:lnTo>
                  <a:pt x="3929062" y="4040093"/>
                </a:lnTo>
                <a:lnTo>
                  <a:pt x="3921016" y="4042028"/>
                </a:lnTo>
                <a:cubicBezTo>
                  <a:pt x="3829228" y="4059615"/>
                  <a:pt x="3734463" y="4068822"/>
                  <a:pt x="3637547" y="4068822"/>
                </a:cubicBezTo>
                <a:cubicBezTo>
                  <a:pt x="3411411" y="4068822"/>
                  <a:pt x="3196983" y="4018696"/>
                  <a:pt x="3004767" y="3928948"/>
                </a:cubicBezTo>
                <a:lnTo>
                  <a:pt x="2968503" y="3910098"/>
                </a:lnTo>
                <a:lnTo>
                  <a:pt x="2962798" y="3947478"/>
                </a:lnTo>
                <a:cubicBezTo>
                  <a:pt x="2927890" y="4118068"/>
                  <a:pt x="2863975" y="4278091"/>
                  <a:pt x="2776431" y="4422169"/>
                </a:cubicBezTo>
                <a:lnTo>
                  <a:pt x="2717808" y="4510087"/>
                </a:lnTo>
                <a:lnTo>
                  <a:pt x="274391" y="4510087"/>
                </a:lnTo>
                <a:lnTo>
                  <a:pt x="254079" y="4482925"/>
                </a:lnTo>
                <a:cubicBezTo>
                  <a:pt x="112802" y="4273806"/>
                  <a:pt x="22960" y="4027082"/>
                  <a:pt x="2707" y="3760906"/>
                </a:cubicBezTo>
                <a:lnTo>
                  <a:pt x="0" y="3689495"/>
                </a:lnTo>
                <a:lnTo>
                  <a:pt x="0" y="3612817"/>
                </a:lnTo>
                <a:lnTo>
                  <a:pt x="6071" y="3492587"/>
                </a:lnTo>
                <a:cubicBezTo>
                  <a:pt x="41857" y="3140210"/>
                  <a:pt x="199820" y="2823952"/>
                  <a:pt x="436930" y="2586842"/>
                </a:cubicBezTo>
                <a:lnTo>
                  <a:pt x="453940" y="2571382"/>
                </a:lnTo>
                <a:lnTo>
                  <a:pt x="436930" y="2555923"/>
                </a:lnTo>
                <a:cubicBezTo>
                  <a:pt x="199820" y="2318812"/>
                  <a:pt x="41857" y="2002555"/>
                  <a:pt x="6071" y="1650178"/>
                </a:cubicBezTo>
                <a:lnTo>
                  <a:pt x="0" y="1529948"/>
                </a:lnTo>
                <a:lnTo>
                  <a:pt x="0" y="1464198"/>
                </a:lnTo>
                <a:lnTo>
                  <a:pt x="6071" y="1343968"/>
                </a:lnTo>
                <a:cubicBezTo>
                  <a:pt x="77643" y="639214"/>
                  <a:pt x="637922" y="78935"/>
                  <a:pt x="1342676" y="7363"/>
                </a:cubicBezTo>
                <a:close/>
              </a:path>
            </a:pathLst>
          </a:custGeom>
          <a:solidFill>
            <a:srgbClr val="CEFF8C"/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en-FI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02FFFA5-180E-4204-B4AC-780CC81C5A5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D30F7-600A-4AF6-A8FB-F19151A90ED3}" type="datetime1">
              <a:rPr lang="fi-FI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31D949-E36F-4AC0-96BD-2A97138ACB8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A93E7-8440-41A7-A0AF-FA2D1CCF3799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0880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399D760-3290-4944-94A0-F9C9312CB7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5925" y="633413"/>
            <a:ext cx="831215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  <a:endParaRPr lang="en-US" altLang="fi-F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FA3E3A0-E61F-4346-922D-28783355E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5925" y="1562100"/>
            <a:ext cx="83121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4A9DC-4E5D-4BC7-9CE8-7F7DE8528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58163" y="0"/>
            <a:ext cx="631825" cy="2460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0185109-0532-44C4-9426-135C48501BA2}" type="datetime1">
              <a:rPr lang="fi-FI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2FC47-2C13-4E90-9B6E-F268FDC7D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3163" y="0"/>
            <a:ext cx="347662" cy="2492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1BF26F4-008B-4A49-A526-A1DA7D7871FD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62DB703-7A79-4D2D-88C0-7FB42C333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66675"/>
            <a:ext cx="474663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546E2B-C79B-4C62-B758-6876F1618280}"/>
              </a:ext>
            </a:extLst>
          </p:cNvPr>
          <p:cNvCxnSpPr>
            <a:cxnSpLocks/>
          </p:cNvCxnSpPr>
          <p:nvPr/>
        </p:nvCxnSpPr>
        <p:spPr>
          <a:xfrm>
            <a:off x="0" y="24765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E046B2-3B7D-4751-AFFC-55C34FADE260}"/>
              </a:ext>
            </a:extLst>
          </p:cNvPr>
          <p:cNvCxnSpPr>
            <a:cxnSpLocks/>
          </p:cNvCxnSpPr>
          <p:nvPr/>
        </p:nvCxnSpPr>
        <p:spPr>
          <a:xfrm flipV="1">
            <a:off x="8793163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20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37" r:id="rId18"/>
    <p:sldLayoutId id="2147483738" r:id="rId19"/>
  </p:sldLayoutIdLst>
  <p:hf hdr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71450" algn="l" defTabSz="6858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spcBef>
          <a:spcPts val="600"/>
        </a:spcBef>
        <a:spcAft>
          <a:spcPct val="0"/>
        </a:spcAft>
        <a:buFont typeface="System Font Regular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spcBef>
          <a:spcPts val="600"/>
        </a:spcBef>
        <a:spcAft>
          <a:spcPct val="0"/>
        </a:spcAft>
        <a:buFont typeface="System Font Regular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hteishakulaskuri.f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vipunen.fi/fi-fi/_layouts/15/xlviewer.aspx?id=/fi-fi/Raportit/Ammatillisen%20koulutuksen%20ja%20lukiokoulutuksen%20yhteishaku%20-%20pisterajat.xlsb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sko.fi/" TargetMode="External"/><Relationship Id="rId3" Type="http://schemas.openxmlformats.org/officeDocument/2006/relationships/hyperlink" Target="http://www.sakky.fi/" TargetMode="External"/><Relationship Id="rId7" Type="http://schemas.openxmlformats.org/officeDocument/2006/relationships/hyperlink" Target="http://www.paok.fi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kuopionkonservatorio.fi/" TargetMode="External"/><Relationship Id="rId5" Type="http://schemas.openxmlformats.org/officeDocument/2006/relationships/hyperlink" Target="http://www.ingmanedu.fi/" TargetMode="External"/><Relationship Id="rId10" Type="http://schemas.openxmlformats.org/officeDocument/2006/relationships/hyperlink" Target="http://www.luovi.fi/" TargetMode="External"/><Relationship Id="rId4" Type="http://schemas.openxmlformats.org/officeDocument/2006/relationships/hyperlink" Target="http://www.ysao.fi/" TargetMode="External"/><Relationship Id="rId9" Type="http://schemas.openxmlformats.org/officeDocument/2006/relationships/hyperlink" Target="http://www.step.fi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kutoiselleasteelle.f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sakky.fi/fi/tapahtumat/asiaa-yhteishausta-2024-i-sakkyn-hakijoiden-ja-huoltajien-ilta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sakky.fi/fi/opiskelijalle/uudelle-opiskelijalle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konfo/fi/sivu/hakijan-terveys-ja-toimintakyk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uopio.inschool.fi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itle 3">
            <a:extLst>
              <a:ext uri="{FF2B5EF4-FFF2-40B4-BE49-F238E27FC236}">
                <a16:creationId xmlns:a16="http://schemas.microsoft.com/office/drawing/2014/main" id="{108A8438-D892-4785-BC63-50844DA30F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9916" y="976700"/>
            <a:ext cx="3474682" cy="1352798"/>
          </a:xfrm>
        </p:spPr>
        <p:txBody>
          <a:bodyPr/>
          <a:lstStyle/>
          <a:p>
            <a:r>
              <a:rPr lang="fi-FI" altLang="fi-FI" sz="2800"/>
              <a:t>Päättöluokkalaisten vanhempainilta</a:t>
            </a:r>
            <a:endParaRPr lang="LID4096" altLang="fi-FI" sz="280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CF74C2D-0D7F-DAD5-D7EC-E12CC3EC3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916" y="2577372"/>
            <a:ext cx="3665181" cy="2367793"/>
          </a:xfrm>
        </p:spPr>
        <p:txBody>
          <a:bodyPr/>
          <a:lstStyle/>
          <a:p>
            <a:r>
              <a:rPr lang="fi-FI" dirty="0" err="1"/>
              <a:t>Jynkänlahden</a:t>
            </a:r>
            <a:r>
              <a:rPr lang="fi-FI" dirty="0"/>
              <a:t> koulu</a:t>
            </a:r>
            <a:br>
              <a:rPr lang="fi-FI" dirty="0"/>
            </a:br>
            <a:r>
              <a:rPr lang="fi-FI" dirty="0"/>
              <a:t>23.1.2025 </a:t>
            </a:r>
          </a:p>
          <a:p>
            <a:endParaRPr lang="fi-FI"/>
          </a:p>
          <a:p>
            <a:r>
              <a:rPr lang="fi-FI" dirty="0"/>
              <a:t>Opinto-ohjaajat</a:t>
            </a:r>
          </a:p>
          <a:p>
            <a:r>
              <a:rPr lang="fi-FI" dirty="0"/>
              <a:t>Laura </a:t>
            </a:r>
            <a:r>
              <a:rPr lang="fi-FI" dirty="0" err="1"/>
              <a:t>Julmala</a:t>
            </a:r>
            <a:r>
              <a:rPr lang="fi-FI" dirty="0"/>
              <a:t> 9C 9D, 9E, 9H</a:t>
            </a:r>
          </a:p>
          <a:p>
            <a:r>
              <a:rPr lang="fi-FI" dirty="0"/>
              <a:t>Susanna Simonen 9A, 9B, 9G, 9H</a:t>
            </a:r>
          </a:p>
          <a:p>
            <a:r>
              <a:rPr lang="fi-FI" dirty="0"/>
              <a:t>Marke Kangasniemi 9F</a:t>
            </a:r>
          </a:p>
        </p:txBody>
      </p:sp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E4F9E1AC-6E98-DA26-EFDC-690DBC4267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FA8AF0-42BD-4B4B-BC94-E551CA71C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Huoltajan kuuleminen – sähköinen lomake 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72412AB-62FB-489C-838F-A9B1BDF214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B0F7133-4567-406E-AAE8-394ED5B96F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16.1.2024</a:t>
            </a:r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8554FC-1B78-4F10-A08E-2CCB89EAF6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40EC0E9-BBCA-4ECA-9CA2-8F21151B26B0}" type="slidenum">
              <a:rPr lang="en-FI" smtClean="0"/>
              <a:pPr>
                <a:defRPr/>
              </a:pPr>
              <a:t>10</a:t>
            </a:fld>
            <a:endParaRPr lang="en-FI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5F0F7226-0F7B-470C-B4A7-67C4692F5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1827328"/>
            <a:ext cx="4156075" cy="2889019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5927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65AA1-3D1F-439B-9D21-16E5FDB41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36" y="288331"/>
            <a:ext cx="8313127" cy="86685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/>
              <a:t>Yhteishaun tekeminen: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8794A-BCAE-4269-9638-AD70C4B72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54" y="756105"/>
            <a:ext cx="8739865" cy="3634466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fi-FI" sz="2200" b="1" dirty="0"/>
              <a:t>Toivomme, että yhteishaku tehtäisiin hyvissä ajoin ennen hakuajan päättymistä 18.3.2025.</a:t>
            </a:r>
            <a:endParaRPr lang="fi-FI" sz="2200" b="1" dirty="0">
              <a:latin typeface="Corbel"/>
              <a:ea typeface="Calibri"/>
              <a:cs typeface="Calibri"/>
            </a:endParaRP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fi-FI" sz="2200" b="1" dirty="0">
                <a:latin typeface="Corbel"/>
                <a:ea typeface="Calibri"/>
                <a:cs typeface="Calibri"/>
              </a:rPr>
              <a:t>Koulussa oppilas voi tulla tekemään haun opon kanssa haluamassaan porukassa tai yksin.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fi-FI" sz="2200" b="1" dirty="0">
                <a:latin typeface="Corbel"/>
                <a:ea typeface="Calibri"/>
                <a:cs typeface="Calibri"/>
              </a:rPr>
              <a:t>Peruskoulun päättävältä hakijalta ei kysytä hakuvaiheessa arvosanoja </a:t>
            </a:r>
            <a:r>
              <a:rPr lang="fi-FI" b="1" dirty="0">
                <a:latin typeface="Corbel"/>
                <a:ea typeface="Calibri"/>
                <a:cs typeface="Calibri"/>
              </a:rPr>
              <a:t>(arvosanat siirretään koululta suoraan yhteishakujärjestelmään kouluvuoden lopussa)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fi-FI" sz="2200" b="1" dirty="0"/>
              <a:t>Haun jälkeen hakija saa sähköpostiinsa vahvistusviestin, joka KANNATTAA SÄILYTTÄÄ!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fi-FI" sz="2200" b="1" dirty="0">
                <a:solidFill>
                  <a:srgbClr val="FF0000"/>
                </a:solidFill>
              </a:rPr>
              <a:t>VASTUU YHTEISHAUSTA ON AINA OPPILAAN HUOLTAJALLA.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endParaRPr lang="fi-FI" sz="1600" b="1"/>
          </a:p>
        </p:txBody>
      </p:sp>
      <p:sp>
        <p:nvSpPr>
          <p:cNvPr id="18436" name="Date Placeholder 3">
            <a:extLst>
              <a:ext uri="{FF2B5EF4-FFF2-40B4-BE49-F238E27FC236}">
                <a16:creationId xmlns:a16="http://schemas.microsoft.com/office/drawing/2014/main" id="{F8E03D71-7C80-4C46-900F-837B3C222F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/>
              <a:t>16.1.2024</a:t>
            </a:r>
            <a:endParaRPr lang="LID4096" altLang="fi-FI"/>
          </a:p>
        </p:txBody>
      </p:sp>
      <p:sp>
        <p:nvSpPr>
          <p:cNvPr id="18437" name="Slide Number Placeholder 5">
            <a:extLst>
              <a:ext uri="{FF2B5EF4-FFF2-40B4-BE49-F238E27FC236}">
                <a16:creationId xmlns:a16="http://schemas.microsoft.com/office/drawing/2014/main" id="{5A09DD4D-F131-424B-AED0-E934587237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9E125B-1DD5-47BF-B114-078EA2E31336}" type="slidenum">
              <a:rPr lang="LID4096" alt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LID4096" altLang="fi-FI"/>
          </a:p>
        </p:txBody>
      </p:sp>
    </p:spTree>
    <p:extLst>
      <p:ext uri="{BB962C8B-B14F-4D97-AF65-F5344CB8AC3E}">
        <p14:creationId xmlns:p14="http://schemas.microsoft.com/office/powerpoint/2010/main" val="61326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3DC30-C43C-D6B0-0A4A-890D2A613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03887-2BCA-E321-D1D1-E82AE972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36" y="424402"/>
            <a:ext cx="8313127" cy="86685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/>
              <a:t>Hakutoiveiden muuttaminen: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C32A6-3219-9E38-6865-05A2FE9C4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5" y="1173390"/>
            <a:ext cx="5240563" cy="3743324"/>
          </a:xfrm>
        </p:spPr>
        <p:txBody>
          <a:bodyPr rtlCol="0">
            <a:normAutofit lnSpcReduction="10000"/>
          </a:bodyPr>
          <a:lstStyle/>
          <a:p>
            <a:pPr marL="360045" indent="-360045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fi-FI" sz="2200" b="1">
                <a:solidFill>
                  <a:srgbClr val="FF0000"/>
                </a:solidFill>
                <a:latin typeface="Calibri"/>
                <a:cs typeface="Calibri"/>
              </a:rPr>
              <a:t>Hakutoivejärjestys on sitova! Hakutoiveita voi muuttaa vain hakuaikana, ei enää sen jälkeen.</a:t>
            </a:r>
            <a:endParaRPr lang="fi-FI" sz="2200">
              <a:solidFill>
                <a:srgbClr val="FF0000"/>
              </a:solidFill>
              <a:latin typeface="Calibri"/>
              <a:cs typeface="Calibri"/>
            </a:endParaRPr>
          </a:p>
          <a:p>
            <a:pPr marL="360045" indent="-360045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fi-FI" sz="2200">
                <a:latin typeface="Calibri"/>
                <a:cs typeface="Calibri"/>
              </a:rPr>
              <a:t>Muutoksen voi tehdä ainoastaan hakija (ei siis opo eikä hakijan huoltaja).</a:t>
            </a:r>
          </a:p>
          <a:p>
            <a:pPr marL="360045" indent="-360045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fi-FI" sz="2200">
                <a:latin typeface="Calibri"/>
                <a:cs typeface="Calibri"/>
              </a:rPr>
              <a:t>Hakija voi tehdä hakutoivemuutokset sähköpostivahvistuksen mukana tulevan linkin kautta. </a:t>
            </a:r>
          </a:p>
          <a:p>
            <a:pPr marL="360045" indent="-360045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fi-FI" sz="2200" b="1">
                <a:latin typeface="Calibri"/>
                <a:cs typeface="Calibri"/>
              </a:rPr>
              <a:t>Tehdyistä muutoksista täytyy myös tulla vahvistusviesti sekä hakijan että huoltajan sähköpostiin.</a:t>
            </a:r>
            <a:endParaRPr lang="fi-FI" sz="2200">
              <a:latin typeface="Calibri"/>
              <a:cs typeface="Calibri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fi-FI" sz="1600" b="1"/>
          </a:p>
        </p:txBody>
      </p:sp>
      <p:sp>
        <p:nvSpPr>
          <p:cNvPr id="18436" name="Date Placeholder 3">
            <a:extLst>
              <a:ext uri="{FF2B5EF4-FFF2-40B4-BE49-F238E27FC236}">
                <a16:creationId xmlns:a16="http://schemas.microsoft.com/office/drawing/2014/main" id="{5A22FBBA-938B-82A0-C4BB-1AA8A61C15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/>
              <a:t>16.1.2024</a:t>
            </a:r>
            <a:endParaRPr lang="LID4096" altLang="fi-FI"/>
          </a:p>
        </p:txBody>
      </p:sp>
      <p:sp>
        <p:nvSpPr>
          <p:cNvPr id="18437" name="Slide Number Placeholder 5">
            <a:extLst>
              <a:ext uri="{FF2B5EF4-FFF2-40B4-BE49-F238E27FC236}">
                <a16:creationId xmlns:a16="http://schemas.microsoft.com/office/drawing/2014/main" id="{A994267C-ABB2-F948-5029-BD4F5A44E2B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9E125B-1DD5-47BF-B114-078EA2E31336}" type="slidenum">
              <a:rPr lang="LID4096" alt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LID4096" altLang="fi-FI"/>
          </a:p>
        </p:txBody>
      </p:sp>
    </p:spTree>
    <p:extLst>
      <p:ext uri="{BB962C8B-B14F-4D97-AF65-F5344CB8AC3E}">
        <p14:creationId xmlns:p14="http://schemas.microsoft.com/office/powerpoint/2010/main" val="355593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5968288-9566-22C0-6993-32E414C60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16" y="375636"/>
            <a:ext cx="8313127" cy="866851"/>
          </a:xfrm>
        </p:spPr>
        <p:txBody>
          <a:bodyPr/>
          <a:lstStyle/>
          <a:p>
            <a:r>
              <a:rPr lang="en-US"/>
              <a:t>Opintopolku.fi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0BF804B-34B2-4C1F-8C66-93274FC93D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89" r="1" b="8025"/>
          <a:stretch/>
        </p:blipFill>
        <p:spPr>
          <a:xfrm>
            <a:off x="163130" y="1242487"/>
            <a:ext cx="8803864" cy="3291379"/>
          </a:xfrm>
          <a:prstGeom prst="rect">
            <a:avLst/>
          </a:prstGeom>
          <a:noFill/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0A9BBBF-9F3A-4F35-BC08-AC5620F03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8163" y="0"/>
            <a:ext cx="631825" cy="24606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/>
              <a:t>16.1.2024</a:t>
            </a:r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148B2DB-9495-474C-9FEC-951A3C7963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93163" y="0"/>
            <a:ext cx="347662" cy="24923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B6FEC46-C7C3-47FD-92F7-DFBE39335ED9}" type="slidenum">
              <a:rPr lang="en-FI" smtClean="0"/>
              <a:pPr>
                <a:spcAft>
                  <a:spcPts val="600"/>
                </a:spcAft>
                <a:defRPr/>
              </a:pPr>
              <a:t>13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35126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6590F-2105-DC08-45A4-380B3869F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042776F7-F6E1-9AD7-3C97-6737A192A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385281"/>
            <a:ext cx="5517696" cy="1325262"/>
          </a:xfrm>
        </p:spPr>
        <p:txBody>
          <a:bodyPr/>
          <a:lstStyle/>
          <a:p>
            <a:r>
              <a:rPr lang="fi-FI">
                <a:ea typeface="ＭＳ Ｐゴシック"/>
              </a:rPr>
              <a:t>Opiskelijavalinta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71E9D53-C0D0-43DC-CD1E-02EC953E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9710E-6538-427C-A732-441F9B73C442}" type="datetime1">
              <a:rPr lang="fi-FI" smtClean="0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864FE43-2484-C1A9-8A00-D92E397520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EC0E9-BBCA-4ECA-9CA2-8F21151B26B0}" type="slidenum">
              <a:rPr lang="en-FI" smtClean="0"/>
              <a:pPr>
                <a:defRPr/>
              </a:pPr>
              <a:t>14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46477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n paikkamerkki 1" descr="Kuva, joka sisältää kohteen hattu&#10;&#10;Kuvaus luotu automaattisesti">
            <a:extLst>
              <a:ext uri="{FF2B5EF4-FFF2-40B4-BE49-F238E27FC236}">
                <a16:creationId xmlns:a16="http://schemas.microsoft.com/office/drawing/2014/main" id="{0947D935-EBE6-A2D9-7D01-65CAF1DDA1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441" r="6441"/>
          <a:stretch/>
        </p:blipFill>
        <p:spPr>
          <a:xfrm>
            <a:off x="6749781" y="324157"/>
            <a:ext cx="2042206" cy="2342017"/>
          </a:xfr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483C83E1-768D-4C27-A007-75916D29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37" y="850759"/>
            <a:ext cx="7478115" cy="866838"/>
          </a:xfrm>
        </p:spPr>
        <p:txBody>
          <a:bodyPr/>
          <a:lstStyle/>
          <a:p>
            <a:r>
              <a:rPr lang="fi-FI"/>
              <a:t>Opiskelijaksi ottaminen lukioon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6E7EB6-180B-432F-8F85-EC8D42EE25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1334381-3241-4222-8154-9DD294AD6166}" type="datetime1">
              <a:rPr lang="fi-FI" smtClean="0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39D39D2-220F-4FC2-BD55-1107C40C87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5E31565-C39C-49BD-B97B-04AAB21E4AB3}" type="slidenum">
              <a:rPr lang="en-FI" smtClean="0"/>
              <a:pPr>
                <a:defRPr/>
              </a:pPr>
              <a:t>15</a:t>
            </a:fld>
            <a:endParaRPr lang="en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A40DD01-D83F-6579-F131-19542DD26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7" y="2062196"/>
            <a:ext cx="7957492" cy="2763200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latin typeface="Calibri"/>
                <a:cs typeface="Calibri"/>
              </a:rPr>
              <a:t>Perusopetuksen päättötodistuksen keskiarvon perusteella</a:t>
            </a:r>
            <a:endParaRPr lang="en-US" sz="2400">
              <a:latin typeface="Calibri"/>
              <a:cs typeface="Calibri"/>
            </a:endParaRP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fi-FI" sz="2000">
              <a:latin typeface="Calibri"/>
              <a:cs typeface="Calibri"/>
            </a:endParaRP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stem Font Regular" panose="020B0604020202020204" pitchFamily="34" charset="0"/>
              <a:buChar char="–"/>
            </a:pPr>
            <a:r>
              <a:rPr lang="fi-FI" sz="2000">
                <a:latin typeface="Calibri"/>
                <a:cs typeface="Calibri"/>
              </a:rPr>
              <a:t>Opiskelijat valitaan pääsääntöisesti perusopetuksen päättötodistuksen oppiaineiden arvosanojen keskiarvon mukaisessa järjestyksessä</a:t>
            </a:r>
          </a:p>
          <a:p>
            <a:pPr marL="342900" lvl="1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fi-FI" sz="2000">
                <a:latin typeface="Calibri"/>
                <a:cs typeface="Calibri"/>
              </a:rPr>
            </a:br>
            <a:r>
              <a:rPr lang="fi-FI" sz="1800">
                <a:latin typeface="Calibri"/>
                <a:cs typeface="Calibri"/>
              </a:rPr>
              <a:t>äidinkieli ja kirjallisuus | toinen kotimainen kieli | vieraat kielet </a:t>
            </a:r>
            <a:endParaRPr lang="fi-FI" sz="1800">
              <a:latin typeface="Corbel" panose="020B0503020204020204"/>
              <a:cs typeface="Calibri"/>
            </a:endParaRPr>
          </a:p>
          <a:p>
            <a:pPr marL="342900" lvl="1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latin typeface="Calibri"/>
                <a:cs typeface="Calibri"/>
              </a:rPr>
              <a:t>| uskonto tai elämänkatsomustieto | historia | yhteiskuntaoppi </a:t>
            </a:r>
            <a:endParaRPr lang="fi-FI" sz="1800">
              <a:latin typeface="Corbel" panose="020B0503020204020204"/>
              <a:cs typeface="Calibri"/>
            </a:endParaRPr>
          </a:p>
          <a:p>
            <a:pPr marL="342900" lvl="1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latin typeface="Calibri"/>
                <a:cs typeface="Calibri"/>
              </a:rPr>
              <a:t>matematiikka | fysiikka | kemia | biologia | terveystieto | maantieto.</a:t>
            </a:r>
            <a:endParaRPr lang="fi-FI" sz="1800"/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System Font Regular" panose="020B0604020202020204" pitchFamily="34" charset="0"/>
              <a:buChar char="–"/>
            </a:pPr>
            <a:endParaRPr lang="fi-FI" sz="2400">
              <a:latin typeface="Calibri"/>
              <a:cs typeface="Calibri"/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6416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BF77D-1ACE-6815-1E77-870F93E6D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19755B0F-F663-5250-3B17-2175413C5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37" y="823545"/>
            <a:ext cx="7478115" cy="866838"/>
          </a:xfrm>
        </p:spPr>
        <p:txBody>
          <a:bodyPr/>
          <a:lstStyle/>
          <a:p>
            <a:r>
              <a:rPr lang="fi-FI"/>
              <a:t>Opiskelijaksi ottaminen lukioon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90D4E6-1245-F417-2745-53AC56E18C5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1334381-3241-4222-8154-9DD294AD6166}" type="datetime1">
              <a:rPr lang="fi-FI" smtClean="0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A51E6ED-103B-68B9-C8E6-2EC1D272C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5E31565-C39C-49BD-B97B-04AAB21E4AB3}" type="slidenum">
              <a:rPr lang="en-FI" smtClean="0"/>
              <a:pPr>
                <a:defRPr/>
              </a:pPr>
              <a:t>16</a:t>
            </a:fld>
            <a:endParaRPr lang="en-FI"/>
          </a:p>
        </p:txBody>
      </p:sp>
      <p:pic>
        <p:nvPicPr>
          <p:cNvPr id="2" name="Kuvan paikkamerkki 1" descr="Kuva, joka sisältää kohteen hattu&#10;&#10;Kuvaus luotu automaattisesti">
            <a:extLst>
              <a:ext uri="{FF2B5EF4-FFF2-40B4-BE49-F238E27FC236}">
                <a16:creationId xmlns:a16="http://schemas.microsoft.com/office/drawing/2014/main" id="{FF228763-31BE-ED35-E816-631DDE3FE8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441" r="6441"/>
          <a:stretch/>
        </p:blipFill>
        <p:spPr>
          <a:xfrm>
            <a:off x="6858638" y="242515"/>
            <a:ext cx="1933349" cy="2215017"/>
          </a:xfrm>
        </p:spPr>
      </p:pic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5189776-42FF-6834-5A4A-10B1F55FF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7" y="1681197"/>
            <a:ext cx="7957492" cy="3144199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fi-FI" sz="1600" b="1">
                <a:latin typeface="Calibri"/>
                <a:cs typeface="Calibri"/>
              </a:rPr>
              <a:t>Koulutuksen järjestäjä voi lisäksi päättää, että</a:t>
            </a:r>
            <a:endParaRPr lang="fi-FI" sz="1600">
              <a:latin typeface="Calibri"/>
              <a:cs typeface="Calibri"/>
            </a:endParaRPr>
          </a:p>
          <a:p>
            <a:pPr marL="762000" lvl="1" indent="-381000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Font typeface="System Font Regular" panose="020B0604020202020204" pitchFamily="34" charset="0"/>
              <a:buChar char="–"/>
            </a:pPr>
            <a:r>
              <a:rPr lang="fi-FI" b="1">
                <a:latin typeface="Calibri"/>
                <a:cs typeface="Calibri"/>
              </a:rPr>
              <a:t>keskiarvoa laskettaessa painotetaan joitakin lukion opetussuunnitelmassa painotettavia arvosanoja.</a:t>
            </a:r>
            <a:endParaRPr lang="fi-FI">
              <a:latin typeface="Calibri"/>
              <a:cs typeface="Calibri"/>
            </a:endParaRPr>
          </a:p>
          <a:p>
            <a:pPr marL="762000" lvl="1" indent="-381000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Font typeface="System Font Regular" panose="020B0604020202020204" pitchFamily="34" charset="0"/>
              <a:buChar char="–"/>
            </a:pPr>
            <a:r>
              <a:rPr lang="fi-FI" b="1">
                <a:latin typeface="Calibri"/>
                <a:cs typeface="Calibri"/>
              </a:rPr>
              <a:t>käytetään keskiarvon lisäksi pääsy- ja soveltuvuuskokeita</a:t>
            </a:r>
            <a:endParaRPr lang="fi-FI">
              <a:latin typeface="Calibri"/>
              <a:cs typeface="Calibri"/>
            </a:endParaRPr>
          </a:p>
          <a:p>
            <a:pPr marL="762000" lvl="1" indent="-381000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Font typeface="System Font Regular" panose="020B0604020202020204" pitchFamily="34" charset="0"/>
              <a:buChar char="–"/>
            </a:pPr>
            <a:r>
              <a:rPr lang="fi-FI" b="1">
                <a:latin typeface="Calibri"/>
                <a:cs typeface="Calibri"/>
              </a:rPr>
              <a:t>huomioidaan keskiarvon lisäksi muuta koulutusta, harrastuksia tai muita näyttöjä.</a:t>
            </a:r>
            <a:endParaRPr lang="fi-FI">
              <a:latin typeface="Calibri"/>
              <a:cs typeface="Calibri"/>
            </a:endParaRPr>
          </a:p>
          <a:p>
            <a:pPr marL="762000" lvl="1" indent="-381000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Font typeface="System Font Regular" panose="020B0604020202020204" pitchFamily="34" charset="0"/>
              <a:buChar char="–"/>
            </a:pPr>
            <a:endParaRPr lang="fi-FI" b="1">
              <a:latin typeface="Calibri"/>
              <a:cs typeface="Calibri"/>
            </a:endParaRP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fi-FI" sz="1600" b="1">
                <a:latin typeface="Calibri"/>
                <a:cs typeface="Calibri"/>
              </a:rPr>
              <a:t>Koulutuksen järjestäjä voi asettaa keskiarvorajan lukioon valittaville. </a:t>
            </a:r>
            <a:endParaRPr lang="fi-FI" sz="1600">
              <a:latin typeface="Calibri"/>
              <a:cs typeface="Calibri"/>
            </a:endParaRP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Font typeface="System Font Regular" panose="020B0604020202020204" pitchFamily="34" charset="0"/>
              <a:buChar char="–"/>
            </a:pPr>
            <a:r>
              <a:rPr lang="fi-FI" b="1">
                <a:solidFill>
                  <a:srgbClr val="FF0000"/>
                </a:solidFill>
                <a:latin typeface="Calibri"/>
                <a:cs typeface="Calibri"/>
              </a:rPr>
              <a:t>KUOPIOSSA 7,0</a:t>
            </a:r>
            <a:endParaRPr lang="fi-FI">
              <a:solidFill>
                <a:srgbClr val="FF0000"/>
              </a:solidFill>
              <a:latin typeface="Calibri"/>
              <a:cs typeface="Calibri"/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8892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D5933D17-9D62-4584-87CA-F17950C9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37" y="633045"/>
            <a:ext cx="4620616" cy="652526"/>
          </a:xfrm>
        </p:spPr>
        <p:txBody>
          <a:bodyPr/>
          <a:lstStyle/>
          <a:p>
            <a:r>
              <a:rPr lang="fi-FI"/>
              <a:t>Pääsykokeet lukioihin 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F68B2E85-4F96-4FA0-AF54-B15C65B53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7" y="1654975"/>
            <a:ext cx="4156564" cy="3170421"/>
          </a:xfrm>
        </p:spPr>
        <p:txBody>
          <a:bodyPr/>
          <a:lstStyle/>
          <a:p>
            <a:r>
              <a:rPr lang="fi-FI" sz="1600" b="1" dirty="0"/>
              <a:t>Kallaveden lukio bisneslinja:</a:t>
            </a:r>
          </a:p>
          <a:p>
            <a:pPr lvl="1"/>
            <a:r>
              <a:rPr lang="fi-FI" sz="1400" b="1" dirty="0"/>
              <a:t>esittelyvideo pe 28.3.2025 klo 15.00 mennessä</a:t>
            </a:r>
          </a:p>
          <a:p>
            <a:pPr lvl="1"/>
            <a:r>
              <a:rPr lang="fi-FI" sz="1400" b="1" dirty="0"/>
              <a:t>painotetut arvosanat: AI, EN, MA, YH </a:t>
            </a:r>
          </a:p>
          <a:p>
            <a:r>
              <a:rPr lang="fi-FI" sz="1600" b="1" dirty="0"/>
              <a:t>Klassillinen lukio, urheilulinja: </a:t>
            </a:r>
          </a:p>
          <a:p>
            <a:pPr lvl="1"/>
            <a:r>
              <a:rPr lang="fi-FI" sz="1400" b="1" dirty="0"/>
              <a:t>urheilijan lisätietokysymykset hakemuksen yhteydessä </a:t>
            </a:r>
          </a:p>
          <a:p>
            <a:pPr lvl="1"/>
            <a:r>
              <a:rPr lang="fi-FI" sz="1400" b="1" dirty="0"/>
              <a:t>painotettu arvosana: LI</a:t>
            </a:r>
          </a:p>
          <a:p>
            <a:pPr lvl="1"/>
            <a:r>
              <a:rPr lang="fi-FI" sz="1400" b="1" dirty="0"/>
              <a:t> haastattelut 2.5.-12.5.2025</a:t>
            </a:r>
            <a:endParaRPr lang="fi-FI" b="1" dirty="0"/>
          </a:p>
          <a:p>
            <a:r>
              <a:rPr lang="fi-FI" sz="1600" b="1" dirty="0"/>
              <a:t>Kuopion lyseo, IB-lukiolinja: </a:t>
            </a:r>
          </a:p>
          <a:p>
            <a:pPr lvl="1"/>
            <a:r>
              <a:rPr lang="fi-FI" sz="1400" b="1" dirty="0"/>
              <a:t>painotetut arvosanat: AI, EN, MA</a:t>
            </a:r>
          </a:p>
          <a:p>
            <a:pPr lvl="1"/>
            <a:r>
              <a:rPr lang="fi-FI" sz="1400" b="1" dirty="0"/>
              <a:t>ei pääsykoetta</a:t>
            </a:r>
          </a:p>
          <a:p>
            <a:pPr marL="342900" lvl="1" indent="0">
              <a:buNone/>
            </a:pPr>
            <a:endParaRPr lang="fi-FI" sz="1400"/>
          </a:p>
          <a:p>
            <a:endParaRPr lang="fi-FI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7725191A-430C-45C3-82D5-DDE7C3C0AC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F37E8B-840A-4ABB-B721-29EFA54744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A32C0E8-5D39-479D-A6BC-57F37751B110}" type="datetime1">
              <a:rPr lang="fi-FI" smtClean="0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53A422B-1FC1-4074-83A8-C45FC1AFEEE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AC86B5D-05A7-4890-B703-51CFEA938082}" type="slidenum">
              <a:rPr lang="en-FI" smtClean="0"/>
              <a:pPr>
                <a:defRPr/>
              </a:pPr>
              <a:t>17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79237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2F30B8-D17B-8F81-6A99-8C8A7446D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Pääsykokeet lukioihin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FDF873-0E6B-6769-EBB9-9930B426D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7" y="1299834"/>
            <a:ext cx="4156564" cy="3750698"/>
          </a:xfrm>
        </p:spPr>
        <p:txBody>
          <a:bodyPr/>
          <a:lstStyle/>
          <a:p>
            <a:r>
              <a:rPr lang="fi-FI" sz="1600" b="1" dirty="0"/>
              <a:t>Kuopion taidelukio </a:t>
            </a:r>
            <a:r>
              <a:rPr lang="fi-FI" sz="1600" b="1" dirty="0" err="1"/>
              <a:t>Lumit</a:t>
            </a:r>
            <a:r>
              <a:rPr lang="fi-FI" sz="1600" b="1" dirty="0"/>
              <a:t>, musiikkilinja</a:t>
            </a:r>
            <a:endParaRPr lang="fi-FI" b="1" dirty="0"/>
          </a:p>
          <a:p>
            <a:pPr lvl="1"/>
            <a:r>
              <a:rPr lang="fi-FI" sz="1400" b="1" dirty="0"/>
              <a:t>pääsykoepäivä ajalla: 29.4-30.4. ja 2.5.2025</a:t>
            </a:r>
          </a:p>
          <a:p>
            <a:r>
              <a:rPr lang="fi-FI" sz="1600" b="1" dirty="0"/>
              <a:t>Kuopion taidelukio </a:t>
            </a:r>
            <a:r>
              <a:rPr lang="fi-FI" sz="1600" b="1" dirty="0" err="1"/>
              <a:t>Lumit</a:t>
            </a:r>
            <a:r>
              <a:rPr lang="fi-FI" sz="1600" b="1" dirty="0"/>
              <a:t>, tanssilinja </a:t>
            </a:r>
            <a:endParaRPr lang="fi-FI" b="1" dirty="0"/>
          </a:p>
          <a:p>
            <a:pPr lvl="1">
              <a:buFont typeface="System Font Regular" panose="020B0604020202020204" pitchFamily="34" charset="0"/>
              <a:buChar char="–"/>
            </a:pPr>
            <a:r>
              <a:rPr lang="fi-FI" sz="1400" b="1" dirty="0"/>
              <a:t>pääsykoepäivä: 30.4.2025</a:t>
            </a:r>
          </a:p>
          <a:p>
            <a:r>
              <a:rPr lang="fi-FI" sz="1600" b="1" dirty="0"/>
              <a:t>Kuopion taidelukio </a:t>
            </a:r>
            <a:r>
              <a:rPr lang="fi-FI" sz="1600" b="1" dirty="0" err="1"/>
              <a:t>Lumit</a:t>
            </a:r>
            <a:r>
              <a:rPr lang="fi-FI" sz="1600" b="1" dirty="0"/>
              <a:t>, ilmaisutaitolinja</a:t>
            </a:r>
          </a:p>
          <a:p>
            <a:pPr lvl="1"/>
            <a:r>
              <a:rPr lang="fi-FI" sz="1400" b="1" dirty="0"/>
              <a:t>pääsykoepäivä ajalla: 29.4-30.4. ja 2.5.2025</a:t>
            </a:r>
            <a:endParaRPr lang="fi-FI" sz="1400" dirty="0"/>
          </a:p>
          <a:p>
            <a:pPr>
              <a:buFont typeface="Arial"/>
              <a:buChar char="•"/>
            </a:pPr>
            <a:r>
              <a:rPr lang="fi-FI" sz="1600" b="1" dirty="0"/>
              <a:t>Nilsiän lukio</a:t>
            </a:r>
            <a:r>
              <a:rPr lang="fi-FI" b="1" dirty="0"/>
              <a:t>, </a:t>
            </a:r>
            <a:r>
              <a:rPr lang="fi-FI" sz="1600" b="1" dirty="0"/>
              <a:t>alppivalmennus </a:t>
            </a:r>
            <a:endParaRPr lang="fi-FI" b="1" dirty="0"/>
          </a:p>
          <a:p>
            <a:pPr lvl="1"/>
            <a:r>
              <a:rPr lang="fi-FI" sz="1400" b="1" dirty="0"/>
              <a:t>lukion hakulomake 28.1.2025 mennessä</a:t>
            </a:r>
          </a:p>
          <a:p>
            <a:pPr lvl="1"/>
            <a:r>
              <a:rPr lang="fi-FI" sz="1400" b="1" dirty="0"/>
              <a:t>Pääsykoe Himoksella 29.-30.1.2025 </a:t>
            </a:r>
          </a:p>
          <a:p>
            <a:pPr marL="0" indent="0">
              <a:buNone/>
            </a:pPr>
            <a:endParaRPr lang="fi-FI" sz="160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1191CAAB-B745-018F-7CCF-9CBDD6FC39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A034CE3-076E-1D68-984A-93A3B785CE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0D30F7-600A-4AF6-A8FB-F19151A90ED3}" type="datetime1">
              <a:rPr lang="fi-FI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59EA6FC-4452-0D59-9225-BD834846646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F3A93E7-8440-41A7-A0AF-FA2D1CCF3799}" type="slidenum">
              <a:rPr lang="en-FI"/>
              <a:pPr>
                <a:defRPr/>
              </a:pPr>
              <a:t>18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06534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B1C810-9337-4A6E-A4C0-13A92E2F3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36" y="633045"/>
            <a:ext cx="8313127" cy="866851"/>
          </a:xfrm>
        </p:spPr>
        <p:txBody>
          <a:bodyPr wrap="square" anchor="t">
            <a:normAutofit/>
          </a:bodyPr>
          <a:lstStyle/>
          <a:p>
            <a:r>
              <a:rPr lang="fi-FI" dirty="0"/>
              <a:t>Kuopion lukiot yhteishaussa 2025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D9AF39-7539-46CE-A057-CF4E6FAC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6" y="1717482"/>
            <a:ext cx="8313127" cy="3107914"/>
          </a:xfrm>
        </p:spPr>
        <p:txBody>
          <a:bodyPr wrap="square" numCol="2" anchor="t">
            <a:normAutofit lnSpcReduction="10000"/>
          </a:bodyPr>
          <a:lstStyle/>
          <a:p>
            <a:pPr lvl="1"/>
            <a:r>
              <a:rPr lang="fi-FI"/>
              <a:t>Juankosken lukio</a:t>
            </a:r>
          </a:p>
          <a:p>
            <a:pPr lvl="2"/>
            <a:r>
              <a:rPr lang="fi-FI"/>
              <a:t>Yleislinja</a:t>
            </a:r>
          </a:p>
          <a:p>
            <a:pPr lvl="1"/>
            <a:r>
              <a:rPr lang="fi-FI"/>
              <a:t>Kallaveden lukio</a:t>
            </a:r>
          </a:p>
          <a:p>
            <a:pPr lvl="2"/>
            <a:r>
              <a:rPr lang="fi-FI"/>
              <a:t>Yleislinja</a:t>
            </a:r>
          </a:p>
          <a:p>
            <a:pPr lvl="2"/>
            <a:r>
              <a:rPr lang="fi-FI"/>
              <a:t>Bisneslinja (x)</a:t>
            </a:r>
          </a:p>
          <a:p>
            <a:pPr lvl="1"/>
            <a:r>
              <a:rPr lang="fi-FI"/>
              <a:t>Kuopion klassillinen lukio</a:t>
            </a:r>
          </a:p>
          <a:p>
            <a:pPr lvl="2"/>
            <a:r>
              <a:rPr lang="fi-FI"/>
              <a:t>Yleislinja</a:t>
            </a:r>
          </a:p>
          <a:p>
            <a:pPr lvl="2"/>
            <a:r>
              <a:rPr lang="fi-FI"/>
              <a:t>Urheilulinja (x)</a:t>
            </a:r>
          </a:p>
          <a:p>
            <a:pPr lvl="2"/>
            <a:endParaRPr lang="fi-FI"/>
          </a:p>
          <a:p>
            <a:pPr lvl="2"/>
            <a:endParaRPr lang="fi-FI"/>
          </a:p>
          <a:p>
            <a:pPr lvl="2"/>
            <a:endParaRPr lang="fi-FI"/>
          </a:p>
          <a:p>
            <a:pPr lvl="1"/>
            <a:r>
              <a:rPr lang="fi-FI"/>
              <a:t>Kuopion lyseon lukio</a:t>
            </a:r>
          </a:p>
          <a:p>
            <a:pPr lvl="2"/>
            <a:r>
              <a:rPr lang="fi-FI"/>
              <a:t>Yleislinja</a:t>
            </a:r>
          </a:p>
          <a:p>
            <a:pPr lvl="2"/>
            <a:r>
              <a:rPr lang="fi-FI"/>
              <a:t>IB-lukio (x)</a:t>
            </a:r>
          </a:p>
          <a:p>
            <a:pPr lvl="1"/>
            <a:r>
              <a:rPr lang="fi-FI"/>
              <a:t>Kuopion taidelukio </a:t>
            </a:r>
            <a:r>
              <a:rPr lang="fi-FI" err="1"/>
              <a:t>Lumit</a:t>
            </a:r>
            <a:endParaRPr lang="fi-FI"/>
          </a:p>
          <a:p>
            <a:pPr lvl="2"/>
            <a:r>
              <a:rPr lang="fi-FI"/>
              <a:t>Yleislinja</a:t>
            </a:r>
          </a:p>
          <a:p>
            <a:pPr lvl="2"/>
            <a:r>
              <a:rPr lang="fi-FI"/>
              <a:t>Musiikkilinja (x)</a:t>
            </a:r>
          </a:p>
          <a:p>
            <a:pPr lvl="2"/>
            <a:r>
              <a:rPr lang="fi-FI"/>
              <a:t>Ilmaisulinja (x)</a:t>
            </a:r>
          </a:p>
          <a:p>
            <a:pPr lvl="2"/>
            <a:r>
              <a:rPr lang="fi-FI"/>
              <a:t>Tanssilinja (x)</a:t>
            </a:r>
          </a:p>
          <a:p>
            <a:pPr lvl="1"/>
            <a:r>
              <a:rPr lang="fi-FI"/>
              <a:t>Nilsiän lukio</a:t>
            </a:r>
          </a:p>
          <a:p>
            <a:pPr lvl="2"/>
            <a:r>
              <a:rPr lang="fi-FI"/>
              <a:t>Yleislinja (-/x)</a:t>
            </a:r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160816-CC1A-4B14-825A-65A9B3EC8C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8163" y="0"/>
            <a:ext cx="631825" cy="24606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1334381-3241-4222-8154-9DD294AD6166}" type="datetime1">
              <a:rPr lang="fi-FI" smtClean="0"/>
              <a:pPr>
                <a:spcAft>
                  <a:spcPts val="600"/>
                </a:spcAft>
                <a:defRPr/>
              </a:pPr>
              <a:t>23.1.2025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C22E368-075D-4D83-95F2-2591EBCEFE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93163" y="0"/>
            <a:ext cx="347662" cy="24923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5E31565-C39C-49BD-B97B-04AAB21E4AB3}" type="slidenum">
              <a:rPr lang="en-FI" smtClean="0"/>
              <a:pPr>
                <a:spcAft>
                  <a:spcPts val="600"/>
                </a:spcAft>
                <a:defRPr/>
              </a:pPr>
              <a:t>19</a:t>
            </a:fld>
            <a:endParaRPr lang="en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D47F1E1-776C-4872-9AD7-32553CE6FC82}"/>
              </a:ext>
            </a:extLst>
          </p:cNvPr>
          <p:cNvSpPr txBox="1"/>
          <p:nvPr/>
        </p:nvSpPr>
        <p:spPr>
          <a:xfrm>
            <a:off x="349918" y="4706364"/>
            <a:ext cx="3307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/>
              <a:t>(x) = pääsykoe tai vastaava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DBA03E6-9F26-4F0B-A7DB-14DE41BA699B}"/>
              </a:ext>
            </a:extLst>
          </p:cNvPr>
          <p:cNvSpPr txBox="1"/>
          <p:nvPr/>
        </p:nvSpPr>
        <p:spPr>
          <a:xfrm>
            <a:off x="4571999" y="4704428"/>
            <a:ext cx="4316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/>
              <a:t>Kuopion lukiot osoitteessa: www.haelukioon.fi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970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D5D021E-BAD2-4874-9217-23A99E5A6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Ohjelma:</a:t>
            </a:r>
            <a:endParaRPr lang="LID4096" alt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3C302-6153-428B-A34A-EE7C57021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508" y="1717482"/>
            <a:ext cx="8431055" cy="3107914"/>
          </a:xfrm>
        </p:spPr>
        <p:txBody>
          <a:bodyPr rtlCol="0">
            <a:normAutofit/>
          </a:bodyPr>
          <a:lstStyle/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fi-FI" sz="2200" b="0" i="0" u="none" strike="noStrike" dirty="0">
                <a:solidFill>
                  <a:srgbClr val="0F0F0F"/>
                </a:solidFill>
                <a:effectLst/>
                <a:latin typeface="Verdana"/>
                <a:ea typeface="Verdana"/>
              </a:rPr>
              <a:t>Miten yhteishaku </a:t>
            </a:r>
            <a:r>
              <a:rPr lang="fi-FI" sz="2200" dirty="0">
                <a:solidFill>
                  <a:srgbClr val="0F0F0F"/>
                </a:solidFill>
                <a:latin typeface="Verdana"/>
                <a:ea typeface="Verdana"/>
              </a:rPr>
              <a:t>2025 tehdään?</a:t>
            </a:r>
            <a:r>
              <a:rPr lang="fi-FI" sz="2200" b="0" i="0" u="none" strike="noStrike" dirty="0">
                <a:solidFill>
                  <a:srgbClr val="0F0F0F"/>
                </a:solidFill>
                <a:effectLst/>
                <a:latin typeface="Verdana"/>
                <a:ea typeface="Verdana"/>
              </a:rPr>
              <a:t> </a:t>
            </a:r>
            <a:r>
              <a:rPr lang="fi-FI" sz="2200" b="0" i="0" dirty="0">
                <a:solidFill>
                  <a:srgbClr val="0F0F0F"/>
                </a:solidFill>
                <a:effectLst/>
                <a:latin typeface="Verdana"/>
                <a:ea typeface="Verdana"/>
              </a:rPr>
              <a:t>​</a:t>
            </a:r>
            <a:endParaRPr lang="fi-FI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rgbClr val="0F0F0F"/>
                </a:solidFill>
                <a:latin typeface="Verdana"/>
                <a:ea typeface="Verdana"/>
              </a:rPr>
              <a:t>Mihin voi hakea? </a:t>
            </a:r>
            <a:r>
              <a:rPr lang="en-US" sz="2200" b="0" i="0" dirty="0">
                <a:solidFill>
                  <a:srgbClr val="0F0F0F"/>
                </a:solidFill>
                <a:effectLst/>
                <a:latin typeface="Verdana"/>
                <a:ea typeface="Verdana"/>
              </a:rPr>
              <a:t>​</a:t>
            </a:r>
            <a:r>
              <a:rPr lang="en-US" sz="2200" dirty="0">
                <a:solidFill>
                  <a:srgbClr val="0F0F0F"/>
                </a:solidFill>
                <a:latin typeface="Verdana"/>
                <a:ea typeface="Verdana"/>
              </a:rPr>
              <a:t>Miten </a:t>
            </a:r>
            <a:r>
              <a:rPr lang="en-US" sz="2200" dirty="0" err="1">
                <a:solidFill>
                  <a:srgbClr val="0F0F0F"/>
                </a:solidFill>
                <a:latin typeface="Verdana"/>
                <a:ea typeface="Verdana"/>
              </a:rPr>
              <a:t>opiskelijat</a:t>
            </a:r>
            <a:r>
              <a:rPr lang="en-US" sz="2200" dirty="0">
                <a:solidFill>
                  <a:srgbClr val="0F0F0F"/>
                </a:solidFill>
                <a:latin typeface="Verdana"/>
                <a:ea typeface="Verdana"/>
              </a:rPr>
              <a:t> </a:t>
            </a:r>
            <a:r>
              <a:rPr lang="en-US" sz="2200" dirty="0" err="1">
                <a:solidFill>
                  <a:srgbClr val="0F0F0F"/>
                </a:solidFill>
                <a:latin typeface="Verdana"/>
                <a:ea typeface="Verdana"/>
              </a:rPr>
              <a:t>valitaan</a:t>
            </a:r>
            <a:r>
              <a:rPr lang="en-US" sz="2200" dirty="0">
                <a:solidFill>
                  <a:srgbClr val="0F0F0F"/>
                </a:solidFill>
                <a:latin typeface="Verdana"/>
                <a:ea typeface="Verdana"/>
              </a:rPr>
              <a:t>?</a:t>
            </a:r>
            <a:endParaRPr lang="fi-FI" sz="2200" b="0" i="0" u="none" strike="noStrike" dirty="0">
              <a:solidFill>
                <a:srgbClr val="0F0F0F"/>
              </a:solidFill>
              <a:effectLst/>
              <a:latin typeface="Verdana"/>
              <a:ea typeface="Verdan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 b="0" i="0" u="none" strike="noStrike" dirty="0">
                <a:solidFill>
                  <a:srgbClr val="0F0F0F"/>
                </a:solidFill>
                <a:effectLst/>
                <a:latin typeface="Verdana"/>
                <a:ea typeface="Verdana"/>
              </a:rPr>
              <a:t>Huoltajan kuuleminen</a:t>
            </a:r>
            <a:r>
              <a:rPr lang="fi-FI" sz="2200" dirty="0">
                <a:solidFill>
                  <a:srgbClr val="0F0F0F"/>
                </a:solidFill>
                <a:latin typeface="Verdana"/>
                <a:ea typeface="Verdana"/>
              </a:rPr>
              <a:t> ja nuoren tukeminen yhteishaussa</a:t>
            </a:r>
            <a:endParaRPr lang="fi-FI" sz="2200" b="0" i="0" dirty="0">
              <a:solidFill>
                <a:srgbClr val="0F0F0F"/>
              </a:solidFill>
              <a:effectLst/>
              <a:latin typeface="Verdana"/>
              <a:ea typeface="Verdan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rgbClr val="0F0F0F"/>
                </a:solidFill>
                <a:latin typeface="Verdana"/>
                <a:ea typeface="Verdana"/>
              </a:rPr>
              <a:t>Pääsy- ja soveltuvuuskokeet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0" i="0" u="none" strike="noStrike" dirty="0" err="1">
                <a:solidFill>
                  <a:srgbClr val="0F0F0F"/>
                </a:solidFill>
                <a:effectLst/>
                <a:latin typeface="Verdana"/>
                <a:ea typeface="Verdana"/>
              </a:rPr>
              <a:t>Valinnan</a:t>
            </a:r>
            <a:r>
              <a:rPr lang="en-US" sz="2200" b="0" i="0" u="none" strike="noStrike" dirty="0">
                <a:solidFill>
                  <a:srgbClr val="0F0F0F"/>
                </a:solidFill>
                <a:effectLst/>
                <a:latin typeface="Verdana"/>
                <a:ea typeface="Verdana"/>
              </a:rPr>
              <a:t> </a:t>
            </a:r>
            <a:r>
              <a:rPr lang="en-US" sz="2200" dirty="0" err="1">
                <a:solidFill>
                  <a:srgbClr val="0F0F0F"/>
                </a:solidFill>
                <a:latin typeface="Verdana"/>
                <a:ea typeface="Verdana"/>
              </a:rPr>
              <a:t>tulokset</a:t>
            </a:r>
            <a:endParaRPr lang="fi-FI" sz="2200" dirty="0" err="1">
              <a:solidFill>
                <a:srgbClr val="0F0F0F"/>
              </a:solidFill>
              <a:latin typeface="Verdana"/>
              <a:ea typeface="Verdan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F0F0F"/>
                </a:solidFill>
                <a:latin typeface="Verdana"/>
                <a:ea typeface="Verdana"/>
              </a:rPr>
              <a:t>Opiskelupaikan</a:t>
            </a:r>
            <a:r>
              <a:rPr lang="en-US" sz="2200" b="0" i="0" u="none" strike="noStrike" dirty="0">
                <a:solidFill>
                  <a:srgbClr val="0F0F0F"/>
                </a:solidFill>
                <a:effectLst/>
                <a:latin typeface="Verdana"/>
                <a:ea typeface="Verdana"/>
              </a:rPr>
              <a:t> </a:t>
            </a:r>
            <a:r>
              <a:rPr lang="en-US" sz="2200" b="0" i="0" u="none" strike="noStrike" dirty="0" err="1">
                <a:solidFill>
                  <a:srgbClr val="0F0F0F"/>
                </a:solidFill>
                <a:effectLst/>
                <a:latin typeface="Verdana"/>
                <a:ea typeface="Verdana"/>
              </a:rPr>
              <a:t>vastaanottaminen</a:t>
            </a:r>
            <a:r>
              <a:rPr lang="en-US" sz="2200" b="0" i="0" dirty="0">
                <a:solidFill>
                  <a:srgbClr val="0F0F0F"/>
                </a:solidFill>
                <a:effectLst/>
                <a:latin typeface="Verdana"/>
                <a:ea typeface="Verdana"/>
              </a:rPr>
              <a:t>​</a:t>
            </a:r>
            <a:endParaRPr lang="fi-FI" sz="2200" b="0" i="0" u="none" strike="noStrike" dirty="0">
              <a:solidFill>
                <a:srgbClr val="0F0F0F"/>
              </a:solidFill>
              <a:effectLst/>
              <a:latin typeface="Verdana"/>
              <a:ea typeface="Verdana"/>
            </a:endParaRPr>
          </a:p>
          <a:p>
            <a:pPr marL="342900" lvl="1" indent="0">
              <a:buNone/>
            </a:pPr>
            <a:endParaRPr lang="en-US" sz="2400" b="0" i="0">
              <a:solidFill>
                <a:srgbClr val="0F0F0F"/>
              </a:solidFill>
              <a:effectLst/>
              <a:latin typeface="Verdana"/>
              <a:ea typeface="Verdana"/>
            </a:endParaRPr>
          </a:p>
          <a:p>
            <a:endParaRPr lang="fi-FI" sz="2400">
              <a:solidFill>
                <a:srgbClr val="0F0F0F"/>
              </a:solidFill>
              <a:latin typeface="Verdana"/>
              <a:ea typeface="Verdana"/>
            </a:endParaRPr>
          </a:p>
        </p:txBody>
      </p:sp>
      <p:sp>
        <p:nvSpPr>
          <p:cNvPr id="17412" name="Date Placeholder 3">
            <a:extLst>
              <a:ext uri="{FF2B5EF4-FFF2-40B4-BE49-F238E27FC236}">
                <a16:creationId xmlns:a16="http://schemas.microsoft.com/office/drawing/2014/main" id="{06675D89-9EF6-4E4C-B11E-4F2C94D7E6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/>
              <a:t>16.1.2024</a:t>
            </a:r>
            <a:endParaRPr lang="LID4096" altLang="fi-FI"/>
          </a:p>
        </p:txBody>
      </p:sp>
      <p:sp>
        <p:nvSpPr>
          <p:cNvPr id="17413" name="Slide Number Placeholder 5">
            <a:extLst>
              <a:ext uri="{FF2B5EF4-FFF2-40B4-BE49-F238E27FC236}">
                <a16:creationId xmlns:a16="http://schemas.microsoft.com/office/drawing/2014/main" id="{E267DC44-7436-4096-8DEB-051F76C0603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AC750C-D3DE-4542-9C3D-993594E78D31}" type="slidenum">
              <a:rPr lang="LID4096" alt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LID4096" altLang="fi-FI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isällön paikkamerkki 12" descr="Kuva, joka sisältää kohteen teksti, kuvakaappaus, Fontti, numero&#10;&#10;Tekoälyn luoma sisältö voi olla virheellistä.">
            <a:extLst>
              <a:ext uri="{FF2B5EF4-FFF2-40B4-BE49-F238E27FC236}">
                <a16:creationId xmlns:a16="http://schemas.microsoft.com/office/drawing/2014/main" id="{5B8E79CA-58B3-18D7-E6CE-49DA8CBE8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2952" y="298450"/>
            <a:ext cx="7891770" cy="4794250"/>
          </a:xfrm>
          <a:noFill/>
        </p:spPr>
      </p:pic>
      <p:sp>
        <p:nvSpPr>
          <p:cNvPr id="4" name="Päivämäärän paikkamerkki 3" hidden="1">
            <a:extLst>
              <a:ext uri="{FF2B5EF4-FFF2-40B4-BE49-F238E27FC236}">
                <a16:creationId xmlns:a16="http://schemas.microsoft.com/office/drawing/2014/main" id="{6EE2A605-4897-4852-AC3B-0BBE51DA0E9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158163" y="0"/>
            <a:ext cx="631825" cy="246063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3A32C0E8-5D39-479D-A6BC-57F37751B110}" type="datetime1">
              <a:rPr lang="fi-FI" smtClean="0"/>
              <a:pPr>
                <a:spcAft>
                  <a:spcPts val="600"/>
                </a:spcAft>
                <a:defRPr/>
              </a:pPr>
              <a:t>23.1.2025</a:t>
            </a:fld>
            <a:endParaRPr lang="en-FI"/>
          </a:p>
        </p:txBody>
      </p:sp>
      <p:sp>
        <p:nvSpPr>
          <p:cNvPr id="5" name="Dian numeron paikkamerkki 4" hidden="1">
            <a:extLst>
              <a:ext uri="{FF2B5EF4-FFF2-40B4-BE49-F238E27FC236}">
                <a16:creationId xmlns:a16="http://schemas.microsoft.com/office/drawing/2014/main" id="{E3E3C5A1-B7CE-4A45-A461-2077150BBD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93163" y="0"/>
            <a:ext cx="347662" cy="249238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3AC86B5D-05A7-4890-B703-51CFEA938082}" type="slidenum">
              <a:rPr lang="en-FI" smtClean="0"/>
              <a:pPr>
                <a:spcAft>
                  <a:spcPts val="600"/>
                </a:spcAft>
                <a:defRPr/>
              </a:pPr>
              <a:t>20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07872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7AE29-4BF6-4B50-A36F-9C76FBCC6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/>
              <a:t>Opiskelijavalinta ammatilliseen koulutukseen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EA47F-B1B5-4923-B3AF-98E89FD22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6" y="1289765"/>
            <a:ext cx="8548983" cy="3615913"/>
          </a:xfrm>
        </p:spPr>
        <p:txBody>
          <a:bodyPr rtlCol="0">
            <a:normAutofit fontScale="925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fi-FI" b="1"/>
              <a:t>Hakijat valitaan saamansa pistemäärän sekä joissain tutkinnoissa valintakokeen perusteella. Pisteet koostuvat: 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fi-FI" b="1"/>
              <a:t>6p = perusopetuksen tai valmentavan/ohjaavan/valmistavan koulutuksen suorittaminen.</a:t>
            </a:r>
            <a:endParaRPr lang="en-US"/>
          </a:p>
          <a:p>
            <a:pPr lvl="1">
              <a:lnSpc>
                <a:spcPct val="120000"/>
              </a:lnSpc>
              <a:spcAft>
                <a:spcPts val="0"/>
              </a:spcAft>
              <a:defRPr/>
            </a:pPr>
            <a:r>
              <a:rPr lang="fi-FI" b="1"/>
              <a:t>0-16p = yleinen koulumenestys (ka. keskiarvo)</a:t>
            </a:r>
            <a:endParaRPr lang="fi-FI"/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fi-FI" b="1"/>
              <a:t>0-8p = painotettavat arvosanat (liikunta, kuvataide, käsityö, kotitalous ja musiikki). Näistä kolmen parhaan oppiaineen arvosanojen keskiarvo.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fi-FI" b="1"/>
              <a:t>2p = jos ammatillinen hakutoive on 1. hakutoiveena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fi-FI" b="1"/>
              <a:t>0-10p = mahdolliset pääsy- ja soveltuvuuskokeet.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GB" b="1" err="1"/>
              <a:t>Ammatillisen</a:t>
            </a:r>
            <a:r>
              <a:rPr lang="en-GB" b="1"/>
              <a:t> </a:t>
            </a:r>
            <a:r>
              <a:rPr lang="en-GB" b="1" err="1"/>
              <a:t>koulutuksen</a:t>
            </a:r>
            <a:r>
              <a:rPr lang="en-GB" b="1"/>
              <a:t> </a:t>
            </a:r>
            <a:r>
              <a:rPr lang="en-GB" b="1" err="1"/>
              <a:t>pisterajoja</a:t>
            </a:r>
            <a:r>
              <a:rPr lang="en-GB" b="1"/>
              <a:t> </a:t>
            </a:r>
            <a:r>
              <a:rPr lang="en-GB" b="1" err="1"/>
              <a:t>voi</a:t>
            </a:r>
            <a:r>
              <a:rPr lang="en-GB" b="1"/>
              <a:t> </a:t>
            </a:r>
            <a:r>
              <a:rPr lang="en-GB" b="1" err="1"/>
              <a:t>tiedustella</a:t>
            </a:r>
            <a:r>
              <a:rPr lang="en-GB" b="1"/>
              <a:t> </a:t>
            </a:r>
            <a:r>
              <a:rPr lang="en-GB" b="1" err="1"/>
              <a:t>opinto-ohjaajilta</a:t>
            </a:r>
            <a:r>
              <a:rPr lang="en-GB" b="1"/>
              <a:t> </a:t>
            </a:r>
            <a:r>
              <a:rPr lang="en-GB" b="1" err="1"/>
              <a:t>sekä</a:t>
            </a:r>
            <a:r>
              <a:rPr lang="en-GB" b="1"/>
              <a:t> </a:t>
            </a:r>
            <a:r>
              <a:rPr lang="en-GB" b="1" err="1"/>
              <a:t>katsoa</a:t>
            </a:r>
            <a:r>
              <a:rPr lang="en-GB" b="1"/>
              <a:t> </a:t>
            </a:r>
            <a:r>
              <a:rPr lang="en-GB" b="1" err="1"/>
              <a:t>esim</a:t>
            </a:r>
            <a:r>
              <a:rPr lang="en-GB" b="1"/>
              <a:t>. </a:t>
            </a:r>
            <a:r>
              <a:rPr lang="en-GB" b="1" err="1"/>
              <a:t>osoitteesta</a:t>
            </a:r>
            <a:r>
              <a:rPr lang="en-GB" b="1"/>
              <a:t> </a:t>
            </a:r>
            <a:r>
              <a:rPr lang="en-GB" b="1">
                <a:hlinkClick r:id="rId3"/>
              </a:rPr>
              <a:t>www.yhteishakulaskuri.fi</a:t>
            </a:r>
            <a:r>
              <a:rPr lang="en-GB" b="1"/>
              <a:t> , </a:t>
            </a:r>
            <a:r>
              <a:rPr lang="en-GB" b="1">
                <a:hlinkClick r:id="rId4"/>
              </a:rPr>
              <a:t>www.vipunen.fi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GB" b="1"/>
              <a:t>Ns. SORA –</a:t>
            </a:r>
            <a:r>
              <a:rPr lang="en-GB" b="1" err="1"/>
              <a:t>tutkinnoissa</a:t>
            </a:r>
            <a:r>
              <a:rPr lang="en-GB" b="1"/>
              <a:t> </a:t>
            </a:r>
            <a:r>
              <a:rPr lang="en-GB" b="1" err="1"/>
              <a:t>valintakokeesta</a:t>
            </a:r>
            <a:r>
              <a:rPr lang="en-GB" b="1"/>
              <a:t> </a:t>
            </a:r>
            <a:r>
              <a:rPr lang="en-GB" b="1" err="1"/>
              <a:t>saatu</a:t>
            </a:r>
            <a:r>
              <a:rPr lang="en-GB" b="1"/>
              <a:t> 0 </a:t>
            </a:r>
            <a:r>
              <a:rPr lang="en-GB" b="1" err="1"/>
              <a:t>pistettä</a:t>
            </a:r>
            <a:r>
              <a:rPr lang="en-GB" b="1"/>
              <a:t> = </a:t>
            </a:r>
            <a:r>
              <a:rPr lang="en-GB" b="1" err="1"/>
              <a:t>hakija</a:t>
            </a:r>
            <a:r>
              <a:rPr lang="en-GB" b="1"/>
              <a:t> </a:t>
            </a:r>
            <a:r>
              <a:rPr lang="en-GB" b="1" err="1"/>
              <a:t>ei</a:t>
            </a:r>
            <a:r>
              <a:rPr lang="en-GB" b="1"/>
              <a:t> </a:t>
            </a:r>
            <a:r>
              <a:rPr lang="en-GB" b="1" err="1"/>
              <a:t>voi</a:t>
            </a:r>
            <a:r>
              <a:rPr lang="en-GB" b="1"/>
              <a:t> </a:t>
            </a:r>
            <a:r>
              <a:rPr lang="en-GB" b="1" err="1"/>
              <a:t>tulla</a:t>
            </a:r>
            <a:r>
              <a:rPr lang="en-GB" b="1"/>
              <a:t> </a:t>
            </a:r>
            <a:r>
              <a:rPr lang="en-GB" b="1" err="1"/>
              <a:t>valituksi</a:t>
            </a:r>
            <a:r>
              <a:rPr lang="en-GB" b="1"/>
              <a:t> </a:t>
            </a:r>
            <a:r>
              <a:rPr lang="en-GB" b="1" err="1"/>
              <a:t>koulutukseen</a:t>
            </a:r>
            <a:r>
              <a:rPr lang="en-GB" b="1"/>
              <a:t>.</a:t>
            </a:r>
          </a:p>
        </p:txBody>
      </p:sp>
      <p:sp>
        <p:nvSpPr>
          <p:cNvPr id="19460" name="Date Placeholder 3">
            <a:extLst>
              <a:ext uri="{FF2B5EF4-FFF2-40B4-BE49-F238E27FC236}">
                <a16:creationId xmlns:a16="http://schemas.microsoft.com/office/drawing/2014/main" id="{D19EB12C-BCD5-43B8-8DDA-6C271D8CDB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3B8793-3782-4B08-AB40-8C542AF073AC}" type="datetime1">
              <a:rPr lang="fi-FI" alt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23.1.2025</a:t>
            </a:fld>
            <a:endParaRPr lang="LID4096" altLang="fi-FI"/>
          </a:p>
        </p:txBody>
      </p:sp>
      <p:sp>
        <p:nvSpPr>
          <p:cNvPr id="19461" name="Slide Number Placeholder 5">
            <a:extLst>
              <a:ext uri="{FF2B5EF4-FFF2-40B4-BE49-F238E27FC236}">
                <a16:creationId xmlns:a16="http://schemas.microsoft.com/office/drawing/2014/main" id="{B606E51F-C37C-4AA0-ADD9-B0F2D52B5F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B42939-9470-47AD-9F32-84A864318B0F}" type="slidenum">
              <a:rPr lang="LID4096" alt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LID4096" altLang="fi-FI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B1A04-9120-FE18-E719-900E95099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002B4983-567D-F04A-8157-6D3E051AA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51" y="409415"/>
            <a:ext cx="8539912" cy="502416"/>
          </a:xfrm>
        </p:spPr>
        <p:txBody>
          <a:bodyPr/>
          <a:lstStyle/>
          <a:p>
            <a:r>
              <a:rPr lang="fi-FI" sz="2800"/>
              <a:t>Yleinen koulumenestys 0-16 pistettä</a:t>
            </a:r>
          </a:p>
        </p:txBody>
      </p:sp>
      <p:graphicFrame>
        <p:nvGraphicFramePr>
          <p:cNvPr id="3" name="Sisällön paikkamerkki 2">
            <a:extLst>
              <a:ext uri="{FF2B5EF4-FFF2-40B4-BE49-F238E27FC236}">
                <a16:creationId xmlns:a16="http://schemas.microsoft.com/office/drawing/2014/main" id="{9B589768-43A6-11EE-13E5-855D16B25B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93514"/>
              </p:ext>
            </p:extLst>
          </p:nvPr>
        </p:nvGraphicFramePr>
        <p:xfrm>
          <a:off x="3111499" y="1170214"/>
          <a:ext cx="567764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412">
                  <a:extLst>
                    <a:ext uri="{9D8B030D-6E8A-4147-A177-3AD203B41FA5}">
                      <a16:colId xmlns:a16="http://schemas.microsoft.com/office/drawing/2014/main" val="1808800368"/>
                    </a:ext>
                  </a:extLst>
                </a:gridCol>
                <a:gridCol w="1419412">
                  <a:extLst>
                    <a:ext uri="{9D8B030D-6E8A-4147-A177-3AD203B41FA5}">
                      <a16:colId xmlns:a16="http://schemas.microsoft.com/office/drawing/2014/main" val="1517431153"/>
                    </a:ext>
                  </a:extLst>
                </a:gridCol>
                <a:gridCol w="1419412">
                  <a:extLst>
                    <a:ext uri="{9D8B030D-6E8A-4147-A177-3AD203B41FA5}">
                      <a16:colId xmlns:a16="http://schemas.microsoft.com/office/drawing/2014/main" val="824464851"/>
                    </a:ext>
                  </a:extLst>
                </a:gridCol>
                <a:gridCol w="1419412">
                  <a:extLst>
                    <a:ext uri="{9D8B030D-6E8A-4147-A177-3AD203B41FA5}">
                      <a16:colId xmlns:a16="http://schemas.microsoft.com/office/drawing/2014/main" val="3999696529"/>
                    </a:ext>
                  </a:extLst>
                </a:gridCol>
              </a:tblGrid>
              <a:tr h="344429"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Keskiarvo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Pisteitä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Keskiarvo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Pisteitä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141055"/>
                  </a:ext>
                </a:extLst>
              </a:tr>
              <a:tr h="344429"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5,50–5,74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7,50–7,74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388603"/>
                  </a:ext>
                </a:extLst>
              </a:tr>
              <a:tr h="344429"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5,75–5,99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7,75–7,99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116782"/>
                  </a:ext>
                </a:extLst>
              </a:tr>
              <a:tr h="344429"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6,00–6,24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8,00–8,24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308167"/>
                  </a:ext>
                </a:extLst>
              </a:tr>
              <a:tr h="344429"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6,25–6,49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8,25–8,49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505310"/>
                  </a:ext>
                </a:extLst>
              </a:tr>
              <a:tr h="344429"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6,50–6,74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8,50– 8,74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339622"/>
                  </a:ext>
                </a:extLst>
              </a:tr>
              <a:tr h="344429"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6,75–6,99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8,75 - 8,99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65257"/>
                  </a:ext>
                </a:extLst>
              </a:tr>
              <a:tr h="344429"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7,00–7,24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9,00-9,24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335309"/>
                  </a:ext>
                </a:extLst>
              </a:tr>
              <a:tr h="344429"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7,25–7,49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9,25-10,00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667967"/>
                  </a:ext>
                </a:extLst>
              </a:tr>
            </a:tbl>
          </a:graphicData>
        </a:graphic>
      </p:graphicFrame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5997EE3-460B-4143-AE4E-402A6F7C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9710E-6538-427C-A732-441F9B73C442}" type="datetime1">
              <a:rPr lang="fi-FI" smtClean="0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FA3827-D6AC-5A3F-E3ED-DF5A25EB9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EC0E9-BBCA-4ECA-9CA2-8F21151B26B0}" type="slidenum">
              <a:rPr lang="en-FI" smtClean="0"/>
              <a:pPr>
                <a:defRPr/>
              </a:pPr>
              <a:t>22</a:t>
            </a:fld>
            <a:endParaRPr lang="en-FI"/>
          </a:p>
        </p:txBody>
      </p:sp>
      <p:sp>
        <p:nvSpPr>
          <p:cNvPr id="9" name="Tekstiruutu 1">
            <a:extLst>
              <a:ext uri="{FF2B5EF4-FFF2-40B4-BE49-F238E27FC236}">
                <a16:creationId xmlns:a16="http://schemas.microsoft.com/office/drawing/2014/main" id="{494490F1-367C-3B01-281F-95C35D8718B4}"/>
              </a:ext>
            </a:extLst>
          </p:cNvPr>
          <p:cNvSpPr txBox="1"/>
          <p:nvPr/>
        </p:nvSpPr>
        <p:spPr>
          <a:xfrm>
            <a:off x="232252" y="1362292"/>
            <a:ext cx="2697849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Äidinkieli ja kirjallisuus, toinen kotimainen kieli, vieraat kielet, matematiikka, fysiikka,</a:t>
            </a:r>
          </a:p>
          <a:p>
            <a:r>
              <a:rPr lang="fi-FI"/>
              <a:t>kemia, biologia, maantieto, uskonto tai elämänkatsomustieto, historia, yhteiskuntaoppi, terveystieto, liikunta, kuvataide, musiikki,</a:t>
            </a:r>
          </a:p>
          <a:p>
            <a:r>
              <a:rPr lang="fi-FI"/>
              <a:t>käsityö ja kotitalous.</a:t>
            </a:r>
          </a:p>
        </p:txBody>
      </p:sp>
    </p:spTree>
    <p:extLst>
      <p:ext uri="{BB962C8B-B14F-4D97-AF65-F5344CB8AC3E}">
        <p14:creationId xmlns:p14="http://schemas.microsoft.com/office/powerpoint/2010/main" val="3010246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04ADC-352F-D399-C4DA-0489E8DF7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40BA265F-C5BD-4FA8-C596-F37E3ADB7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51" y="409415"/>
            <a:ext cx="8539912" cy="502416"/>
          </a:xfrm>
        </p:spPr>
        <p:txBody>
          <a:bodyPr/>
          <a:lstStyle/>
          <a:p>
            <a:r>
              <a:rPr lang="fi-FI" sz="2800"/>
              <a:t>Painotettavat arvosanat 0-8 pistettä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03B2AE1-C611-0C63-1DBA-453382B09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9710E-6538-427C-A732-441F9B73C442}" type="datetime1">
              <a:rPr lang="fi-FI" smtClean="0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E63589-9820-ADAF-16F2-79A8EB57A3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EC0E9-BBCA-4ECA-9CA2-8F21151B26B0}" type="slidenum">
              <a:rPr lang="en-FI" smtClean="0"/>
              <a:pPr>
                <a:defRPr/>
              </a:pPr>
              <a:t>23</a:t>
            </a:fld>
            <a:endParaRPr lang="en-FI"/>
          </a:p>
        </p:txBody>
      </p:sp>
      <p:sp>
        <p:nvSpPr>
          <p:cNvPr id="9" name="Tekstiruutu 1">
            <a:extLst>
              <a:ext uri="{FF2B5EF4-FFF2-40B4-BE49-F238E27FC236}">
                <a16:creationId xmlns:a16="http://schemas.microsoft.com/office/drawing/2014/main" id="{D7DF7B57-A260-E92A-2A22-1D8192AF4D2D}"/>
              </a:ext>
            </a:extLst>
          </p:cNvPr>
          <p:cNvSpPr txBox="1"/>
          <p:nvPr/>
        </p:nvSpPr>
        <p:spPr>
          <a:xfrm>
            <a:off x="268538" y="908721"/>
            <a:ext cx="7324277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b="1">
                <a:latin typeface="Candara"/>
              </a:rPr>
              <a:t>liikunta, kuvataide, musiikki, käsityö, kotitalous </a:t>
            </a:r>
          </a:p>
          <a:p>
            <a:endParaRPr lang="fi-FI" sz="1600" b="1">
              <a:latin typeface="Candara"/>
            </a:endParaRPr>
          </a:p>
          <a:p>
            <a:endParaRPr lang="fi-FI" sz="1600" b="1">
              <a:latin typeface="Candara"/>
            </a:endParaRPr>
          </a:p>
          <a:p>
            <a:r>
              <a:rPr lang="fi-FI" sz="1600" b="1">
                <a:latin typeface="Candara"/>
              </a:rPr>
              <a:t>Kolmen parhaan oppiaineen arvosanojen keskiarvo.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7A863DC3-D504-8E4C-6E71-D90BDA58F3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527822"/>
              </p:ext>
            </p:extLst>
          </p:nvPr>
        </p:nvGraphicFramePr>
        <p:xfrm>
          <a:off x="272142" y="2204357"/>
          <a:ext cx="6603860" cy="2455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965">
                  <a:extLst>
                    <a:ext uri="{9D8B030D-6E8A-4147-A177-3AD203B41FA5}">
                      <a16:colId xmlns:a16="http://schemas.microsoft.com/office/drawing/2014/main" val="516781012"/>
                    </a:ext>
                  </a:extLst>
                </a:gridCol>
                <a:gridCol w="1650965">
                  <a:extLst>
                    <a:ext uri="{9D8B030D-6E8A-4147-A177-3AD203B41FA5}">
                      <a16:colId xmlns:a16="http://schemas.microsoft.com/office/drawing/2014/main" val="4010390471"/>
                    </a:ext>
                  </a:extLst>
                </a:gridCol>
                <a:gridCol w="1650965">
                  <a:extLst>
                    <a:ext uri="{9D8B030D-6E8A-4147-A177-3AD203B41FA5}">
                      <a16:colId xmlns:a16="http://schemas.microsoft.com/office/drawing/2014/main" val="2578505070"/>
                    </a:ext>
                  </a:extLst>
                </a:gridCol>
                <a:gridCol w="1650965">
                  <a:extLst>
                    <a:ext uri="{9D8B030D-6E8A-4147-A177-3AD203B41FA5}">
                      <a16:colId xmlns:a16="http://schemas.microsoft.com/office/drawing/2014/main" val="2779426501"/>
                    </a:ext>
                  </a:extLst>
                </a:gridCol>
              </a:tblGrid>
              <a:tr h="491140"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Keskiarvo</a:t>
                      </a:r>
                      <a:endParaRPr lang="fi-FI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45701" marB="45701">
                    <a:lnL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Pisteitä</a:t>
                      </a:r>
                      <a:endParaRPr lang="fi-FI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45701" marB="457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Keskiarvo</a:t>
                      </a:r>
                      <a:endParaRPr lang="fi-FI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45701" marB="457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Pisteitä</a:t>
                      </a:r>
                      <a:endParaRPr lang="fi-FI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45701" marB="457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893938"/>
                  </a:ext>
                </a:extLst>
              </a:tr>
              <a:tr h="491140"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6,00–6,49</a:t>
                      </a:r>
                      <a:endParaRPr lang="fi-FI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45701" marB="45701">
                    <a:lnL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fi-FI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45701" marB="457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8,00–8,49</a:t>
                      </a:r>
                      <a:endParaRPr lang="fi-FI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45701" marB="457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fi-FI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45701" marB="457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759592"/>
                  </a:ext>
                </a:extLst>
              </a:tr>
              <a:tr h="491140"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6,50–6,99</a:t>
                      </a:r>
                      <a:endParaRPr lang="fi-FI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45701" marB="45701">
                    <a:lnL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fi-FI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45701" marB="457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8,50– 8,99</a:t>
                      </a:r>
                      <a:endParaRPr lang="fi-FI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45701" marB="457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fi-FI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45701" marB="457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642197"/>
                  </a:ext>
                </a:extLst>
              </a:tr>
              <a:tr h="491140"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7,00 – 7,49</a:t>
                      </a:r>
                      <a:endParaRPr lang="fi-FI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45701" marB="45701">
                    <a:lnL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fi-FI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45701" marB="457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9,00-9,49</a:t>
                      </a:r>
                    </a:p>
                  </a:txBody>
                  <a:tcPr marT="45701" marB="457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fi-FI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45701" marB="457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636757"/>
                  </a:ext>
                </a:extLst>
              </a:tr>
              <a:tr h="491140">
                <a:tc>
                  <a:txBody>
                    <a:bodyPr/>
                    <a:lstStyle/>
                    <a:p>
                      <a:pPr algn="l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7,50–7,99</a:t>
                      </a:r>
                      <a:endParaRPr lang="fi-FI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45701" marB="45701">
                    <a:lnL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fi-FI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45701" marB="457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9,50-10,00</a:t>
                      </a:r>
                      <a:endParaRPr lang="fi-FI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45701" marB="457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fi-FI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45701" marB="4570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60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803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231E7EA3-8175-46A0-BFF7-35868277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Lähialueen ammatillisia oppilaitoksia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36C0EC66-434B-442A-B7F8-26A32A41C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Savon ammattiopisto - </a:t>
            </a:r>
            <a:r>
              <a:rPr lang="fi-FI">
                <a:hlinkClick r:id="rId3"/>
              </a:rPr>
              <a:t>www.sakky.fi</a:t>
            </a:r>
            <a:r>
              <a:rPr lang="fi-FI"/>
              <a:t> </a:t>
            </a:r>
          </a:p>
          <a:p>
            <a:r>
              <a:rPr lang="fi-FI"/>
              <a:t>Ylä-Savon ammattiopisto - </a:t>
            </a:r>
            <a:r>
              <a:rPr lang="fi-FI">
                <a:hlinkClick r:id="rId4"/>
              </a:rPr>
              <a:t>www.ysao.fi</a:t>
            </a:r>
            <a:endParaRPr lang="fi-FI"/>
          </a:p>
          <a:p>
            <a:r>
              <a:rPr lang="fi-FI" err="1"/>
              <a:t>Ingmanedu</a:t>
            </a:r>
            <a:r>
              <a:rPr lang="fi-FI"/>
              <a:t> –kulttuurialan ammattioppilaitos - </a:t>
            </a:r>
            <a:r>
              <a:rPr lang="fi-FI">
                <a:hlinkClick r:id="rId5"/>
              </a:rPr>
              <a:t>www.ingmanedu.fi</a:t>
            </a:r>
            <a:r>
              <a:rPr lang="fi-FI"/>
              <a:t>   </a:t>
            </a:r>
          </a:p>
          <a:p>
            <a:r>
              <a:rPr lang="fi-FI"/>
              <a:t>Kuopion konservatorio - </a:t>
            </a:r>
            <a:r>
              <a:rPr lang="fi-FI">
                <a:hlinkClick r:id="rId6"/>
              </a:rPr>
              <a:t>www.kuopionkonservatorio.fi</a:t>
            </a:r>
            <a:r>
              <a:rPr lang="fi-FI"/>
              <a:t> </a:t>
            </a:r>
          </a:p>
          <a:p>
            <a:r>
              <a:rPr lang="fi-FI"/>
              <a:t>Palvelualan opisto Kuopio – </a:t>
            </a:r>
            <a:r>
              <a:rPr lang="fi-FI">
                <a:hlinkClick r:id="rId7"/>
              </a:rPr>
              <a:t>www.paok.fi</a:t>
            </a:r>
            <a:r>
              <a:rPr lang="fi-FI"/>
              <a:t> </a:t>
            </a:r>
          </a:p>
          <a:p>
            <a:r>
              <a:rPr lang="fi-FI"/>
              <a:t>Pohjois-Savon opisto - </a:t>
            </a:r>
            <a:r>
              <a:rPr lang="fi-FI">
                <a:hlinkClick r:id="rId8"/>
              </a:rPr>
              <a:t>www.psko.fi</a:t>
            </a:r>
            <a:r>
              <a:rPr lang="fi-FI"/>
              <a:t> </a:t>
            </a:r>
          </a:p>
          <a:p>
            <a:r>
              <a:rPr lang="fi-FI"/>
              <a:t>STEP-koulutus, Kuopio - </a:t>
            </a:r>
            <a:r>
              <a:rPr lang="fi-FI">
                <a:hlinkClick r:id="rId9"/>
              </a:rPr>
              <a:t>www.step.fi</a:t>
            </a:r>
            <a:endParaRPr lang="fi-FI"/>
          </a:p>
          <a:p>
            <a:r>
              <a:rPr lang="fi-FI"/>
              <a:t>Ammattiopisto Luovi – ammatillinen erityisoppilaitos - </a:t>
            </a:r>
            <a:r>
              <a:rPr lang="fi-FI">
                <a:hlinkClick r:id="rId10"/>
              </a:rPr>
              <a:t>www.luovi.fi</a:t>
            </a:r>
            <a:r>
              <a:rPr lang="fi-FI"/>
              <a:t> </a:t>
            </a:r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B3AE97-DE4B-44E3-9493-E7F90829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E6F401-8C23-4AD3-94D9-ECD1B46D1969}" type="datetime1">
              <a:rPr lang="fi-FI" smtClean="0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CE847D7-2C18-418C-8E4B-299D816E62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CEFACB-7DA3-4681-A2B7-96892D925249}" type="slidenum">
              <a:rPr lang="en-FI" smtClean="0"/>
              <a:pPr>
                <a:defRPr/>
              </a:pPr>
              <a:t>24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42448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E506C231-8333-4F4D-9916-C10E69C7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36" y="409415"/>
            <a:ext cx="8313127" cy="502416"/>
          </a:xfrm>
        </p:spPr>
        <p:txBody>
          <a:bodyPr/>
          <a:lstStyle/>
          <a:p>
            <a:r>
              <a:rPr lang="fi-FI" sz="2800"/>
              <a:t>Pääsykokeita ammatilliseen koulutukseen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1B300784-110D-4649-9BD6-1DFE5BBF0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6" y="1260039"/>
            <a:ext cx="8532030" cy="3565357"/>
          </a:xfrm>
        </p:spPr>
        <p:txBody>
          <a:bodyPr/>
          <a:lstStyle/>
          <a:p>
            <a:pPr marL="0" indent="0">
              <a:buNone/>
            </a:pPr>
            <a:r>
              <a:rPr lang="fi-FI" sz="1400" b="1" u="sng" dirty="0" err="1"/>
              <a:t>Ingmanedu</a:t>
            </a:r>
            <a:r>
              <a:rPr lang="fi-FI" sz="1400" b="1" u="sng" dirty="0"/>
              <a:t>  </a:t>
            </a:r>
            <a:endParaRPr lang="fi-FI" sz="1400"/>
          </a:p>
          <a:p>
            <a:pPr marL="0" indent="0">
              <a:buNone/>
            </a:pPr>
            <a:r>
              <a:rPr lang="fi-FI" sz="1400" b="1" dirty="0">
                <a:solidFill>
                  <a:srgbClr val="1A1A1A"/>
                </a:solidFill>
              </a:rPr>
              <a:t>Pääsykoekutsut ja ohjeet ennakkotehtävän tekemiseen lähetetään aikaisintaan </a:t>
            </a:r>
            <a:r>
              <a:rPr lang="fi-FI" sz="1400" b="1" dirty="0">
                <a:solidFill>
                  <a:srgbClr val="FF0000"/>
                </a:solidFill>
              </a:rPr>
              <a:t> 8.4.2025 sähköpostitse, pääsykoepäivät ilmoitetaan myöhemmin.</a:t>
            </a:r>
            <a:endParaRPr lang="fi-FI" sz="1400"/>
          </a:p>
          <a:p>
            <a:pPr>
              <a:buFont typeface="Arial"/>
              <a:buChar char="•"/>
            </a:pPr>
            <a:r>
              <a:rPr lang="fi-FI" sz="1400" b="1" dirty="0"/>
              <a:t>Tekstiili- ja muotialan perustutkinto: valinta pisteiden ja pääsykokeiden perusteella</a:t>
            </a:r>
            <a:endParaRPr lang="fi-FI" sz="1400"/>
          </a:p>
          <a:p>
            <a:pPr>
              <a:buFont typeface="Arial"/>
              <a:buChar char="•"/>
            </a:pPr>
            <a:r>
              <a:rPr lang="fi-FI" sz="1400" b="1" dirty="0"/>
              <a:t>Media-alan ja kuvallisen ilmaisun perustutkinto (audiovisuaalisen viestinnän ja pelituotannon opiskelu):  Valinta pelkästään pääsykokeen perusteella</a:t>
            </a:r>
            <a:endParaRPr lang="fi-FI" sz="1400"/>
          </a:p>
          <a:p>
            <a:pPr>
              <a:buFont typeface="Arial"/>
              <a:buChar char="•"/>
            </a:pPr>
            <a:r>
              <a:rPr lang="fi-FI" sz="1400" b="1" dirty="0"/>
              <a:t>Kuvallisen ilmaisun osaamisala (graafinen suunnittelu, kuva- ja mediataide, valokuvaus): Valinta pelkästään pääsykokeen perusteella</a:t>
            </a:r>
            <a:endParaRPr lang="fi-FI" sz="1400"/>
          </a:p>
          <a:p>
            <a:pPr marL="0" indent="0">
              <a:buNone/>
            </a:pPr>
            <a:endParaRPr lang="fi-FI" sz="1400" b="1" u="sng" dirty="0"/>
          </a:p>
          <a:p>
            <a:pPr marL="0" indent="0">
              <a:buNone/>
            </a:pPr>
            <a:r>
              <a:rPr lang="fi-FI" sz="1400" b="1" u="sng" dirty="0"/>
              <a:t>Kuopion konservatorio</a:t>
            </a:r>
            <a:endParaRPr lang="fi-FI" sz="1400"/>
          </a:p>
          <a:p>
            <a:pPr>
              <a:buFont typeface="Arial"/>
              <a:buChar char="•"/>
            </a:pPr>
            <a:r>
              <a:rPr lang="fi-FI" sz="1400" b="1" dirty="0"/>
              <a:t>Musiikkialan perustutkinto: oppilaitoksen lisätietolomake 18.3.2025 mennessä, </a:t>
            </a:r>
            <a:r>
              <a:rPr lang="fi-FI" sz="1400" b="1" dirty="0">
                <a:solidFill>
                  <a:srgbClr val="FF0000"/>
                </a:solidFill>
              </a:rPr>
              <a:t>valintakokeet 6.-8.5.2025</a:t>
            </a:r>
            <a:endParaRPr lang="fi-FI" sz="140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DBA0372-0E91-4DA7-8ED2-4B66F1717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9710E-6538-427C-A732-441F9B73C442}" type="datetime1">
              <a:rPr lang="fi-FI" smtClean="0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C50994-258B-4850-B89A-92418D5174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EC0E9-BBCA-4ECA-9CA2-8F21151B26B0}" type="slidenum">
              <a:rPr lang="en-FI" smtClean="0"/>
              <a:pPr>
                <a:defRPr/>
              </a:pPr>
              <a:t>25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96751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E506C231-8333-4F4D-9916-C10E69C7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36" y="409415"/>
            <a:ext cx="8313127" cy="502416"/>
          </a:xfrm>
        </p:spPr>
        <p:txBody>
          <a:bodyPr/>
          <a:lstStyle/>
          <a:p>
            <a:r>
              <a:rPr lang="fi-FI" sz="2800"/>
              <a:t>Pääsykokeita ammatilliseen koulutukseen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1B300784-110D-4649-9BD6-1DFE5BBF0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6" y="847810"/>
            <a:ext cx="8494555" cy="3977586"/>
          </a:xfrm>
        </p:spPr>
        <p:txBody>
          <a:bodyPr/>
          <a:lstStyle/>
          <a:p>
            <a:pPr marL="0" indent="0">
              <a:buNone/>
            </a:pPr>
            <a:r>
              <a:rPr lang="fi-FI" sz="1400" b="1" u="sng" dirty="0"/>
              <a:t>Pohjois-Savon opisto</a:t>
            </a:r>
            <a:endParaRPr lang="fi-FI" sz="1400"/>
          </a:p>
          <a:p>
            <a:pPr>
              <a:buFont typeface="Arial"/>
              <a:buChar char="•"/>
            </a:pPr>
            <a:r>
              <a:rPr lang="fi-FI" sz="1400" b="1" dirty="0"/>
              <a:t>Kasvatus- ja ohjausalan perustutkinto, Kommunikaation ja viittomakielen ohjaaja</a:t>
            </a:r>
            <a:r>
              <a:rPr lang="fi-FI" sz="1400" b="1" dirty="0">
                <a:solidFill>
                  <a:srgbClr val="FF0000"/>
                </a:solidFill>
              </a:rPr>
              <a:t> </a:t>
            </a:r>
            <a:r>
              <a:rPr lang="fi-FI" sz="1400" b="1" dirty="0">
                <a:solidFill>
                  <a:srgbClr val="FF0000"/>
                </a:solidFill>
                <a:latin typeface="Corbel"/>
                <a:ea typeface="Open Sans"/>
                <a:cs typeface="Open Sans"/>
              </a:rPr>
              <a:t>6.5. ja 7.5.2025</a:t>
            </a:r>
            <a:r>
              <a:rPr lang="fi-FI" sz="1400" dirty="0">
                <a:solidFill>
                  <a:srgbClr val="FF0000"/>
                </a:solidFill>
                <a:latin typeface="Corbel"/>
                <a:ea typeface="Open Sans"/>
                <a:cs typeface="Open Sans"/>
              </a:rPr>
              <a:t> </a:t>
            </a:r>
            <a:r>
              <a:rPr lang="fi-FI" sz="1400" b="1" dirty="0">
                <a:solidFill>
                  <a:srgbClr val="FF0000"/>
                </a:solidFill>
                <a:latin typeface="Corbel"/>
                <a:ea typeface="Open Sans"/>
                <a:cs typeface="Open Sans"/>
              </a:rPr>
              <a:t>klo</a:t>
            </a:r>
            <a:r>
              <a:rPr lang="fi-FI" sz="1400" dirty="0">
                <a:solidFill>
                  <a:srgbClr val="FF0000"/>
                </a:solidFill>
                <a:latin typeface="Corbel"/>
                <a:ea typeface="Open Sans"/>
                <a:cs typeface="Open Sans"/>
              </a:rPr>
              <a:t> </a:t>
            </a:r>
            <a:r>
              <a:rPr lang="fi-FI" sz="1400" b="1" dirty="0">
                <a:solidFill>
                  <a:srgbClr val="FF0000"/>
                </a:solidFill>
                <a:latin typeface="Corbel"/>
                <a:ea typeface="Open Sans"/>
                <a:cs typeface="Open Sans"/>
              </a:rPr>
              <a:t>9.15 alkaen</a:t>
            </a:r>
            <a:endParaRPr lang="fi-FI" sz="1400">
              <a:latin typeface="Corbel"/>
              <a:ea typeface="Open Sans"/>
              <a:cs typeface="Open Sans"/>
            </a:endParaRPr>
          </a:p>
          <a:p>
            <a:pPr>
              <a:buFont typeface="Arial"/>
              <a:buChar char="•"/>
            </a:pPr>
            <a:r>
              <a:rPr lang="fi-FI" sz="1400" b="1" dirty="0"/>
              <a:t>Kasvatus- ja ohjausalan perustutkinto, Lastenohjaaja </a:t>
            </a:r>
            <a:r>
              <a:rPr lang="fi-FI" sz="1400" b="1" dirty="0">
                <a:solidFill>
                  <a:srgbClr val="FF0000"/>
                </a:solidFill>
                <a:latin typeface="Corbel"/>
                <a:ea typeface="Open Sans"/>
                <a:cs typeface="Open Sans"/>
              </a:rPr>
              <a:t>6.5. ja 7.5.2025</a:t>
            </a:r>
            <a:r>
              <a:rPr lang="fi-FI" sz="1400" dirty="0">
                <a:solidFill>
                  <a:srgbClr val="FF0000"/>
                </a:solidFill>
                <a:latin typeface="Corbel"/>
                <a:ea typeface="Open Sans"/>
                <a:cs typeface="Open Sans"/>
              </a:rPr>
              <a:t> </a:t>
            </a:r>
            <a:r>
              <a:rPr lang="fi-FI" sz="1400" b="1" dirty="0">
                <a:solidFill>
                  <a:srgbClr val="FF0000"/>
                </a:solidFill>
                <a:latin typeface="Corbel"/>
                <a:ea typeface="Open Sans"/>
                <a:cs typeface="Open Sans"/>
              </a:rPr>
              <a:t>klo</a:t>
            </a:r>
            <a:r>
              <a:rPr lang="fi-FI" sz="1400" dirty="0">
                <a:solidFill>
                  <a:srgbClr val="FF0000"/>
                </a:solidFill>
                <a:latin typeface="Corbel"/>
                <a:ea typeface="Open Sans"/>
                <a:cs typeface="Open Sans"/>
              </a:rPr>
              <a:t> </a:t>
            </a:r>
            <a:r>
              <a:rPr lang="fi-FI" sz="1400" b="1" dirty="0">
                <a:solidFill>
                  <a:srgbClr val="FF0000"/>
                </a:solidFill>
                <a:latin typeface="Corbel"/>
                <a:ea typeface="Open Sans"/>
                <a:cs typeface="Open Sans"/>
              </a:rPr>
              <a:t>9.15 alkaen</a:t>
            </a:r>
            <a:endParaRPr lang="en-US" sz="1400">
              <a:latin typeface="Corbel"/>
              <a:ea typeface="Open Sans"/>
              <a:cs typeface="Open Sans"/>
            </a:endParaRPr>
          </a:p>
          <a:p>
            <a:pPr marL="0" indent="0">
              <a:buNone/>
            </a:pPr>
            <a:endParaRPr lang="fi-FI" sz="1400" b="1" u="sng" dirty="0"/>
          </a:p>
          <a:p>
            <a:pPr marL="0" indent="0">
              <a:buNone/>
            </a:pPr>
            <a:r>
              <a:rPr lang="fi-FI" sz="1400" b="1" u="sng" dirty="0"/>
              <a:t>Portaanpään kristillinen opisto,</a:t>
            </a:r>
            <a:r>
              <a:rPr lang="fi-FI" sz="1400" b="1" dirty="0"/>
              <a:t> </a:t>
            </a:r>
            <a:r>
              <a:rPr lang="fi-FI" sz="1400" b="1" dirty="0">
                <a:solidFill>
                  <a:srgbClr val="FF0000"/>
                </a:solidFill>
              </a:rPr>
              <a:t>erillinen kutsu sähköpostilla</a:t>
            </a:r>
            <a:endParaRPr lang="fi-FI" sz="1400"/>
          </a:p>
          <a:p>
            <a:pPr>
              <a:buFont typeface="Arial"/>
              <a:buChar char="•"/>
            </a:pPr>
            <a:r>
              <a:rPr lang="fi-FI" sz="1400" b="1" dirty="0"/>
              <a:t>Kasvatus- ja ohjausalan perustutkinto, Lastenohjaaja</a:t>
            </a:r>
            <a:endParaRPr lang="fi-FI" sz="1400"/>
          </a:p>
          <a:p>
            <a:pPr marL="0" indent="0">
              <a:buNone/>
            </a:pPr>
            <a:endParaRPr lang="fi-FI" sz="1400" b="1" u="sng" dirty="0"/>
          </a:p>
          <a:p>
            <a:pPr marL="0" indent="0">
              <a:buNone/>
            </a:pPr>
            <a:r>
              <a:rPr lang="fi-FI" sz="1400" b="1" u="sng" dirty="0"/>
              <a:t>Savon ammattiopisto , </a:t>
            </a:r>
            <a:r>
              <a:rPr lang="fi-FI" sz="1400" b="1" dirty="0">
                <a:solidFill>
                  <a:srgbClr val="FF0000"/>
                </a:solidFill>
              </a:rPr>
              <a:t>erillinen kutsu lähetetään</a:t>
            </a:r>
            <a:endParaRPr lang="fi-FI" sz="1400"/>
          </a:p>
          <a:p>
            <a:pPr>
              <a:buFont typeface="Arial,Sans-Serif"/>
              <a:buChar char="•"/>
            </a:pPr>
            <a:r>
              <a:rPr lang="fi-FI" sz="1400" b="1" dirty="0"/>
              <a:t>Lentokoneasennuksen perustutkinto </a:t>
            </a:r>
            <a:endParaRPr lang="fi-FI" sz="1400"/>
          </a:p>
          <a:p>
            <a:pPr marL="0" indent="0">
              <a:buNone/>
            </a:pPr>
            <a:endParaRPr lang="fi-FI" sz="1400" b="1" u="sng" dirty="0"/>
          </a:p>
          <a:p>
            <a:pPr marL="0" indent="0">
              <a:buNone/>
            </a:pPr>
            <a:r>
              <a:rPr lang="fi-FI" sz="1400" b="1" u="sng" dirty="0"/>
              <a:t>STEP -koulutus</a:t>
            </a:r>
            <a:endParaRPr lang="fi-FI" sz="1400"/>
          </a:p>
          <a:p>
            <a:pPr>
              <a:buFont typeface="Arial,Sans-Serif"/>
              <a:buChar char="•"/>
            </a:pPr>
            <a:r>
              <a:rPr lang="fi-FI" sz="1400" b="1" dirty="0"/>
              <a:t>Kasvatus ja ohjausalan perustutkinto, Lastenohjaaja </a:t>
            </a:r>
            <a:r>
              <a:rPr lang="fi-FI" sz="1400" b="1" dirty="0">
                <a:solidFill>
                  <a:srgbClr val="FF0000"/>
                </a:solidFill>
              </a:rPr>
              <a:t>6.-7.5.2024</a:t>
            </a:r>
            <a:endParaRPr lang="fi-FI" sz="1400" dirty="0"/>
          </a:p>
          <a:p>
            <a:pPr>
              <a:buFont typeface="Arial,Sans-Serif"/>
              <a:buChar char="•"/>
            </a:pPr>
            <a:r>
              <a:rPr lang="fi-FI" sz="1400" b="1" dirty="0"/>
              <a:t>Kasvatus ja ohjausalan perustutkinto, Nuoriso- ja yhteisöohjauksen osaamisala </a:t>
            </a:r>
            <a:r>
              <a:rPr lang="fi-FI" sz="1400" b="1" dirty="0">
                <a:solidFill>
                  <a:srgbClr val="FF0000"/>
                </a:solidFill>
              </a:rPr>
              <a:t>6.-7.5.2024</a:t>
            </a:r>
            <a:endParaRPr lang="fi-FI" sz="140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DBA0372-0E91-4DA7-8ED2-4B66F1717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9710E-6538-427C-A732-441F9B73C442}" type="datetime1">
              <a:rPr lang="fi-FI" smtClean="0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C50994-258B-4850-B89A-92418D5174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EC0E9-BBCA-4ECA-9CA2-8F21151B26B0}" type="slidenum">
              <a:rPr lang="en-FI" smtClean="0"/>
              <a:pPr>
                <a:defRPr/>
              </a:pPr>
              <a:t>26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38250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E4D23C80-5B6A-4E3C-B716-EDEAD40E0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/>
              <a:t>Harkintaan perustuva valinta ammatilliseen koulutukseen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90546998-A8AC-4D07-9D24-5F38FD956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7" y="1454411"/>
            <a:ext cx="4791563" cy="3370985"/>
          </a:xfrm>
        </p:spPr>
        <p:txBody>
          <a:bodyPr/>
          <a:lstStyle/>
          <a:p>
            <a:r>
              <a:rPr lang="fi-FI" sz="1400" b="1"/>
              <a:t>Koulutuksen järjestäjä voi erityisen syyn perusteella valita enintään 30% opiskelijoista valintapistemääristä riippumatta </a:t>
            </a:r>
          </a:p>
          <a:p>
            <a:r>
              <a:rPr lang="fi-FI" sz="1400" b="1"/>
              <a:t>Erityisiä syitä voivat olla </a:t>
            </a:r>
          </a:p>
          <a:p>
            <a:pPr lvl="1"/>
            <a:r>
              <a:rPr lang="fi-FI" sz="1200" b="1"/>
              <a:t>oppimisvaikeudet </a:t>
            </a:r>
          </a:p>
          <a:p>
            <a:pPr lvl="1"/>
            <a:r>
              <a:rPr lang="fi-FI" sz="1200" b="1"/>
              <a:t>sosiaaliset syyt</a:t>
            </a:r>
          </a:p>
          <a:p>
            <a:pPr lvl="1"/>
            <a:r>
              <a:rPr lang="fi-FI" sz="1200" b="1"/>
              <a:t>koulutodistusten puuttuminen tai todistusten vertailuvaikeudet </a:t>
            </a:r>
          </a:p>
          <a:p>
            <a:pPr lvl="1"/>
            <a:r>
              <a:rPr lang="fi-FI" sz="1200" b="1"/>
              <a:t>riittämätön tutkintokielen kielitaito</a:t>
            </a:r>
          </a:p>
          <a:p>
            <a:pPr lvl="1"/>
            <a:r>
              <a:rPr lang="fi-FI" sz="1200" b="1">
                <a:solidFill>
                  <a:srgbClr val="000000"/>
                </a:solidFill>
              </a:rPr>
              <a:t>Yksilöllistetty oppimäärä sekä matematiikassa että äidinkielessä</a:t>
            </a:r>
          </a:p>
          <a:p>
            <a:r>
              <a:rPr lang="fi-FI" sz="1400" b="1">
                <a:solidFill>
                  <a:srgbClr val="FF0000"/>
                </a:solidFill>
              </a:rPr>
              <a:t>Harkintaan perustuvan valinnan perustelut (liitteet) ja kopio hakulomakkeesta toimitettava hakuaikana suoraan oppilaitokseen</a:t>
            </a:r>
          </a:p>
          <a:p>
            <a:pPr marL="0" indent="0">
              <a:buNone/>
            </a:pPr>
            <a:endParaRPr lang="fi-FI" sz="1400"/>
          </a:p>
          <a:p>
            <a:endParaRPr lang="fi-FI"/>
          </a:p>
        </p:txBody>
      </p:sp>
      <p:pic>
        <p:nvPicPr>
          <p:cNvPr id="2" name="Kuvan paikkamerkki 1" descr="Kuva, joka sisältää kohteen sisä-, huonekalu, sisustussuunnittelu, sohva&#10;&#10;Kuvaus luotu automaattisesti">
            <a:extLst>
              <a:ext uri="{FF2B5EF4-FFF2-40B4-BE49-F238E27FC236}">
                <a16:creationId xmlns:a16="http://schemas.microsoft.com/office/drawing/2014/main" id="{BF8DD623-A2A2-53F1-5049-972DC74054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9109" t="-211" r="23744" b="422"/>
          <a:stretch/>
        </p:blipFill>
        <p:spPr>
          <a:xfrm>
            <a:off x="5211763" y="633413"/>
            <a:ext cx="3930254" cy="4500575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F17DCB-10BA-48B4-B41C-1CE80943444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1334381-3241-4222-8154-9DD294AD6166}" type="datetime1">
              <a:rPr lang="fi-FI" smtClean="0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CF83C4C-4D5A-4C7A-BB9D-91DBA352E03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5E31565-C39C-49BD-B97B-04AAB21E4AB3}" type="slidenum">
              <a:rPr lang="en-FI" smtClean="0"/>
              <a:pPr>
                <a:defRPr/>
              </a:pPr>
              <a:t>27</a:t>
            </a:fld>
            <a:endParaRPr lang="en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EA4E3D2E-DDF4-CE0D-462B-5F274B5A12CF}"/>
              </a:ext>
            </a:extLst>
          </p:cNvPr>
          <p:cNvSpPr txBox="1"/>
          <p:nvPr/>
        </p:nvSpPr>
        <p:spPr>
          <a:xfrm>
            <a:off x="7959090" y="933450"/>
            <a:ext cx="1485900" cy="52322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400">
                <a:latin typeface="Corbel"/>
              </a:rPr>
              <a:t>Kuva: </a:t>
            </a:r>
            <a:r>
              <a:rPr lang="fi-FI" sz="1400" err="1">
                <a:latin typeface="Corbel"/>
              </a:rPr>
              <a:t>Sakkyn</a:t>
            </a:r>
            <a:r>
              <a:rPr lang="fi-FI" sz="1400">
                <a:latin typeface="Corbel"/>
              </a:rPr>
              <a:t> kuvapankki</a:t>
            </a:r>
            <a:endParaRPr lang="fi-FI" sz="1400"/>
          </a:p>
        </p:txBody>
      </p:sp>
    </p:spTree>
    <p:extLst>
      <p:ext uri="{BB962C8B-B14F-4D97-AF65-F5344CB8AC3E}">
        <p14:creationId xmlns:p14="http://schemas.microsoft.com/office/powerpoint/2010/main" val="960030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B536B43-5844-481E-98C0-30036DD7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/>
              <a:t>Lähialueen kaksoistutkinto-mahdollisuuksia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F551BD1C-26F6-4834-97DF-DD74BEF00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080" y="1656127"/>
            <a:ext cx="4156563" cy="3412714"/>
          </a:xfrm>
        </p:spPr>
        <p:txBody>
          <a:bodyPr/>
          <a:lstStyle/>
          <a:p>
            <a:r>
              <a:rPr lang="fi-FI" sz="1400" b="1">
                <a:ea typeface="ＭＳ Ｐゴシック"/>
                <a:cs typeface="Arial"/>
              </a:rPr>
              <a:t>Kaksoistutkinto = ammatillinen perustutkinto + ylioppilastutkinto 3-4 vuodessa</a:t>
            </a:r>
          </a:p>
          <a:p>
            <a:r>
              <a:rPr lang="fi-FI" sz="1400" b="1">
                <a:ea typeface="ＭＳ Ｐゴシック"/>
                <a:cs typeface="Arial"/>
              </a:rPr>
              <a:t>Savon ammattiopisto</a:t>
            </a:r>
            <a:endParaRPr lang="fi-FI" sz="1400" b="1"/>
          </a:p>
          <a:p>
            <a:pPr lvl="1"/>
            <a:r>
              <a:rPr lang="fi-FI" sz="1200" b="1">
                <a:ea typeface="+mn-lt"/>
                <a:cs typeface="+mn-lt"/>
              </a:rPr>
              <a:t>Kaksoistutkinnon opiskeleminen on mahdollista kaikilla Savon ammattiopiston kampuksilla pl. </a:t>
            </a:r>
            <a:r>
              <a:rPr lang="fi-FI" sz="1200" b="1" err="1">
                <a:ea typeface="+mn-lt"/>
                <a:cs typeface="+mn-lt"/>
              </a:rPr>
              <a:t>Rissala</a:t>
            </a:r>
            <a:endParaRPr lang="fi-FI" sz="1200" b="1"/>
          </a:p>
          <a:p>
            <a:pPr lvl="1"/>
            <a:r>
              <a:rPr lang="fi-FI" sz="1200" b="1">
                <a:ea typeface="+mn-lt"/>
                <a:cs typeface="+mn-lt"/>
              </a:rPr>
              <a:t>Kuopiossa opinnot on keskitetty ammattiopiston Savilahden kampukselle. Yhteistyölukio on Kuopion Aikuislukio</a:t>
            </a:r>
          </a:p>
          <a:p>
            <a:pPr lvl="1"/>
            <a:r>
              <a:rPr lang="fi-FI" sz="1200" b="1">
                <a:ea typeface="+mn-lt"/>
                <a:cs typeface="+mn-lt"/>
              </a:rPr>
              <a:t>Lisätietoa: www.sakky.fi</a:t>
            </a:r>
            <a:endParaRPr lang="fi-FI" sz="1200" b="1"/>
          </a:p>
          <a:p>
            <a:r>
              <a:rPr lang="fi-FI" sz="1400" b="1">
                <a:solidFill>
                  <a:srgbClr val="000000"/>
                </a:solidFill>
                <a:ea typeface="ＭＳ Ｐゴシック"/>
                <a:cs typeface="Arial"/>
              </a:rPr>
              <a:t>Muut ammatilliset oppilaitokset (</a:t>
            </a:r>
            <a:r>
              <a:rPr lang="fi-FI" sz="1400" b="1" err="1">
                <a:solidFill>
                  <a:srgbClr val="000000"/>
                </a:solidFill>
                <a:ea typeface="ＭＳ Ｐゴシック"/>
                <a:cs typeface="Arial"/>
              </a:rPr>
              <a:t>Ingmanedu</a:t>
            </a:r>
            <a:r>
              <a:rPr lang="fi-FI" sz="1400" b="1">
                <a:solidFill>
                  <a:srgbClr val="000000"/>
                </a:solidFill>
                <a:ea typeface="ＭＳ Ｐゴシック"/>
                <a:cs typeface="Arial"/>
              </a:rPr>
              <a:t>, </a:t>
            </a:r>
            <a:r>
              <a:rPr lang="fi-FI" sz="1400" b="1" err="1">
                <a:solidFill>
                  <a:srgbClr val="000000"/>
                </a:solidFill>
                <a:ea typeface="ＭＳ Ｐゴシック"/>
                <a:cs typeface="Arial"/>
              </a:rPr>
              <a:t>Paok</a:t>
            </a:r>
            <a:r>
              <a:rPr lang="fi-FI" sz="1400" b="1">
                <a:solidFill>
                  <a:srgbClr val="000000"/>
                </a:solidFill>
                <a:ea typeface="ＭＳ Ｐゴシック"/>
                <a:cs typeface="Arial"/>
              </a:rPr>
              <a:t>, STEP, Konservatorio)</a:t>
            </a:r>
          </a:p>
          <a:p>
            <a:pPr lvl="1"/>
            <a:r>
              <a:rPr lang="fi-FI" sz="1200" b="1">
                <a:solidFill>
                  <a:srgbClr val="000000"/>
                </a:solidFill>
              </a:rPr>
              <a:t>Lukio-opinnot suoritetaan aikuislukiossa ja/tai mahdollisuuksien mukaan lähialueen päivälukioissa</a:t>
            </a:r>
            <a:endParaRPr lang="fi-FI" sz="1800" b="1"/>
          </a:p>
        </p:txBody>
      </p:sp>
      <p:pic>
        <p:nvPicPr>
          <p:cNvPr id="2" name="Kuvan paikkamerkki 1" descr="Kuva, joka sisältää kohteen vaate, rengas, pyörä, jalkineet&#10;&#10;Kuvaus luotu automaattisesti">
            <a:extLst>
              <a:ext uri="{FF2B5EF4-FFF2-40B4-BE49-F238E27FC236}">
                <a16:creationId xmlns:a16="http://schemas.microsoft.com/office/drawing/2014/main" id="{BDD5E596-E614-D0FD-8F21-E493B172FD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5630" r="15630"/>
          <a:stretch/>
        </p:blipFill>
        <p:spPr>
          <a:xfrm>
            <a:off x="0" y="627699"/>
            <a:ext cx="4282791" cy="4496773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A4C1E2-6575-470B-9EB0-9FAB4D1A1D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F1334381-3241-4222-8154-9DD294AD6166}" type="datetime1">
              <a:rPr lang="fi-FI" smtClean="0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E2A7C70-8BD8-46BA-8B13-16DA270AD8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5E31565-C39C-49BD-B97B-04AAB21E4AB3}" type="slidenum">
              <a:rPr lang="en-FI" smtClean="0"/>
              <a:pPr>
                <a:defRPr/>
              </a:pPr>
              <a:t>28</a:t>
            </a:fld>
            <a:endParaRPr lang="en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312662C-0FD0-D525-E553-0A9C9B9572EB}"/>
              </a:ext>
            </a:extLst>
          </p:cNvPr>
          <p:cNvSpPr txBox="1"/>
          <p:nvPr/>
        </p:nvSpPr>
        <p:spPr>
          <a:xfrm>
            <a:off x="461010" y="323850"/>
            <a:ext cx="29337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400">
                <a:latin typeface="Corbel"/>
              </a:rPr>
              <a:t>Kuva: </a:t>
            </a:r>
            <a:r>
              <a:rPr lang="fi-FI" sz="1400" err="1">
                <a:latin typeface="Corbel"/>
              </a:rPr>
              <a:t>Sakkyn</a:t>
            </a:r>
            <a:r>
              <a:rPr lang="fi-FI" sz="1400">
                <a:latin typeface="Corbel"/>
              </a:rPr>
              <a:t> kuvapankki</a:t>
            </a:r>
            <a:endParaRPr lang="fi-FI" sz="1400"/>
          </a:p>
        </p:txBody>
      </p:sp>
    </p:spTree>
    <p:extLst>
      <p:ext uri="{BB962C8B-B14F-4D97-AF65-F5344CB8AC3E}">
        <p14:creationId xmlns:p14="http://schemas.microsoft.com/office/powerpoint/2010/main" val="1996055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C7838631-D5B3-44F5-930E-B068B01AE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37" y="633045"/>
            <a:ext cx="5010687" cy="875909"/>
          </a:xfrm>
        </p:spPr>
        <p:txBody>
          <a:bodyPr wrap="square" anchor="t">
            <a:normAutofit/>
          </a:bodyPr>
          <a:lstStyle/>
          <a:p>
            <a:r>
              <a:rPr lang="fi-FI" sz="2800"/>
              <a:t>Muut hakukohteet lähialueilla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2840095-34D4-43E0-98FE-D4C20D0EC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7" y="1191341"/>
            <a:ext cx="4410563" cy="3634055"/>
          </a:xfrm>
        </p:spPr>
        <p:txBody>
          <a:bodyPr wrap="square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i-FI" b="1"/>
              <a:t>Vaativan erityisen tuen ammatilliset perustutkinnot:</a:t>
            </a:r>
          </a:p>
          <a:p>
            <a:pPr lvl="1">
              <a:lnSpc>
                <a:spcPct val="90000"/>
              </a:lnSpc>
            </a:pPr>
            <a:r>
              <a:rPr lang="fi-FI" b="1"/>
              <a:t>Ammattiopisto Luovi </a:t>
            </a:r>
            <a:r>
              <a:rPr lang="fi-FI"/>
              <a:t>(kiinteistönhoitaja, palvelulogistiikkatyöntekijä, merkonomi)</a:t>
            </a:r>
          </a:p>
          <a:p>
            <a:pPr marL="342900" lvl="1" indent="0">
              <a:lnSpc>
                <a:spcPct val="90000"/>
              </a:lnSpc>
              <a:buNone/>
            </a:pPr>
            <a:endParaRPr lang="fi-FI"/>
          </a:p>
          <a:p>
            <a:pPr>
              <a:lnSpc>
                <a:spcPct val="90000"/>
              </a:lnSpc>
            </a:pPr>
            <a:r>
              <a:rPr lang="fi-FI" b="1"/>
              <a:t>TUVA: </a:t>
            </a:r>
          </a:p>
          <a:p>
            <a:pPr lvl="1">
              <a:lnSpc>
                <a:spcPct val="90000"/>
              </a:lnSpc>
            </a:pPr>
            <a:r>
              <a:rPr lang="fi-FI" b="1"/>
              <a:t>Kuopion kaupungin TUVA</a:t>
            </a:r>
          </a:p>
          <a:p>
            <a:pPr lvl="1">
              <a:lnSpc>
                <a:spcPct val="90000"/>
              </a:lnSpc>
            </a:pPr>
            <a:r>
              <a:rPr lang="fi-FI" b="1"/>
              <a:t>Savon ammattiopiston TUVA</a:t>
            </a:r>
          </a:p>
          <a:p>
            <a:pPr lvl="1">
              <a:lnSpc>
                <a:spcPct val="90000"/>
              </a:lnSpc>
            </a:pPr>
            <a:r>
              <a:rPr lang="fi-FI" b="1"/>
              <a:t>Ammattiopisto Luovin TUVA (VET)</a:t>
            </a:r>
          </a:p>
          <a:p>
            <a:pPr marL="342900" lvl="1" indent="0">
              <a:lnSpc>
                <a:spcPct val="90000"/>
              </a:lnSpc>
              <a:buNone/>
            </a:pPr>
            <a:endParaRPr lang="fi-FI" b="1"/>
          </a:p>
          <a:p>
            <a:pPr>
              <a:lnSpc>
                <a:spcPct val="90000"/>
              </a:lnSpc>
            </a:pPr>
            <a:r>
              <a:rPr lang="fi-FI" b="1"/>
              <a:t>Kansanopistojen vuoden kestävät linjat:</a:t>
            </a:r>
          </a:p>
          <a:p>
            <a:pPr lvl="1">
              <a:lnSpc>
                <a:spcPct val="90000"/>
              </a:lnSpc>
            </a:pPr>
            <a:r>
              <a:rPr lang="fi-FI" b="1"/>
              <a:t>Pohjois-Savon opisto</a:t>
            </a:r>
          </a:p>
          <a:p>
            <a:pPr lvl="1">
              <a:lnSpc>
                <a:spcPct val="90000"/>
              </a:lnSpc>
            </a:pPr>
            <a:r>
              <a:rPr lang="fi-FI" b="1"/>
              <a:t>Portaanpään kristillinen opisto</a:t>
            </a:r>
          </a:p>
          <a:p>
            <a:pPr>
              <a:lnSpc>
                <a:spcPct val="90000"/>
              </a:lnSpc>
            </a:pPr>
            <a:endParaRPr lang="fi-FI"/>
          </a:p>
        </p:txBody>
      </p:sp>
      <p:pic>
        <p:nvPicPr>
          <p:cNvPr id="2" name="Kuvan paikkamerkki 1" descr="Kuva, joka sisältää kohteen piha-, taivas, pilvi, ikkuna&#10;&#10;Kuvaus luotu automaattisesti">
            <a:extLst>
              <a:ext uri="{FF2B5EF4-FFF2-40B4-BE49-F238E27FC236}">
                <a16:creationId xmlns:a16="http://schemas.microsoft.com/office/drawing/2014/main" id="{526D3D8B-BBF5-6E27-232E-31495E68A9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30399" r="30399"/>
          <a:stretch/>
        </p:blipFill>
        <p:spPr>
          <a:xfrm>
            <a:off x="5211763" y="633413"/>
            <a:ext cx="3929062" cy="4510087"/>
          </a:xfrm>
          <a:noFill/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902E81F-5C08-4FEC-A5E6-A32144F7A44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158163" y="0"/>
            <a:ext cx="631825" cy="24606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C8A5E25-00A7-4D13-A3FA-49976EE7168C}" type="datetime1">
              <a:rPr lang="fi-FI" smtClean="0"/>
              <a:pPr>
                <a:spcAft>
                  <a:spcPts val="600"/>
                </a:spcAft>
                <a:defRPr/>
              </a:pPr>
              <a:t>23.1.2025</a:t>
            </a:fld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D4A3E16-1591-4F15-8159-279BA1A4C8F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793163" y="0"/>
            <a:ext cx="347662" cy="24923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B6FEC46-C7C3-47FD-92F7-DFBE39335ED9}" type="slidenum">
              <a:rPr lang="en-FI" smtClean="0"/>
              <a:pPr>
                <a:spcAft>
                  <a:spcPts val="600"/>
                </a:spcAft>
                <a:defRPr/>
              </a:pPr>
              <a:t>29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7051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53398ECA-94C9-4A53-9A25-0FE3AFE63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843" y="633045"/>
            <a:ext cx="8332907" cy="866851"/>
          </a:xfrm>
        </p:spPr>
        <p:txBody>
          <a:bodyPr wrap="square" anchor="t">
            <a:normAutofit/>
          </a:bodyPr>
          <a:lstStyle/>
          <a:p>
            <a:r>
              <a:rPr lang="fi-FI"/>
              <a:t>Infotilaisuuksia ja tutustumiskäyntejä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59614FC-655E-469A-881A-5DF7B4E74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320" y="1289363"/>
            <a:ext cx="8271813" cy="3006806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i-FI" b="1" dirty="0"/>
              <a:t>Toisen asteen yhteinen hakijoiden ja huoltajien infoilta OLI Kuopion musiikkikeskuksella </a:t>
            </a:r>
            <a:endParaRPr lang="fi-FI" sz="3600" b="1" dirty="0"/>
          </a:p>
          <a:p>
            <a:pPr lvl="1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fi-FI" sz="1800" b="1" dirty="0"/>
              <a:t>TALLENNE JA MATERIAALIT:  </a:t>
            </a:r>
            <a:r>
              <a:rPr lang="en-US" sz="1800" b="1" dirty="0">
                <a:hlinkClick r:id="rId3"/>
              </a:rPr>
              <a:t>www.hakutoiselleasteelle.fi</a:t>
            </a:r>
            <a:r>
              <a:rPr lang="en-US" sz="1800" b="1" dirty="0"/>
              <a:t>  </a:t>
            </a:r>
            <a:endParaRPr lang="fi-FI" sz="1800" b="1" dirty="0"/>
          </a:p>
          <a:p>
            <a:pPr>
              <a:lnSpc>
                <a:spcPct val="90000"/>
              </a:lnSpc>
            </a:pPr>
            <a:endParaRPr lang="fi-FI" sz="1200" b="1" dirty="0"/>
          </a:p>
          <a:p>
            <a:pPr marL="0" indent="0">
              <a:lnSpc>
                <a:spcPct val="90000"/>
              </a:lnSpc>
              <a:buNone/>
            </a:pPr>
            <a:endParaRPr lang="fi-FI" b="1"/>
          </a:p>
          <a:p>
            <a:pPr>
              <a:lnSpc>
                <a:spcPct val="90000"/>
              </a:lnSpc>
            </a:pPr>
            <a:r>
              <a:rPr lang="fi-FI" b="1" dirty="0" err="1"/>
              <a:t>Sakkyn</a:t>
            </a:r>
            <a:r>
              <a:rPr lang="fi-FI" b="1" dirty="0"/>
              <a:t> hakijoiden ja huoltajien ilta 29.1. klo 18-19 </a:t>
            </a:r>
            <a:r>
              <a:rPr lang="fi-FI" b="1" dirty="0">
                <a:hlinkClick r:id="rId4"/>
              </a:rPr>
              <a:t>(teams)</a:t>
            </a:r>
            <a:endParaRPr lang="fi-FI" b="1" dirty="0"/>
          </a:p>
          <a:p>
            <a:pPr>
              <a:lnSpc>
                <a:spcPct val="90000"/>
              </a:lnSpc>
            </a:pPr>
            <a:endParaRPr lang="fi-FI" b="1"/>
          </a:p>
          <a:p>
            <a:pPr>
              <a:lnSpc>
                <a:spcPct val="90000"/>
              </a:lnSpc>
            </a:pPr>
            <a:r>
              <a:rPr lang="fi-FI" b="1" dirty="0"/>
              <a:t>Tarvittaessa oppilaille järjestetään mahdollisuus käydä tutustumassa oppilaitoksiin.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8027A64-A064-4661-A2AF-593999D7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8163" y="0"/>
            <a:ext cx="631825" cy="24606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/>
              <a:t>16.1.2024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57DA8E-AA42-4BAA-969A-D5E6F08E3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93163" y="0"/>
            <a:ext cx="347662" cy="24923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40EC0E9-BBCA-4ECA-9CA2-8F21151B26B0}" type="slidenum">
              <a:rPr lang="en-FI" smtClean="0"/>
              <a:pPr>
                <a:spcAft>
                  <a:spcPts val="600"/>
                </a:spcAft>
                <a:defRPr/>
              </a:pPr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89999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0317" y="1490176"/>
            <a:ext cx="8310167" cy="2880237"/>
          </a:xfrm>
        </p:spPr>
        <p:txBody>
          <a:bodyPr vert="horz" lIns="68580" tIns="34290" rIns="68580" bIns="34290" rtlCol="0" anchor="t">
            <a:noAutofit/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endParaRPr lang="fi-FI" b="1">
              <a:cs typeface="Calibri"/>
            </a:endParaRPr>
          </a:p>
          <a:p>
            <a:pPr marL="335756" lvl="1" indent="0">
              <a:spcAft>
                <a:spcPts val="0"/>
              </a:spcAft>
              <a:buNone/>
            </a:pPr>
            <a:endParaRPr lang="fi-FI" altLang="fi-FI" sz="1500" b="1">
              <a:cs typeface="Calibri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fi-FI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E131DE-DA31-4CDF-828A-8EB206A3CD12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fi-FI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Opetushallitus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lang="fi-FI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AC4688-6C6A-428A-9780-F3B62DA03F23}" type="datetime1">
              <a:rPr lang="en-GB" smtClean="0"/>
              <a:t>23/01/2025</a:t>
            </a:fld>
            <a:endParaRPr lang="en-GB"/>
          </a:p>
        </p:txBody>
      </p:sp>
      <p:pic>
        <p:nvPicPr>
          <p:cNvPr id="13" name="Kuva 13">
            <a:extLst>
              <a:ext uri="{FF2B5EF4-FFF2-40B4-BE49-F238E27FC236}">
                <a16:creationId xmlns:a16="http://schemas.microsoft.com/office/drawing/2014/main" id="{8B9A83A6-191C-3329-E286-CCCAEC8E0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146" y="721932"/>
            <a:ext cx="892969" cy="900113"/>
          </a:xfrm>
          <a:prstGeom prst="rect">
            <a:avLst/>
          </a:prstGeom>
        </p:spPr>
      </p:pic>
      <p:pic>
        <p:nvPicPr>
          <p:cNvPr id="14" name="Kuva 1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B8B241B-10D5-4724-550E-ACAAD5B7B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421" y="2029912"/>
            <a:ext cx="1064419" cy="735806"/>
          </a:xfrm>
          <a:prstGeom prst="rect">
            <a:avLst/>
          </a:prstGeom>
        </p:spPr>
      </p:pic>
      <p:pic>
        <p:nvPicPr>
          <p:cNvPr id="17" name="Kuva 17">
            <a:extLst>
              <a:ext uri="{FF2B5EF4-FFF2-40B4-BE49-F238E27FC236}">
                <a16:creationId xmlns:a16="http://schemas.microsoft.com/office/drawing/2014/main" id="{E8A05077-DAA6-D37C-9B6C-E661D44CB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246" y="3365638"/>
            <a:ext cx="1578769" cy="400050"/>
          </a:xfrm>
          <a:prstGeom prst="rect">
            <a:avLst/>
          </a:prstGeom>
        </p:spPr>
      </p:pic>
      <p:pic>
        <p:nvPicPr>
          <p:cNvPr id="2" name="Kuva 6">
            <a:extLst>
              <a:ext uri="{FF2B5EF4-FFF2-40B4-BE49-F238E27FC236}">
                <a16:creationId xmlns:a16="http://schemas.microsoft.com/office/drawing/2014/main" id="{6390A1A1-0FF1-FEEB-9002-18E9704C2C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810" y="344418"/>
            <a:ext cx="4855737" cy="479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18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0BD1E6AB-E9B4-4376-AC1C-9C6ECD987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5" y="629258"/>
            <a:ext cx="5517696" cy="1217471"/>
          </a:xfrm>
        </p:spPr>
        <p:txBody>
          <a:bodyPr/>
          <a:lstStyle/>
          <a:p>
            <a:r>
              <a:rPr lang="fi-FI" altLang="fi-FI" sz="2800"/>
              <a:t>Muut hakumahdollisuudet koulutukseen</a:t>
            </a:r>
            <a:br>
              <a:rPr lang="fi-FI" altLang="fi-FI" sz="2800"/>
            </a:br>
            <a:br>
              <a:rPr lang="fi-FI" altLang="fi-FI" sz="2800"/>
            </a:br>
            <a:br>
              <a:rPr lang="fi-FI" altLang="fi-FI" sz="2800"/>
            </a:br>
            <a:br>
              <a:rPr lang="fi-FI" altLang="fi-FI" sz="2800"/>
            </a:br>
            <a:br>
              <a:rPr lang="fi-FI" altLang="fi-FI" sz="2800"/>
            </a:br>
            <a:endParaRPr lang="fi-FI" altLang="fi-FI" sz="2800"/>
          </a:p>
        </p:txBody>
      </p:sp>
      <p:sp>
        <p:nvSpPr>
          <p:cNvPr id="23556" name="Date Placeholder 3">
            <a:extLst>
              <a:ext uri="{FF2B5EF4-FFF2-40B4-BE49-F238E27FC236}">
                <a16:creationId xmlns:a16="http://schemas.microsoft.com/office/drawing/2014/main" id="{BF5E2971-98B8-4363-B3FA-FE4077402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5E3817-7E9B-4D47-977A-1E240F3A7632}" type="datetime1">
              <a:rPr lang="fi-FI" alt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23.1.2025</a:t>
            </a:fld>
            <a:endParaRPr lang="LID4096" altLang="fi-FI"/>
          </a:p>
        </p:txBody>
      </p:sp>
      <p:sp>
        <p:nvSpPr>
          <p:cNvPr id="23557" name="Slide Number Placeholder 5">
            <a:extLst>
              <a:ext uri="{FF2B5EF4-FFF2-40B4-BE49-F238E27FC236}">
                <a16:creationId xmlns:a16="http://schemas.microsoft.com/office/drawing/2014/main" id="{427FE1E1-7DD9-4B59-9DD4-31CDAA51FA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C98F2C-4EA3-4B10-AC70-A517E21B16B7}" type="slidenum">
              <a:rPr lang="LID4096" alt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LID4096" alt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BBDF856-AA4E-4BF5-ABA0-8C5C125B1A62}"/>
              </a:ext>
            </a:extLst>
          </p:cNvPr>
          <p:cNvSpPr txBox="1"/>
          <p:nvPr/>
        </p:nvSpPr>
        <p:spPr>
          <a:xfrm>
            <a:off x="1371601" y="1559587"/>
            <a:ext cx="7180728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altLang="fi-FI" sz="2800" dirty="0">
                <a:latin typeface="Corbel"/>
              </a:rPr>
              <a:t>Jatkuva haku ammatilliseen koulutukseen </a:t>
            </a:r>
            <a:r>
              <a:rPr lang="fi-FI" altLang="fi-FI" sz="2200" dirty="0">
                <a:latin typeface="Corbel"/>
              </a:rPr>
              <a:t>(niihin perustutkintoihin, joihin yhteishaussa ei voi hakea)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altLang="fi-FI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altLang="fi-FI" sz="2800" dirty="0">
                <a:latin typeface="Corbel"/>
              </a:rPr>
              <a:t>Jatkuva haku lukioon yhteishaun jälkeen mikäli paikkoja jää täyttämättä</a:t>
            </a:r>
          </a:p>
          <a:p>
            <a:endParaRPr lang="fi-FI" altLang="fi-FI" sz="2800" dirty="0">
              <a:latin typeface="Corbe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2180731-70CF-451F-B408-2FCE7FEF3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ＭＳ Ｐゴシック"/>
              </a:rPr>
              <a:t>Valinnan tulokset ja opiskelupaikan </a:t>
            </a:r>
            <a:br>
              <a:rPr lang="fi-FI">
                <a:ea typeface="ＭＳ Ｐゴシック"/>
              </a:rPr>
            </a:br>
            <a:r>
              <a:rPr lang="fi-FI">
                <a:ea typeface="ＭＳ Ｐゴシック"/>
              </a:rPr>
              <a:t>vastaanottaminen</a:t>
            </a:r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5F13706-1EB3-418E-B981-39BDEC754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9710E-6538-427C-A732-441F9B73C442}" type="datetime1">
              <a:rPr lang="fi-FI" smtClean="0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4F400A-355E-43A8-984B-6CE9B9B7F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EC0E9-BBCA-4ECA-9CA2-8F21151B26B0}" type="slidenum">
              <a:rPr lang="en-FI" smtClean="0"/>
              <a:pPr>
                <a:defRPr/>
              </a:pPr>
              <a:t>32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81548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CB34526D-8D88-443B-BEBF-B1209A3E4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ＭＳ Ｐゴシック"/>
              </a:rPr>
              <a:t>Valinnan tulokset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537E777A-C1A3-46FA-A0DD-5025A0DC7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6" y="1282054"/>
            <a:ext cx="8313127" cy="2745057"/>
          </a:xfrm>
        </p:spPr>
        <p:txBody>
          <a:bodyPr/>
          <a:lstStyle/>
          <a:p>
            <a:r>
              <a:rPr lang="fi-FI" b="1" dirty="0">
                <a:ea typeface="ＭＳ Ｐゴシック"/>
                <a:cs typeface="Arial"/>
              </a:rPr>
              <a:t>Oppilaitokset päättävät opiskelijaksi ottamisesta ja ilmoittavat valintojen tulokset hakijoille sähköpostitse/kirjeitse aikaisintaan </a:t>
            </a:r>
            <a:r>
              <a:rPr lang="fi-FI" b="1" u="sng" dirty="0">
                <a:ea typeface="ＭＳ Ｐゴシック"/>
                <a:cs typeface="Arial"/>
              </a:rPr>
              <a:t>12.6.2025.</a:t>
            </a:r>
          </a:p>
          <a:p>
            <a:r>
              <a:rPr lang="fi-FI" dirty="0">
                <a:ea typeface="ＭＳ Ｐゴシック"/>
                <a:cs typeface="Arial"/>
              </a:rPr>
              <a:t>Opetushallitus lähettää kaikille sähköpostiosoitteensa ilmoittaneille sähköisen tuloskirjeen. Samassa kirjeessä on ohjeita niille, jotka ovat jääneet ilman opiskelupaikkaa (mm. tiedot varasijoista).</a:t>
            </a:r>
            <a:endParaRPr lang="fi-FI" dirty="0"/>
          </a:p>
          <a:p>
            <a:r>
              <a:rPr lang="fi-FI" dirty="0">
                <a:solidFill>
                  <a:srgbClr val="FF0000"/>
                </a:solidFill>
                <a:ea typeface="ＭＳ Ｐゴシック"/>
                <a:cs typeface="Arial"/>
              </a:rPr>
              <a:t>HUOM!</a:t>
            </a:r>
            <a:r>
              <a:rPr lang="fi-FI" dirty="0">
                <a:ea typeface="ＭＳ Ｐゴシック"/>
                <a:cs typeface="Arial"/>
              </a:rPr>
              <a:t> Tuloskirjeet (hyväksymiskirje tai jälkiohjauskirje) eivät tule huoltajalle.</a:t>
            </a:r>
          </a:p>
          <a:p>
            <a:endParaRPr lang="fi-FI" dirty="0">
              <a:ea typeface="ＭＳ Ｐゴシック"/>
              <a:cs typeface="Arial"/>
            </a:endParaRPr>
          </a:p>
          <a:p>
            <a:r>
              <a:rPr lang="fi-FI" dirty="0">
                <a:ea typeface="ＭＳ Ｐゴシック"/>
                <a:cs typeface="Arial"/>
              </a:rPr>
              <a:t>Yläkoulun opot ovat tavoitettavissa 12.6. alkaen. Tiedotamme kesän jälkiohjauksesta tarkemmin Wilma-viestillä keväällä.</a:t>
            </a:r>
          </a:p>
          <a:p>
            <a:endParaRPr lang="fi-FI" dirty="0">
              <a:ea typeface="ＭＳ Ｐゴシック"/>
              <a:cs typeface="Arial"/>
            </a:endParaRPr>
          </a:p>
          <a:p>
            <a:r>
              <a:rPr lang="fi-FI" dirty="0">
                <a:ea typeface="ＭＳ Ｐゴシック"/>
                <a:cs typeface="Arial"/>
              </a:rPr>
              <a:t>MITÄ, JOS EN SAA OPISKELUPAIKKAA?</a:t>
            </a:r>
          </a:p>
          <a:p>
            <a:endParaRPr lang="fi-FI" b="1">
              <a:ea typeface="ＭＳ Ｐゴシック"/>
              <a:cs typeface="Arial"/>
            </a:endParaRPr>
          </a:p>
          <a:p>
            <a:endParaRPr lang="fi-FI">
              <a:ea typeface="ＭＳ Ｐゴシック"/>
              <a:cs typeface="Arial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58682E0-8F7A-4A99-8325-B229AEE33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9710E-6538-427C-A732-441F9B73C442}" type="datetime1">
              <a:rPr lang="fi-FI" smtClean="0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B832B4-A16B-49E4-83F3-5B562F1657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EC0E9-BBCA-4ECA-9CA2-8F21151B26B0}" type="slidenum">
              <a:rPr lang="en-FI" smtClean="0"/>
              <a:pPr>
                <a:defRPr/>
              </a:pPr>
              <a:t>33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51315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00340-8D9E-A154-4854-25B221842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15BAA40A-51C9-3C6E-06D3-526530E1C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ＭＳ Ｐゴシック"/>
              </a:rPr>
              <a:t>Opiskelupaikan vastaanottaminen</a:t>
            </a:r>
            <a:endParaRPr lang="fi-FI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1DADFF6-898A-9A1B-D59E-82E7F4758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6" y="1282054"/>
            <a:ext cx="8313127" cy="3543342"/>
          </a:xfrm>
        </p:spPr>
        <p:txBody>
          <a:bodyPr/>
          <a:lstStyle/>
          <a:p>
            <a:r>
              <a:rPr lang="fi-FI" dirty="0">
                <a:ea typeface="+mn-lt"/>
                <a:cs typeface="+mn-lt"/>
              </a:rPr>
              <a:t>Hyväksytyille hakijoille lähtee lisäksi erillinen viesti, jossa on linkki paikan vastaanottamiseen.</a:t>
            </a:r>
            <a:endParaRPr lang="fi-FI">
              <a:ea typeface="ＭＳ Ｐゴシック"/>
              <a:cs typeface="Arial"/>
            </a:endParaRPr>
          </a:p>
          <a:p>
            <a:r>
              <a:rPr lang="fi-FI" dirty="0">
                <a:ea typeface="ＭＳ Ｐゴシック"/>
                <a:cs typeface="Arial"/>
              </a:rPr>
              <a:t>Opiskelijan tulee </a:t>
            </a:r>
            <a:r>
              <a:rPr lang="fi-FI" b="1" dirty="0">
                <a:ea typeface="ＭＳ Ｐゴシック"/>
                <a:cs typeface="Arial"/>
              </a:rPr>
              <a:t>mahdollisimman pian</a:t>
            </a:r>
            <a:r>
              <a:rPr lang="fi-FI" dirty="0">
                <a:ea typeface="ＭＳ Ｐゴシック"/>
                <a:cs typeface="Arial"/>
              </a:rPr>
              <a:t> tuloksen saatuaan </a:t>
            </a:r>
            <a:r>
              <a:rPr lang="fi-FI" b="1" dirty="0">
                <a:ea typeface="ＭＳ Ｐゴシック"/>
                <a:cs typeface="Arial"/>
              </a:rPr>
              <a:t>ottaa opiskelupaikka vastaan</a:t>
            </a:r>
            <a:r>
              <a:rPr lang="fi-FI" dirty="0">
                <a:ea typeface="ＭＳ Ｐゴシック"/>
                <a:cs typeface="Arial"/>
              </a:rPr>
              <a:t>, mutta viimeistään 26.6.2025. </a:t>
            </a:r>
            <a:endParaRPr lang="fi-FI"/>
          </a:p>
          <a:p>
            <a:r>
              <a:rPr lang="fi-FI" dirty="0">
                <a:ea typeface="ＭＳ Ｐゴシック"/>
                <a:cs typeface="Arial"/>
              </a:rPr>
              <a:t>Opiskelupaikan voi vastaanottaa käyttämällä Opintopolun vahvistuspalvelua (linkki hakijan sähköpostissa) tai oppilaitoksen ohjeiden mukaisesti. </a:t>
            </a:r>
          </a:p>
          <a:p>
            <a:pPr marL="0" indent="0">
              <a:buNone/>
            </a:pPr>
            <a:endParaRPr lang="fi-FI">
              <a:latin typeface="Corbel"/>
              <a:ea typeface="ＭＳ Ｐゴシック"/>
              <a:cs typeface="Arial"/>
            </a:endParaRP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</a:pPr>
            <a:r>
              <a:rPr lang="fi-FI" dirty="0">
                <a:latin typeface="Corbel"/>
                <a:ea typeface="ＭＳ Ｐゴシック"/>
                <a:cs typeface="Calibri"/>
              </a:rPr>
              <a:t>Oppilaitokset voivat edelleen edellyttää, että hyväksytty hakija ilmoittaa paikan vastaanottamisesta lisäksi oppilaitokseen (oppilaitoksen ohjeistamalla tavalla).</a:t>
            </a:r>
            <a:endParaRPr lang="en-US">
              <a:latin typeface="Corbel"/>
              <a:ea typeface="ＭＳ Ｐゴシック"/>
              <a:cs typeface="Calibri"/>
            </a:endParaRPr>
          </a:p>
          <a:p>
            <a:r>
              <a:rPr lang="fi-FI" b="1" dirty="0">
                <a:ea typeface="ＭＳ Ｐゴシック"/>
                <a:cs typeface="Arial"/>
              </a:rPr>
              <a:t>Varasijat ovat voimassa 15.8.2025 saakka.</a:t>
            </a:r>
          </a:p>
          <a:p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0F3AF17-FE03-9D53-3797-8C7DC9A3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9710E-6538-427C-A732-441F9B73C442}" type="datetime1">
              <a:rPr lang="fi-FI" smtClean="0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4D2946-1DC7-C658-6056-53962B63D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EC0E9-BBCA-4ECA-9CA2-8F21151B26B0}" type="slidenum">
              <a:rPr lang="en-FI" smtClean="0"/>
              <a:pPr>
                <a:defRPr/>
              </a:pPr>
              <a:t>34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3213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2170" y="481015"/>
            <a:ext cx="7886700" cy="588398"/>
          </a:xfrm>
        </p:spPr>
        <p:txBody>
          <a:bodyPr/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Opiskelupaikan vastaanottaminen</a:t>
            </a:r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fi-FI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E131DE-DA31-4CDF-828A-8EB206A3CD12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fi-FI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Opetushallitus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lang="fi-FI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AC4688-6C6A-428A-9780-F3B62DA03F23}" type="datetime1">
              <a:rPr lang="en-GB" smtClean="0"/>
              <a:t>23/01/2025</a:t>
            </a:fld>
            <a:endParaRPr lang="en-GB"/>
          </a:p>
        </p:txBody>
      </p:sp>
      <p:pic>
        <p:nvPicPr>
          <p:cNvPr id="9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4A942F6-673D-F323-335B-D2EAFADF1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123" y="964019"/>
            <a:ext cx="8479098" cy="4161782"/>
          </a:xfrm>
        </p:spPr>
      </p:pic>
    </p:spTree>
    <p:extLst>
      <p:ext uri="{BB962C8B-B14F-4D97-AF65-F5344CB8AC3E}">
        <p14:creationId xmlns:p14="http://schemas.microsoft.com/office/powerpoint/2010/main" val="38631239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2170" y="481015"/>
            <a:ext cx="7886700" cy="588398"/>
          </a:xfrm>
        </p:spPr>
        <p:txBody>
          <a:bodyPr/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/>
              <a:t>Opiskelupaikan vastaanottaminen</a:t>
            </a:r>
            <a:endParaRPr lang="en-GB" sz="240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fi-FI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E131DE-DA31-4CDF-828A-8EB206A3CD12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lang="fi-FI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AC4688-6C6A-428A-9780-F3B62DA03F23}" type="datetime1">
              <a:rPr lang="en-GB" smtClean="0"/>
              <a:t>23/01/2025</a:t>
            </a:fld>
            <a:endParaRPr lang="en-GB"/>
          </a:p>
        </p:txBody>
      </p:sp>
      <p:pic>
        <p:nvPicPr>
          <p:cNvPr id="8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35D9A03-8E0F-3C85-836B-1FB36F851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23" t="-465" r="-617" b="17209"/>
          <a:stretch/>
        </p:blipFill>
        <p:spPr>
          <a:xfrm>
            <a:off x="607900" y="891556"/>
            <a:ext cx="5611971" cy="4072715"/>
          </a:xfrm>
        </p:spPr>
      </p:pic>
    </p:spTree>
    <p:extLst>
      <p:ext uri="{BB962C8B-B14F-4D97-AF65-F5344CB8AC3E}">
        <p14:creationId xmlns:p14="http://schemas.microsoft.com/office/powerpoint/2010/main" val="902829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2170" y="481015"/>
            <a:ext cx="7886700" cy="588398"/>
          </a:xfrm>
        </p:spPr>
        <p:txBody>
          <a:bodyPr/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/>
              <a:t>Läsnäolevaksi ilmoittautuminen</a:t>
            </a:r>
            <a:endParaRPr lang="en-GB" sz="240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fi-FI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E131DE-DA31-4CDF-828A-8EB206A3CD12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lang="fi-FI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AC4688-6C6A-428A-9780-F3B62DA03F23}" type="datetime1">
              <a:rPr lang="en-GB" smtClean="0"/>
              <a:t>23/01/2025</a:t>
            </a:fld>
            <a:endParaRPr lang="en-GB"/>
          </a:p>
        </p:txBody>
      </p:sp>
      <p:pic>
        <p:nvPicPr>
          <p:cNvPr id="9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9BB27EA-D08D-52AB-BE7D-406B3872D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0268" y="1074047"/>
            <a:ext cx="6544129" cy="3631832"/>
          </a:xfrm>
        </p:spPr>
      </p:pic>
    </p:spTree>
    <p:extLst>
      <p:ext uri="{BB962C8B-B14F-4D97-AF65-F5344CB8AC3E}">
        <p14:creationId xmlns:p14="http://schemas.microsoft.com/office/powerpoint/2010/main" val="2012222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2170" y="481015"/>
            <a:ext cx="7886700" cy="588398"/>
          </a:xfrm>
        </p:spPr>
        <p:txBody>
          <a:bodyPr/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/>
              <a:t>Läsnäolevaksi ilmoittautuminen</a:t>
            </a:r>
            <a:endParaRPr lang="en-GB" sz="240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fi-FI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E131DE-DA31-4CDF-828A-8EB206A3CD12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lang="fi-FI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AC4688-6C6A-428A-9780-F3B62DA03F23}" type="datetime1">
              <a:rPr lang="en-GB" smtClean="0"/>
              <a:t>23/01/2025</a:t>
            </a:fld>
            <a:endParaRPr lang="en-GB"/>
          </a:p>
        </p:txBody>
      </p:sp>
      <p:pic>
        <p:nvPicPr>
          <p:cNvPr id="8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201C4AC-E2BC-C2EA-BAD3-20D471CAD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3218" y="862625"/>
            <a:ext cx="7619022" cy="3797750"/>
          </a:xfrm>
        </p:spPr>
      </p:pic>
    </p:spTree>
    <p:extLst>
      <p:ext uri="{BB962C8B-B14F-4D97-AF65-F5344CB8AC3E}">
        <p14:creationId xmlns:p14="http://schemas.microsoft.com/office/powerpoint/2010/main" val="33877198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7322" y="481015"/>
            <a:ext cx="8301548" cy="588398"/>
          </a:xfrm>
        </p:spPr>
        <p:txBody>
          <a:bodyPr/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/>
              <a:t>Hakija hyväksytään varasijalta</a:t>
            </a:r>
            <a:endParaRPr lang="en-GB" sz="240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fi-FI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E131DE-DA31-4CDF-828A-8EB206A3CD12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lang="fi-FI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AC4688-6C6A-428A-9780-F3B62DA03F23}" type="datetime1">
              <a:rPr lang="en-GB" smtClean="0"/>
              <a:t>23/01/2025</a:t>
            </a:fld>
            <a:endParaRPr lang="en-GB"/>
          </a:p>
        </p:txBody>
      </p:sp>
      <p:pic>
        <p:nvPicPr>
          <p:cNvPr id="9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EC8F279-7EF8-68AD-9E09-CDA9921B0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371" y="965688"/>
            <a:ext cx="8995312" cy="4165371"/>
          </a:xfrm>
        </p:spPr>
      </p:pic>
    </p:spTree>
    <p:extLst>
      <p:ext uri="{BB962C8B-B14F-4D97-AF65-F5344CB8AC3E}">
        <p14:creationId xmlns:p14="http://schemas.microsoft.com/office/powerpoint/2010/main" val="1259417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0E1F8D0-9DA9-4BC8-BC44-40B522211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1" y="249237"/>
            <a:ext cx="6802099" cy="4931523"/>
          </a:xfrm>
          <a:prstGeom prst="rect">
            <a:avLst/>
          </a:prstGeom>
          <a:noFill/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51950E8-B393-4441-8684-2ED302C661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58163" y="0"/>
            <a:ext cx="631825" cy="24606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/>
              <a:t>16.1.2024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E1CBE62-FB37-4095-BBDF-E239BDEEB4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93163" y="0"/>
            <a:ext cx="347662" cy="24251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13DC092-64FD-425A-BFAF-344846BB863F}" type="slidenum">
              <a:rPr lang="en-FI" smtClean="0"/>
              <a:pPr>
                <a:spcAft>
                  <a:spcPts val="600"/>
                </a:spcAft>
                <a:defRPr/>
              </a:pPr>
              <a:t>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048003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B8535-BAC0-77D1-F5A2-BDC88A8CE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1E450514-4D6D-CE09-3AFA-77DEBDC31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ＭＳ Ｐゴシック"/>
              </a:rPr>
              <a:t>Opintojen aloittaminen 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EB69902-4A99-114C-0CB4-228B79E9C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9710E-6538-427C-A732-441F9B73C442}" type="datetime1">
              <a:rPr lang="fi-FI" smtClean="0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1E82C4E-51CC-40AA-CD14-7E9C6DA9A2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EC0E9-BBCA-4ECA-9CA2-8F21151B26B0}" type="slidenum">
              <a:rPr lang="en-FI" smtClean="0"/>
              <a:pPr>
                <a:defRPr/>
              </a:pPr>
              <a:t>40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660515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F1C98-51F0-3C9F-718E-37920EAB0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B643E2B0-1CD1-7C2F-E172-0C1012F7E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ＭＳ Ｐゴシック"/>
              </a:rPr>
              <a:t>Opintojen aloittaminen Kuopion lukioissa</a:t>
            </a:r>
            <a:endParaRPr lang="fi-FI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33D1420-FDDF-2E0D-8556-517614068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6" y="1282054"/>
            <a:ext cx="8313127" cy="3543342"/>
          </a:xfrm>
        </p:spPr>
        <p:txBody>
          <a:bodyPr/>
          <a:lstStyle/>
          <a:p>
            <a:r>
              <a:rPr lang="fi-FI" b="1" dirty="0"/>
              <a:t>Kuopiossa koulut alkavat 7.8. 2025. </a:t>
            </a:r>
            <a:endParaRPr lang="fi-FI" dirty="0"/>
          </a:p>
          <a:p>
            <a:r>
              <a:rPr lang="fi-FI" dirty="0"/>
              <a:t>Koulupaikan vastaanottamisen yhteydessä lukiot ohjeistavat syksyn koulun aloitukseen liittyvissä käytänteissä. Osalla on kesä- tai elokuun alussa mahdollisuus käydä tutustumassa ja näistä  </a:t>
            </a:r>
            <a:r>
              <a:rPr lang="fi-FI" b="1" dirty="0"/>
              <a:t>lukiot tiedottavat valintakirjeessä.</a:t>
            </a:r>
          </a:p>
          <a:p>
            <a:r>
              <a:rPr lang="fi-FI" dirty="0"/>
              <a:t>Useimmat lukiot tekevät </a:t>
            </a:r>
            <a:r>
              <a:rPr lang="fi-FI" b="1" dirty="0"/>
              <a:t>valmiit lukujärjestykset </a:t>
            </a:r>
            <a:r>
              <a:rPr lang="fi-FI" dirty="0"/>
              <a:t>ensimmäisen vuoden opiskelijoille ainevalintojen perusteella. Tätä valmista lukujärjestystä voi muokata lukuvuoden aikana. </a:t>
            </a:r>
          </a:p>
          <a:p>
            <a:r>
              <a:rPr lang="fi-FI" dirty="0"/>
              <a:t>Lukioilla käytössä </a:t>
            </a:r>
            <a:r>
              <a:rPr lang="fi-FI" dirty="0" err="1"/>
              <a:t>Wilma-</a:t>
            </a:r>
            <a:r>
              <a:rPr lang="fi-FI" dirty="0"/>
              <a:t> järjestelmä. Valintakirjeessä tulee ohjeet miten tunnukset saa aktivoitua, tehtyä ainevalintoja ja täytettyä lomakkeen oppimisen tuen asioista. </a:t>
            </a:r>
          </a:p>
          <a:p>
            <a:r>
              <a:rPr lang="fi-FI" dirty="0"/>
              <a:t>Oppivelvollisille opinnot, materiaalit (sähköiset oppikirjat)ja tietokoneet ovat ilmaisia. </a:t>
            </a:r>
          </a:p>
          <a:p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C8A1C31-E4E7-3B7F-A288-4F41259F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9710E-6538-427C-A732-441F9B73C442}" type="datetime1">
              <a:rPr lang="fi-FI" smtClean="0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2FCB66-6B5B-93A5-A73E-5BA874B9DF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EC0E9-BBCA-4ECA-9CA2-8F21151B26B0}" type="slidenum">
              <a:rPr lang="en-FI" smtClean="0"/>
              <a:pPr>
                <a:defRPr/>
              </a:pPr>
              <a:t>41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829246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AD2A1-D0C3-C2CD-71BB-678BFA414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C1DF5616-351F-FECC-091D-26484A885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>
                <a:ea typeface="ＭＳ Ｐゴシック"/>
              </a:rPr>
              <a:t>Opintojen aloittaminen Savon ammattiopistossa</a:t>
            </a:r>
            <a:endParaRPr lang="fi-FI" sz="280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6E438A22-42AE-F42D-E203-CC5F4F0A0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6" y="1481625"/>
            <a:ext cx="8313127" cy="3343771"/>
          </a:xfrm>
        </p:spPr>
        <p:txBody>
          <a:bodyPr/>
          <a:lstStyle/>
          <a:p>
            <a:r>
              <a:rPr lang="fi-FI" dirty="0"/>
              <a:t>Valintakirjeessä tiedotetaan opintojen aloituksesta, yleisesti koulut alkavat 7.8. mutta ammatillisessa koulutuksessa uudet aloittavat opiskelijat tulevat yleensä muutamaa päivää aikaisemmin kouluun tutustumaan käytänteisiin (pakollista).</a:t>
            </a:r>
          </a:p>
          <a:p>
            <a:pPr marL="0" indent="0">
              <a:buNone/>
            </a:pPr>
            <a:endParaRPr lang="fi-FI"/>
          </a:p>
          <a:p>
            <a:r>
              <a:rPr lang="fi-FI" dirty="0"/>
              <a:t>Valintakirjeen mukana tulee </a:t>
            </a:r>
            <a:r>
              <a:rPr lang="fi-FI" b="1" dirty="0"/>
              <a:t>HOKS- lomake</a:t>
            </a:r>
            <a:r>
              <a:rPr lang="fi-FI" dirty="0"/>
              <a:t>, joka täytetään yhdessä huoltajan kanssa. Lisäksi, ennen koulun alkua uudet opiskelijat käyvät yhdessä huoltajan kanssa koululla HOKS- keskustelun, jossa laaditaan opiskelusuunnitelma. </a:t>
            </a:r>
          </a:p>
          <a:p>
            <a:r>
              <a:rPr lang="fi-FI" dirty="0"/>
              <a:t>Käytössä </a:t>
            </a:r>
            <a:r>
              <a:rPr lang="fi-FI" dirty="0" err="1"/>
              <a:t>Wilma-</a:t>
            </a:r>
            <a:r>
              <a:rPr lang="fi-FI" dirty="0"/>
              <a:t> järjestelmä.</a:t>
            </a:r>
          </a:p>
          <a:p>
            <a:r>
              <a:rPr lang="fi-FI" dirty="0">
                <a:ea typeface="+mn-lt"/>
                <a:cs typeface="+mn-lt"/>
              </a:rPr>
              <a:t>Oppivelvollisille opinnot, materiaalit, sähköiset oppikirjat ja työvälineet ovat ilmaisia.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fi-FI" dirty="0">
                <a:ea typeface="+mn-lt"/>
                <a:cs typeface="+mn-lt"/>
                <a:hlinkClick r:id="rId3"/>
              </a:rPr>
              <a:t>Sakkyn infopaketti uudelle opiskelijalle</a:t>
            </a:r>
            <a:endParaRPr lang="fi-FI" dirty="0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r>
              <a:rPr lang="fi-FI" dirty="0"/>
              <a:t>Oppivelvollisille opinnot, työvälineet ja materiaalit (sähköiset oppikirjat) ovat ilmaisia.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02AD1FB-F37C-F550-37B5-6305A6D1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9710E-6538-427C-A732-441F9B73C442}" type="datetime1">
              <a:rPr lang="fi-FI" smtClean="0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0A30577-80E0-B8F0-5C3E-DA77E90142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EC0E9-BBCA-4ECA-9CA2-8F21151B26B0}" type="slidenum">
              <a:rPr lang="en-FI" smtClean="0"/>
              <a:pPr>
                <a:defRPr/>
              </a:pPr>
              <a:t>42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63111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2C053-DABC-1208-9876-95EBBAAE6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5A2A1675-36D2-BFD8-543D-DB07900D9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939" y="1457853"/>
            <a:ext cx="5363482" cy="100776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>
                <a:ea typeface="ＭＳ Ｐゴシック"/>
              </a:rPr>
              <a:t>Sähköpostiosoite:  neuvonta@opintopolku.fi (hakijat) </a:t>
            </a:r>
            <a:endParaRPr lang="fi-FI" sz="1800" b="0" dirty="0">
              <a:ea typeface="ＭＳ Ｐゴシック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>
                <a:ea typeface="ＭＳ Ｐゴシック"/>
              </a:rPr>
              <a:t>Puhelinnumero: 029 533 1010 </a:t>
            </a:r>
            <a:endParaRPr lang="fi-FI" sz="1800" b="0" dirty="0">
              <a:ea typeface="ＭＳ Ｐゴシック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br>
              <a:rPr lang="fi-FI" sz="1400" dirty="0">
                <a:ea typeface="ＭＳ Ｐゴシック"/>
              </a:rPr>
            </a:br>
            <a:r>
              <a:rPr lang="fi-FI" sz="1800" dirty="0">
                <a:ea typeface="ＭＳ Ｐゴシック"/>
              </a:rPr>
              <a:t>Puhelinneuvonta avoinna: </a:t>
            </a:r>
            <a:br>
              <a:rPr lang="fi-FI" sz="1800" dirty="0">
                <a:ea typeface="ＭＳ Ｐゴシック"/>
              </a:rPr>
            </a:br>
            <a:r>
              <a:rPr lang="fi-FI" sz="1800" dirty="0">
                <a:ea typeface="ＭＳ Ｐゴシック"/>
              </a:rPr>
              <a:t>12.-17.3. klo 9:30-13:00</a:t>
            </a:r>
            <a:br>
              <a:rPr lang="fi-FI" sz="1800" dirty="0">
                <a:ea typeface="ＭＳ Ｐゴシック"/>
              </a:rPr>
            </a:br>
            <a:r>
              <a:rPr lang="fi-FI" sz="1800" dirty="0">
                <a:ea typeface="ＭＳ Ｐゴシック"/>
              </a:rPr>
              <a:t>18.3. klo 9.30–15</a:t>
            </a:r>
            <a:br>
              <a:rPr lang="fi-FI" sz="1800" dirty="0">
                <a:ea typeface="ＭＳ Ｐゴシック"/>
              </a:rPr>
            </a:br>
            <a:r>
              <a:rPr lang="fi-FI" sz="1800" dirty="0">
                <a:ea typeface="ＭＳ Ｐゴシック"/>
              </a:rPr>
              <a:t>12.-13.6. klo 9:30-13</a:t>
            </a:r>
            <a:endParaRPr lang="fi-FI" sz="1800" b="0" dirty="0">
              <a:ea typeface="ＭＳ Ｐゴシック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i-FI" sz="1400" b="0">
              <a:ea typeface="ＭＳ Ｐゴシック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i-FI">
              <a:ea typeface="ＭＳ Ｐゴシック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9FB4392-824C-1F4E-DA62-5ABD6ADB4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9710E-6538-427C-A732-441F9B73C442}" type="datetime1">
              <a:rPr lang="fi-FI" smtClean="0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B080AA2-0893-8308-B033-E72F1032AB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EC0E9-BBCA-4ECA-9CA2-8F21151B26B0}" type="slidenum">
              <a:rPr lang="en-FI" smtClean="0"/>
              <a:pPr>
                <a:defRPr/>
              </a:pPr>
              <a:t>43</a:t>
            </a:fld>
            <a:endParaRPr lang="en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837FEFD6-1A89-295F-D987-E402FDA3ECCD}"/>
              </a:ext>
            </a:extLst>
          </p:cNvPr>
          <p:cNvSpPr txBox="1"/>
          <p:nvPr/>
        </p:nvSpPr>
        <p:spPr>
          <a:xfrm>
            <a:off x="620713" y="307748"/>
            <a:ext cx="4937351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i-FI" b="1">
              <a:latin typeface="Corbel"/>
            </a:endParaRPr>
          </a:p>
          <a:p>
            <a:r>
              <a:rPr lang="fi-FI" sz="2800" b="1" dirty="0">
                <a:latin typeface="Corbel"/>
              </a:rPr>
              <a:t>Opintopolun hakuneuvonta</a:t>
            </a:r>
          </a:p>
        </p:txBody>
      </p:sp>
    </p:spTree>
    <p:extLst>
      <p:ext uri="{BB962C8B-B14F-4D97-AF65-F5344CB8AC3E}">
        <p14:creationId xmlns:p14="http://schemas.microsoft.com/office/powerpoint/2010/main" val="40311563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EAFAC-8CA9-0945-3B0D-085EEDFBF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C64D98C0-933E-655B-EA1A-B562E85A2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18" y="4563035"/>
            <a:ext cx="4053927" cy="515335"/>
          </a:xfrm>
        </p:spPr>
        <p:txBody>
          <a:bodyPr/>
          <a:lstStyle/>
          <a:p>
            <a:pPr algn="r"/>
            <a:r>
              <a:rPr lang="fi-FI"/>
              <a:t>Kiitos!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6B7ED033-7203-287E-342D-2CEECCC2F8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2787" y="1804907"/>
            <a:ext cx="4592594" cy="3007903"/>
          </a:xfrm>
        </p:spPr>
        <p:txBody>
          <a:bodyPr>
            <a:noAutofit/>
          </a:bodyPr>
          <a:lstStyle/>
          <a:p>
            <a:r>
              <a:rPr lang="fi-FI" sz="2000" b="1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/>
                <a:cs typeface="Arial"/>
              </a:rPr>
              <a:t>Opinto-ohjaajat: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a typeface="ＭＳ Ｐゴシック"/>
              <a:cs typeface="Arial"/>
            </a:endParaRPr>
          </a:p>
          <a:p>
            <a:r>
              <a:rPr lang="fi-FI" sz="2000" b="1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/>
                <a:cs typeface="Arial"/>
              </a:rPr>
              <a:t>Laura </a:t>
            </a:r>
            <a:r>
              <a:rPr lang="fi-FI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/>
                <a:cs typeface="Arial"/>
              </a:rPr>
              <a:t>Julmala</a:t>
            </a:r>
            <a:r>
              <a:rPr lang="fi-FI" sz="2000" b="1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/>
                <a:cs typeface="Arial"/>
              </a:rPr>
              <a:t> 9C, 9D, 9E, 9H</a:t>
            </a: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/>
                <a:cs typeface="Arial"/>
              </a:rPr>
              <a:t>p. O44-718 4670</a:t>
            </a:r>
            <a:endParaRPr lang="fi-FI" sz="2000" b="1" dirty="0">
              <a:solidFill>
                <a:schemeClr val="tx1">
                  <a:lumMod val="95000"/>
                  <a:lumOff val="5000"/>
                </a:schemeClr>
              </a:solidFill>
              <a:ea typeface="ＭＳ Ｐゴシック"/>
              <a:cs typeface="Arial"/>
            </a:endParaRPr>
          </a:p>
          <a:p>
            <a:r>
              <a:rPr lang="fi-FI" sz="2000" b="1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/>
                <a:cs typeface="Arial"/>
              </a:rPr>
              <a:t>Susanna Simonen 9A, 9B, 9G, 9H</a:t>
            </a:r>
          </a:p>
          <a:p>
            <a:r>
              <a:rPr lang="fi-FI" sz="2000" b="1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/>
                <a:cs typeface="Arial"/>
              </a:rPr>
              <a:t>p. 044-718 4660</a:t>
            </a:r>
          </a:p>
          <a:p>
            <a:r>
              <a:rPr lang="fi-FI" sz="2000" b="1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/>
                <a:cs typeface="Arial"/>
              </a:rPr>
              <a:t>Marke Kangasniemi 9F </a:t>
            </a:r>
          </a:p>
          <a:p>
            <a:r>
              <a:rPr lang="fi-FI" sz="2000" b="1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/>
                <a:cs typeface="Arial"/>
              </a:rPr>
              <a:t>p. o44-718 4956</a:t>
            </a:r>
          </a:p>
          <a:p>
            <a:endParaRPr lang="fi-FI" sz="2000" b="1" dirty="0">
              <a:solidFill>
                <a:srgbClr val="0D0D0D"/>
              </a:solidFill>
              <a:ea typeface="ＭＳ Ｐゴシック"/>
              <a:cs typeface="Arial"/>
            </a:endParaRPr>
          </a:p>
          <a:p>
            <a:endParaRPr lang="fi-FI" sz="1400" b="1">
              <a:ea typeface="ＭＳ Ｐゴシック"/>
              <a:cs typeface="Arial"/>
            </a:endParaRP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CB01C2F4-2C51-BB29-F75C-770B8A29AE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3718" y="959223"/>
            <a:ext cx="4053927" cy="623475"/>
          </a:xfrm>
        </p:spPr>
        <p:txBody>
          <a:bodyPr>
            <a:noAutofit/>
          </a:bodyPr>
          <a:lstStyle/>
          <a:p>
            <a:r>
              <a:rPr lang="fi-FI" sz="2000" b="1">
                <a:ea typeface="ＭＳ Ｐゴシック"/>
              </a:rPr>
              <a:t>Oman nuoren hakuasioissa apuna: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F001F27-1894-6BA6-6535-85092B57131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512175" y="0"/>
            <a:ext cx="631825" cy="246063"/>
          </a:xfrm>
        </p:spPr>
        <p:txBody>
          <a:bodyPr/>
          <a:lstStyle/>
          <a:p>
            <a:pPr>
              <a:defRPr/>
            </a:pPr>
            <a:fld id="{DB59710E-6538-427C-A732-441F9B73C442}" type="datetime1">
              <a:rPr lang="fi-FI" smtClean="0"/>
              <a:pPr>
                <a:defRPr/>
              </a:pPr>
              <a:t>23.1.2025</a:t>
            </a:fld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3930A9-2845-CD8D-7631-E086FB5EB88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96338" y="0"/>
            <a:ext cx="347662" cy="249238"/>
          </a:xfrm>
        </p:spPr>
        <p:txBody>
          <a:bodyPr/>
          <a:lstStyle/>
          <a:p>
            <a:pPr>
              <a:defRPr/>
            </a:pPr>
            <a:fld id="{240EC0E9-BBCA-4ECA-9CA2-8F21151B26B0}" type="slidenum">
              <a:rPr lang="en-FI" smtClean="0"/>
              <a:pPr>
                <a:defRPr/>
              </a:pPr>
              <a:t>44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15220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86726-BC16-1AAB-2337-9DB9128FC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8EAF8C-8CE5-98F4-DCE7-E29F354E1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64" y="419799"/>
            <a:ext cx="5518003" cy="8668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dirty="0"/>
              <a:t>Perusopetuksen jälkeisen koulutuksen yhteishaku 2025</a:t>
            </a:r>
            <a:endParaRPr lang="en-FI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D36122-98CD-8F94-F79D-A955FE097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54" y="1525222"/>
            <a:ext cx="5528516" cy="362241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fi-FI" sz="2400" b="1" dirty="0">
                <a:solidFill>
                  <a:schemeClr val="accent1">
                    <a:lumMod val="49000"/>
                  </a:schemeClr>
                </a:solidFill>
              </a:rPr>
              <a:t>HAKUAIKA  18.2. - 18.3. kello 15.00</a:t>
            </a:r>
            <a:endParaRPr lang="fi-FI" sz="2400">
              <a:solidFill>
                <a:schemeClr val="accent1">
                  <a:lumMod val="49000"/>
                </a:schemeClr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fi-FI" sz="1400" b="1" dirty="0">
                <a:solidFill>
                  <a:srgbClr val="1D1D1D"/>
                </a:solidFill>
                <a:latin typeface="Open Sans"/>
                <a:ea typeface="Open Sans"/>
                <a:cs typeface="Open Sans"/>
              </a:rPr>
              <a:t>Hakija voi hakea yhdellä hakulomakkeella:</a:t>
            </a:r>
            <a:endParaRPr lang="fi-FI" sz="1400" b="1" dirty="0">
              <a:solidFill>
                <a:srgbClr val="000000"/>
              </a:solidFill>
              <a:latin typeface="Corbel" panose="020B0503020204020204"/>
              <a:ea typeface="Open Sans"/>
              <a:cs typeface="Open Sans"/>
            </a:endParaRP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fi-FI" sz="1400" b="1" dirty="0">
                <a:solidFill>
                  <a:srgbClr val="1D1D1D"/>
                </a:solidFill>
                <a:latin typeface="Open Sans"/>
                <a:ea typeface="Open Sans"/>
                <a:cs typeface="Open Sans"/>
              </a:rPr>
              <a:t>ammatillisiin perustutkintoihin</a:t>
            </a:r>
            <a:endParaRPr lang="fi-FI" sz="1400" b="1" dirty="0">
              <a:solidFill>
                <a:srgbClr val="000000"/>
              </a:solidFill>
              <a:latin typeface="Corbel" panose="020B0503020204020204"/>
              <a:ea typeface="Open Sans"/>
              <a:cs typeface="Open Sans"/>
            </a:endParaRP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fi-FI" sz="1400" b="1" dirty="0">
                <a:solidFill>
                  <a:srgbClr val="1D1D1D"/>
                </a:solidFill>
                <a:latin typeface="Open Sans"/>
                <a:ea typeface="Open Sans"/>
                <a:cs typeface="Open Sans"/>
              </a:rPr>
              <a:t>lukioihin</a:t>
            </a:r>
            <a:endParaRPr lang="fi-FI" sz="1400" b="1" dirty="0">
              <a:solidFill>
                <a:srgbClr val="000000"/>
              </a:solidFill>
              <a:latin typeface="Corbel" panose="020B0503020204020204"/>
              <a:ea typeface="Open Sans"/>
              <a:cs typeface="Open Sans"/>
            </a:endParaRP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fi-FI" sz="1400" b="1" dirty="0">
                <a:solidFill>
                  <a:srgbClr val="1D1D1D"/>
                </a:solidFill>
                <a:latin typeface="Open Sans"/>
                <a:ea typeface="Open Sans"/>
                <a:cs typeface="Open Sans"/>
              </a:rPr>
              <a:t>vaativan erityisen tuen perusteella järjestettävään ammatilliseen koulutukseen</a:t>
            </a:r>
            <a:endParaRPr lang="fi-FI" sz="1400" b="1" dirty="0">
              <a:solidFill>
                <a:srgbClr val="000000"/>
              </a:solidFill>
              <a:latin typeface="Corbel" panose="020B0503020204020204"/>
              <a:ea typeface="Open Sans"/>
              <a:cs typeface="Open Sans"/>
            </a:endParaRP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fi-FI" sz="1400" b="1" dirty="0">
                <a:solidFill>
                  <a:srgbClr val="1D1D1D"/>
                </a:solidFill>
                <a:latin typeface="Open Sans"/>
                <a:ea typeface="Open Sans"/>
                <a:cs typeface="Open Sans"/>
              </a:rPr>
              <a:t>TUVA-koulutukseen</a:t>
            </a:r>
            <a:endParaRPr lang="fi-FI" sz="1400" b="1" dirty="0">
              <a:solidFill>
                <a:srgbClr val="000000"/>
              </a:solidFill>
              <a:latin typeface="Corbel" panose="020B0503020204020204"/>
              <a:ea typeface="Open Sans"/>
              <a:cs typeface="Open Sans"/>
            </a:endParaRP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fi-FI" sz="1400" b="1" dirty="0">
                <a:solidFill>
                  <a:srgbClr val="1D1D1D"/>
                </a:solidFill>
                <a:latin typeface="Open Sans"/>
                <a:ea typeface="Open Sans"/>
                <a:cs typeface="Open Sans"/>
              </a:rPr>
              <a:t>TELMA-koulutukseen</a:t>
            </a:r>
            <a:endParaRPr lang="fi-FI" sz="1400" b="1" dirty="0">
              <a:solidFill>
                <a:srgbClr val="000000"/>
              </a:solidFill>
              <a:latin typeface="Corbel" panose="020B0503020204020204"/>
              <a:ea typeface="Open Sans"/>
              <a:cs typeface="Open Sans"/>
            </a:endParaRP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fi-FI" sz="1400" b="1" dirty="0">
                <a:solidFill>
                  <a:srgbClr val="1D1D1D"/>
                </a:solidFill>
                <a:latin typeface="Open Sans"/>
                <a:ea typeface="Open Sans"/>
                <a:cs typeface="Open Sans"/>
              </a:rPr>
              <a:t>kansanopistojen oppivelvolliselle tarkoitettuihin vapaan sivistystyön linjoille</a:t>
            </a:r>
            <a:endParaRPr lang="fi-FI" sz="1400" b="1" dirty="0"/>
          </a:p>
        </p:txBody>
      </p:sp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B002944D-A144-13BB-C8B1-C664D86C3A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36157" y="1231758"/>
            <a:ext cx="3304760" cy="3911742"/>
          </a:xfrm>
        </p:spPr>
      </p:sp>
      <p:sp>
        <p:nvSpPr>
          <p:cNvPr id="20484" name="Date Placeholder 3">
            <a:extLst>
              <a:ext uri="{FF2B5EF4-FFF2-40B4-BE49-F238E27FC236}">
                <a16:creationId xmlns:a16="http://schemas.microsoft.com/office/drawing/2014/main" id="{2187FD40-9102-E168-8090-BADB5E48B669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/>
              <a:t>16.1.2024</a:t>
            </a:r>
            <a:endParaRPr lang="LID4096" altLang="fi-FI"/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D7FE9CA8-7093-84A7-7839-476BFF310E0C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37AD3C-E0AC-4FEB-9C55-8DB3B41649A0}" type="slidenum">
              <a:rPr lang="LID4096" alt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LID4096" altLang="fi-FI"/>
          </a:p>
        </p:txBody>
      </p:sp>
    </p:spTree>
    <p:extLst>
      <p:ext uri="{BB962C8B-B14F-4D97-AF65-F5344CB8AC3E}">
        <p14:creationId xmlns:p14="http://schemas.microsoft.com/office/powerpoint/2010/main" val="4090375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86726-BC16-1AAB-2337-9DB9128FC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8EAF8C-8CE5-98F4-DCE7-E29F354E1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80" y="633045"/>
            <a:ext cx="5518003" cy="8668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dirty="0"/>
              <a:t>Perusopetuksen jälkeisen koulutuksen yhteishaku 2025</a:t>
            </a:r>
            <a:endParaRPr lang="en-FI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D36122-98CD-8F94-F79D-A955FE097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295" y="1687289"/>
            <a:ext cx="5562633" cy="3434755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fi-FI" b="1" dirty="0"/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fi-FI" b="1" dirty="0"/>
              <a:t>Valinnat tehdään pääsääntöisesti </a:t>
            </a:r>
            <a:r>
              <a:rPr lang="fi-FI" b="1" u="sng" dirty="0"/>
              <a:t>päättötodistuksen</a:t>
            </a:r>
            <a:r>
              <a:rPr lang="fi-FI" b="1" dirty="0"/>
              <a:t> arvosanojen sekä mahdollisen valintakokeen perusteella.</a:t>
            </a:r>
            <a:endParaRPr lang="fi-FI" dirty="0"/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endParaRPr lang="fi-FI" b="1" dirty="0"/>
          </a:p>
          <a:p>
            <a:pPr>
              <a:lnSpc>
                <a:spcPct val="120000"/>
              </a:lnSpc>
              <a:spcAft>
                <a:spcPts val="0"/>
              </a:spcAft>
              <a:buFont typeface="Arial,Sans-Serif" panose="020B0604020202020204" pitchFamily="34" charset="0"/>
              <a:defRPr/>
            </a:pPr>
            <a:r>
              <a:rPr lang="fi-FI" b="1" dirty="0"/>
              <a:t>Yhteishaussa voi hakea enintään 7 hakukohteeseen, mutta voi saada vain yhden opiskelupaikan.</a:t>
            </a:r>
            <a:endParaRPr lang="fi-FI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fi-FI" b="1" dirty="0"/>
          </a:p>
        </p:txBody>
      </p:sp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B002944D-A144-13BB-C8B1-C664D86C3A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36157" y="1231758"/>
            <a:ext cx="3304760" cy="3911742"/>
          </a:xfrm>
        </p:spPr>
      </p:sp>
      <p:sp>
        <p:nvSpPr>
          <p:cNvPr id="20484" name="Date Placeholder 3">
            <a:extLst>
              <a:ext uri="{FF2B5EF4-FFF2-40B4-BE49-F238E27FC236}">
                <a16:creationId xmlns:a16="http://schemas.microsoft.com/office/drawing/2014/main" id="{2187FD40-9102-E168-8090-BADB5E48B669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/>
              <a:t>16.1.2024</a:t>
            </a:r>
            <a:endParaRPr lang="LID4096" altLang="fi-FI"/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D7FE9CA8-7093-84A7-7839-476BFF310E0C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37AD3C-E0AC-4FEB-9C55-8DB3B41649A0}" type="slidenum">
              <a:rPr lang="LID4096" alt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LID4096" altLang="fi-FI"/>
          </a:p>
        </p:txBody>
      </p:sp>
    </p:spTree>
    <p:extLst>
      <p:ext uri="{BB962C8B-B14F-4D97-AF65-F5344CB8AC3E}">
        <p14:creationId xmlns:p14="http://schemas.microsoft.com/office/powerpoint/2010/main" val="1965476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14596-34A9-25F5-08F6-7B445BA8C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076C6FD-60B2-4804-AA8E-FA7AF3FF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80" y="424402"/>
            <a:ext cx="8094288" cy="8668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/>
              <a:t>Yleistä yhteishaun valintaperiaatteesta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230335B-0126-E7BB-FFE5-A3046973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66" y="1000839"/>
            <a:ext cx="5517276" cy="4078556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lvl="1" indent="0">
              <a:spcAft>
                <a:spcPts val="0"/>
              </a:spcAft>
              <a:buNone/>
              <a:defRPr/>
            </a:pPr>
            <a:r>
              <a:rPr lang="fi-FI" sz="1800" b="1">
                <a:ea typeface="+mn-lt"/>
                <a:cs typeface="+mn-lt"/>
              </a:rPr>
              <a:t>Valinta tehdään aina</a:t>
            </a:r>
            <a:r>
              <a:rPr lang="fi-FI" sz="1800" b="1">
                <a:solidFill>
                  <a:srgbClr val="C00000"/>
                </a:solidFill>
                <a:ea typeface="+mn-lt"/>
                <a:cs typeface="+mn-lt"/>
              </a:rPr>
              <a:t> ylimpään hakutoiveeseen</a:t>
            </a:r>
            <a:r>
              <a:rPr lang="fi-FI" sz="1800" b="1">
                <a:ea typeface="+mn-lt"/>
                <a:cs typeface="+mn-lt"/>
              </a:rPr>
              <a:t>, johon hakijan pisteytys riittää </a:t>
            </a:r>
          </a:p>
          <a:p>
            <a:pPr marL="342900" lvl="1" indent="0">
              <a:spcAft>
                <a:spcPts val="0"/>
              </a:spcAft>
              <a:buNone/>
              <a:defRPr/>
            </a:pPr>
            <a:r>
              <a:rPr lang="fi-FI" sz="1800" b="1">
                <a:ea typeface="+mn-lt"/>
                <a:cs typeface="+mn-lt"/>
              </a:rPr>
              <a:t>→ alemmat hakutoiveet peruuntuvat eikä hakija voi tulla valituksi niihin. </a:t>
            </a:r>
          </a:p>
          <a:p>
            <a:pPr marL="342900" lvl="1" indent="0">
              <a:spcAft>
                <a:spcPts val="0"/>
              </a:spcAft>
              <a:buNone/>
              <a:defRPr/>
            </a:pPr>
            <a:r>
              <a:rPr lang="fi-FI" sz="1800" b="1">
                <a:ea typeface="+mn-lt"/>
                <a:cs typeface="+mn-lt"/>
              </a:rPr>
              <a:t>• </a:t>
            </a:r>
            <a:r>
              <a:rPr lang="fi-FI" sz="1800">
                <a:ea typeface="+mn-lt"/>
                <a:cs typeface="+mn-lt"/>
              </a:rPr>
              <a:t>Esimerkki: Hakija hyväksytään ensimmäiseen hakutoiveeseensa. Riippumatta siitä, ottaako hän paikan vastaan vai ei, hän ei voi enää tulla valituksi alempiin hakutoiveisiinsa. </a:t>
            </a:r>
          </a:p>
          <a:p>
            <a:pPr marL="342900" lvl="1" indent="0">
              <a:spcAft>
                <a:spcPts val="0"/>
              </a:spcAft>
              <a:buNone/>
              <a:defRPr/>
            </a:pPr>
            <a:endParaRPr lang="fi-FI" sz="1800" b="1">
              <a:ea typeface="+mn-lt"/>
              <a:cs typeface="+mn-lt"/>
            </a:endParaRPr>
          </a:p>
          <a:p>
            <a:pPr marL="342900" lvl="1" indent="0">
              <a:spcAft>
                <a:spcPts val="0"/>
              </a:spcAft>
              <a:buNone/>
              <a:defRPr/>
            </a:pPr>
            <a:r>
              <a:rPr lang="fi-FI" sz="1800" b="1">
                <a:solidFill>
                  <a:srgbClr val="FF0000"/>
                </a:solidFill>
                <a:ea typeface="+mn-lt"/>
                <a:cs typeface="+mn-lt"/>
              </a:rPr>
              <a:t>Opiskelupaikan vastaanottaminen ei vaikuta varasijoihin. Vaikka hakija on ottanut opiskelupaikan vastaan, hän on edelleen varasijalla mahdollisille ylemmille hakutoiveille.</a:t>
            </a:r>
            <a:endParaRPr lang="fi-FI" sz="1800" b="1">
              <a:solidFill>
                <a:srgbClr val="FF0000"/>
              </a:solidFill>
            </a:endParaRPr>
          </a:p>
        </p:txBody>
      </p:sp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D4D7344B-5C86-7072-F0E9-F48B9AD37E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09372" y="1159187"/>
            <a:ext cx="3531545" cy="3984313"/>
          </a:xfrm>
        </p:spPr>
      </p:sp>
      <p:sp>
        <p:nvSpPr>
          <p:cNvPr id="20484" name="Date Placeholder 3">
            <a:extLst>
              <a:ext uri="{FF2B5EF4-FFF2-40B4-BE49-F238E27FC236}">
                <a16:creationId xmlns:a16="http://schemas.microsoft.com/office/drawing/2014/main" id="{BDB0395A-D7D1-CB41-EB8B-F04D4A08C6D8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/>
              <a:t>16.1.2024</a:t>
            </a:r>
            <a:endParaRPr lang="LID4096" altLang="fi-FI"/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ECED5414-F4E7-146A-2681-36337DF60FBB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37AD3C-E0AC-4FEB-9C55-8DB3B41649A0}" type="slidenum">
              <a:rPr lang="LID4096" alt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LID4096" altLang="fi-FI"/>
          </a:p>
        </p:txBody>
      </p:sp>
    </p:spTree>
    <p:extLst>
      <p:ext uri="{BB962C8B-B14F-4D97-AF65-F5344CB8AC3E}">
        <p14:creationId xmlns:p14="http://schemas.microsoft.com/office/powerpoint/2010/main" val="224267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6AC39-C079-C90B-3737-696ED55A4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F744B-53FA-8E91-0240-1D0617BF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/>
              <a:t>Perusopetuksen jälkeisen koulutuksen yhteishaku 2025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CC5A8-BED6-7FE9-A58B-94967ABD2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5" y="1717675"/>
            <a:ext cx="5149849" cy="31083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b="1" dirty="0"/>
              <a:t>Hakua on harjoiteltu koulussa. DEMO on auki 14.2.klo 15 saakka.</a:t>
            </a:r>
          </a:p>
          <a:p>
            <a:pPr fontAlgn="auto">
              <a:spcAft>
                <a:spcPts val="0"/>
              </a:spcAft>
              <a:defRPr/>
            </a:pPr>
            <a:r>
              <a:rPr lang="fi-FI" b="1" dirty="0"/>
              <a:t>Haun voi tehdä koulussa tai kotona.</a:t>
            </a:r>
          </a:p>
          <a:p>
            <a:pPr fontAlgn="auto">
              <a:spcAft>
                <a:spcPts val="0"/>
              </a:spcAft>
              <a:defRPr/>
            </a:pPr>
            <a:r>
              <a:rPr lang="fi-FI" b="1" dirty="0"/>
              <a:t>Haussa tarvittavia tietoja: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i-FI" b="1" dirty="0"/>
              <a:t>oppilaan (EI KOULUN) sähköpostiosoite, yhteystiedot ja henkilötunnus 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i-FI" b="1" dirty="0"/>
              <a:t>huoltajan sähköposti ja puhelinnumero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i-FI" b="1" dirty="0"/>
              <a:t>hakukohteet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i-FI" b="1" dirty="0">
                <a:hlinkClick r:id="rId3"/>
              </a:rPr>
              <a:t>terveydelliset seikat</a:t>
            </a:r>
            <a:r>
              <a:rPr lang="fi-FI" b="1" dirty="0"/>
              <a:t> jotka voivat estää valintaa</a:t>
            </a:r>
            <a:endParaRPr lang="en-GB" b="1" dirty="0"/>
          </a:p>
        </p:txBody>
      </p:sp>
      <p:sp>
        <p:nvSpPr>
          <p:cNvPr id="18436" name="Date Placeholder 3">
            <a:extLst>
              <a:ext uri="{FF2B5EF4-FFF2-40B4-BE49-F238E27FC236}">
                <a16:creationId xmlns:a16="http://schemas.microsoft.com/office/drawing/2014/main" id="{77C8BA25-C528-76DE-BDDD-1063A9D5A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/>
              <a:t>16.1.2024</a:t>
            </a:r>
            <a:endParaRPr lang="LID4096" altLang="fi-FI"/>
          </a:p>
        </p:txBody>
      </p:sp>
      <p:sp>
        <p:nvSpPr>
          <p:cNvPr id="18437" name="Slide Number Placeholder 5">
            <a:extLst>
              <a:ext uri="{FF2B5EF4-FFF2-40B4-BE49-F238E27FC236}">
                <a16:creationId xmlns:a16="http://schemas.microsoft.com/office/drawing/2014/main" id="{9C89D0B0-97AE-9825-79AE-2BF5E3015D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9E125B-1DD5-47BF-B114-078EA2E31336}" type="slidenum">
              <a:rPr lang="LID4096" alt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LID4096" altLang="fi-FI"/>
          </a:p>
        </p:txBody>
      </p:sp>
    </p:spTree>
    <p:extLst>
      <p:ext uri="{BB962C8B-B14F-4D97-AF65-F5344CB8AC3E}">
        <p14:creationId xmlns:p14="http://schemas.microsoft.com/office/powerpoint/2010/main" val="673132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28CADD78-0786-4536-9C7B-0B105A814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Huoltajan kuuleminen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B9ECF1C2-5C2B-4F60-A0A1-37CA61982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199" y="1583881"/>
            <a:ext cx="4134997" cy="3237310"/>
          </a:xfrm>
        </p:spPr>
        <p:txBody>
          <a:bodyPr/>
          <a:lstStyle/>
          <a:p>
            <a:r>
              <a:rPr lang="fi-FI" sz="1700" dirty="0">
                <a:cs typeface="Calibri"/>
              </a:rPr>
              <a:t>Hallintolaki edellyttää huoltajan kuulemista</a:t>
            </a:r>
          </a:p>
          <a:p>
            <a:r>
              <a:rPr lang="fi-FI" sz="1700" dirty="0"/>
              <a:t>Kuulemisessa otetaan kantaa:</a:t>
            </a:r>
            <a:br>
              <a:rPr lang="fi-FI" sz="1700" dirty="0"/>
            </a:br>
            <a:r>
              <a:rPr lang="fi-FI" sz="1700" dirty="0"/>
              <a:t>- Tehdäänkö haku kotona vai koulussa</a:t>
            </a:r>
            <a:br>
              <a:rPr lang="fi-FI" sz="1700" dirty="0"/>
            </a:br>
            <a:r>
              <a:rPr lang="fi-FI" sz="1700" dirty="0"/>
              <a:t>- Minne haetaan eli hakukohteet</a:t>
            </a:r>
            <a:br>
              <a:rPr lang="fi-FI" sz="1700" dirty="0"/>
            </a:br>
            <a:r>
              <a:rPr lang="fi-FI" sz="1700" dirty="0"/>
              <a:t>- Haku harkintaan perustuvassa valinnassa</a:t>
            </a:r>
            <a:endParaRPr lang="fi-FI" sz="1700" dirty="0">
              <a:cs typeface="Calibri"/>
            </a:endParaRPr>
          </a:p>
          <a:p>
            <a:r>
              <a:rPr lang="fi-FI" sz="1700" dirty="0"/>
              <a:t>Kuuleminen tehdään Wilmassa selaimella</a:t>
            </a:r>
            <a:br>
              <a:rPr lang="fi-FI" sz="1700" dirty="0">
                <a:latin typeface="Calibri"/>
                <a:cs typeface="Calibri"/>
              </a:rPr>
            </a:br>
            <a:r>
              <a:rPr lang="fi-FI" sz="1700" dirty="0"/>
              <a:t>(</a:t>
            </a:r>
            <a:r>
              <a:rPr lang="fi-FI" sz="1700" dirty="0">
                <a:hlinkClick r:id="rId3"/>
              </a:rPr>
              <a:t>kuopio.inschool.fi</a:t>
            </a:r>
            <a:r>
              <a:rPr lang="fi-FI" sz="1700" dirty="0"/>
              <a:t>) huoltajan tunnuksella -&gt; lomakkeet -&gt; Haku perusopetuksen jälkeisiin koulutuksiin, huoltajan kuuleminen</a:t>
            </a:r>
          </a:p>
          <a:p>
            <a:r>
              <a:rPr lang="fi-FI" sz="1700" b="1" dirty="0">
                <a:cs typeface="Calibri"/>
              </a:rPr>
              <a:t>Vastaus pyydetään 14.2.2025 mennessä</a:t>
            </a:r>
            <a:r>
              <a:rPr lang="fi-FI" sz="1700" dirty="0">
                <a:cs typeface="Calibri"/>
              </a:rPr>
              <a:t>.</a:t>
            </a:r>
          </a:p>
          <a:p>
            <a:endParaRPr lang="fi-FI"/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A83F7402-7576-4C1C-8951-332E961641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9B27C3-B92E-4D20-BCC5-FEDEC7CFE3E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16.1.2024</a:t>
            </a:r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F8FDBB-A691-4D70-85AE-1E772422BA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40EC0E9-BBCA-4ECA-9CA2-8F21151B26B0}" type="slidenum">
              <a:rPr lang="en-FI" smtClean="0"/>
              <a:pPr>
                <a:defRPr/>
              </a:pPr>
              <a:t>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29378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Kuopio teema 2022">
      <a:dk1>
        <a:srgbClr val="000000"/>
      </a:dk1>
      <a:lt1>
        <a:srgbClr val="FFFFFF"/>
      </a:lt1>
      <a:dk2>
        <a:srgbClr val="275D38"/>
      </a:dk2>
      <a:lt2>
        <a:srgbClr val="F6EB61"/>
      </a:lt2>
      <a:accent1>
        <a:srgbClr val="F277C6"/>
      </a:accent1>
      <a:accent2>
        <a:srgbClr val="240E61"/>
      </a:accent2>
      <a:accent3>
        <a:srgbClr val="FDAA63"/>
      </a:accent3>
      <a:accent4>
        <a:srgbClr val="5971DF"/>
      </a:accent4>
      <a:accent5>
        <a:srgbClr val="CEFF8C"/>
      </a:accent5>
      <a:accent6>
        <a:srgbClr val="E56954"/>
      </a:accent6>
      <a:hlink>
        <a:srgbClr val="5971DF"/>
      </a:hlink>
      <a:folHlink>
        <a:srgbClr val="8030A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h-v-ilta_2023" id="{04631509-076E-4F66-9267-6E8BE0D6BC04}" vid="{A4598AF2-086E-4EDD-A9CD-DE417A6909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750F85419A25A4BA2BF50D7F2DEEAF1" ma:contentTypeVersion="2" ma:contentTypeDescription="Luo uusi asiakirja." ma:contentTypeScope="" ma:versionID="9bf718fbbe7882c7831e29b238824994">
  <xsd:schema xmlns:xsd="http://www.w3.org/2001/XMLSchema" xmlns:xs="http://www.w3.org/2001/XMLSchema" xmlns:p="http://schemas.microsoft.com/office/2006/metadata/properties" xmlns:ns2="4b84aa60-1c24-4218-a356-18be7a2a3fc9" targetNamespace="http://schemas.microsoft.com/office/2006/metadata/properties" ma:root="true" ma:fieldsID="3d3b26b0ac86597dbb82d93840f06be8" ns2:_="">
    <xsd:import namespace="4b84aa60-1c24-4218-a356-18be7a2a3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84aa60-1c24-4218-a356-18be7a2a3fc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838A18-6D40-42AC-8EB2-AD0A41E77F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D82D7B-D211-49AA-96EA-0C0CAA850827}">
  <ds:schemaRefs>
    <ds:schemaRef ds:uri="4b84aa60-1c24-4218-a356-18be7a2a3f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00E3AAF-B93C-4826-83EF-904F38F23E23}">
  <ds:schemaRefs>
    <ds:schemaRef ds:uri="4b84aa60-1c24-4218-a356-18be7a2a3fc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yh-v-ilta_2023</Template>
  <Application>Microsoft Office PowerPoint</Application>
  <PresentationFormat>Näytössä katseltava esitys (16:9)</PresentationFormat>
  <Slides>44</Slides>
  <Notes>44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44</vt:i4>
      </vt:variant>
    </vt:vector>
  </HeadingPairs>
  <TitlesOfParts>
    <vt:vector size="45" baseType="lpstr">
      <vt:lpstr>Office-teema</vt:lpstr>
      <vt:lpstr>Päättöluokkalaisten vanhempainilta</vt:lpstr>
      <vt:lpstr>Ohjelma:</vt:lpstr>
      <vt:lpstr>Infotilaisuuksia ja tutustumiskäyntejä</vt:lpstr>
      <vt:lpstr>PowerPoint-esitys</vt:lpstr>
      <vt:lpstr>Perusopetuksen jälkeisen koulutuksen yhteishaku 2025</vt:lpstr>
      <vt:lpstr>Perusopetuksen jälkeisen koulutuksen yhteishaku 2025</vt:lpstr>
      <vt:lpstr>Yleistä yhteishaun valintaperiaatteesta</vt:lpstr>
      <vt:lpstr>Perusopetuksen jälkeisen koulutuksen yhteishaku 2025</vt:lpstr>
      <vt:lpstr>Huoltajan kuuleminen</vt:lpstr>
      <vt:lpstr>Huoltajan kuuleminen – sähköinen lomake </vt:lpstr>
      <vt:lpstr>Yhteishaun tekeminen:</vt:lpstr>
      <vt:lpstr>Hakutoiveiden muuttaminen:</vt:lpstr>
      <vt:lpstr>Opintopolku.fi</vt:lpstr>
      <vt:lpstr>Opiskelijavalinta</vt:lpstr>
      <vt:lpstr>Opiskelijaksi ottaminen lukioon</vt:lpstr>
      <vt:lpstr>Opiskelijaksi ottaminen lukioon</vt:lpstr>
      <vt:lpstr>Pääsykokeet lukioihin </vt:lpstr>
      <vt:lpstr>Pääsykokeet lukioihin </vt:lpstr>
      <vt:lpstr>Kuopion lukiot yhteishaussa 2025</vt:lpstr>
      <vt:lpstr>PowerPoint-esitys</vt:lpstr>
      <vt:lpstr>Opiskelijavalinta ammatilliseen koulutukseen</vt:lpstr>
      <vt:lpstr>Yleinen koulumenestys 0-16 pistettä</vt:lpstr>
      <vt:lpstr>Painotettavat arvosanat 0-8 pistettä</vt:lpstr>
      <vt:lpstr>Lähialueen ammatillisia oppilaitoksia</vt:lpstr>
      <vt:lpstr>Pääsykokeita ammatilliseen koulutukseen</vt:lpstr>
      <vt:lpstr>Pääsykokeita ammatilliseen koulutukseen</vt:lpstr>
      <vt:lpstr>Harkintaan perustuva valinta ammatilliseen koulutukseen</vt:lpstr>
      <vt:lpstr>Lähialueen kaksoistutkinto-mahdollisuuksia</vt:lpstr>
      <vt:lpstr>Muut hakukohteet lähialueilla</vt:lpstr>
      <vt:lpstr>PowerPoint-esitys</vt:lpstr>
      <vt:lpstr>Muut hakumahdollisuudet koulutukseen     </vt:lpstr>
      <vt:lpstr>Valinnan tulokset ja opiskelupaikan  vastaanottaminen</vt:lpstr>
      <vt:lpstr>Valinnan tulokset</vt:lpstr>
      <vt:lpstr>Opiskelupaikan vastaanottaminen</vt:lpstr>
      <vt:lpstr>Opiskelupaikan vastaanottaminen</vt:lpstr>
      <vt:lpstr>Opiskelupaikan vastaanottaminen</vt:lpstr>
      <vt:lpstr>Läsnäolevaksi ilmoittautuminen</vt:lpstr>
      <vt:lpstr>Läsnäolevaksi ilmoittautuminen</vt:lpstr>
      <vt:lpstr>Hakija hyväksytään varasijalta</vt:lpstr>
      <vt:lpstr>Opintojen aloittaminen </vt:lpstr>
      <vt:lpstr>Opintojen aloittaminen Kuopion lukioissa</vt:lpstr>
      <vt:lpstr>Opintojen aloittaminen Savon ammattiopistossa</vt:lpstr>
      <vt:lpstr>Sähköpostiosoite:  neuvonta@opintopolku.fi (hakijat)  Puhelinnumero: 029 533 1010   Puhelinneuvonta avoinna:  12.-17.3. klo 9:30-13:00 18.3. klo 9.30–15 12.-13.6. klo 9:30-13  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Päättöluokkalaisten vanhempainilta</dc:title>
  <dc:creator>Immonen Antti Sakari</dc:creator>
  <cp:revision>279</cp:revision>
  <cp:lastPrinted>2023-01-17T07:56:05Z</cp:lastPrinted>
  <dcterms:created xsi:type="dcterms:W3CDTF">2023-01-10T07:06:07Z</dcterms:created>
  <dcterms:modified xsi:type="dcterms:W3CDTF">2025-01-23T09:02:53Z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0x0101002750F85419A25A4BA2BF50D7F2DEEAF1</vt:lpwstr>
  </property>
</Properties>
</file>