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C07B3-2197-F010-82E3-9B72E89F1F68}" v="38" dt="2025-11-14T10:11:16.344"/>
    <p1510:client id="{A9FFDA86-EE50-4CEF-8D78-EDE4D2625A90}" v="159" dt="2025-11-14T09:46:39.400"/>
    <p1510:client id="{D35EABDE-705C-F127-6A10-B2A778B6FFEA}" v="63" dt="2025-11-14T08:57:25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n Maarit Susanna" userId="S::susanna.simonen@opedu.kuopio.fi::0573e39a-f6fa-4096-b826-5582dc3c93b1" providerId="AD" clId="Web-{426C07B3-2197-F010-82E3-9B72E89F1F68}"/>
    <pc:docChg chg="delSld modSld">
      <pc:chgData name="Simonen Maarit Susanna" userId="S::susanna.simonen@opedu.kuopio.fi::0573e39a-f6fa-4096-b826-5582dc3c93b1" providerId="AD" clId="Web-{426C07B3-2197-F010-82E3-9B72E89F1F68}" dt="2025-11-14T10:11:14.188" v="35" actId="20577"/>
      <pc:docMkLst>
        <pc:docMk/>
      </pc:docMkLst>
      <pc:sldChg chg="del">
        <pc:chgData name="Simonen Maarit Susanna" userId="S::susanna.simonen@opedu.kuopio.fi::0573e39a-f6fa-4096-b826-5582dc3c93b1" providerId="AD" clId="Web-{426C07B3-2197-F010-82E3-9B72E89F1F68}" dt="2025-11-14T10:09:06.736" v="13"/>
        <pc:sldMkLst>
          <pc:docMk/>
          <pc:sldMk cId="230648534" sldId="258"/>
        </pc:sldMkLst>
      </pc:sldChg>
      <pc:sldChg chg="modSp">
        <pc:chgData name="Simonen Maarit Susanna" userId="S::susanna.simonen@opedu.kuopio.fi::0573e39a-f6fa-4096-b826-5582dc3c93b1" providerId="AD" clId="Web-{426C07B3-2197-F010-82E3-9B72E89F1F68}" dt="2025-11-14T10:10:32.048" v="30" actId="20577"/>
        <pc:sldMkLst>
          <pc:docMk/>
          <pc:sldMk cId="4151551653" sldId="262"/>
        </pc:sldMkLst>
        <pc:spChg chg="mod">
          <ac:chgData name="Simonen Maarit Susanna" userId="S::susanna.simonen@opedu.kuopio.fi::0573e39a-f6fa-4096-b826-5582dc3c93b1" providerId="AD" clId="Web-{426C07B3-2197-F010-82E3-9B72E89F1F68}" dt="2025-11-14T10:10:32.048" v="30" actId="20577"/>
          <ac:spMkLst>
            <pc:docMk/>
            <pc:sldMk cId="4151551653" sldId="262"/>
            <ac:spMk id="2" creationId="{DB00BACC-714F-DE11-56F1-7B98849E9724}"/>
          </ac:spMkLst>
        </pc:spChg>
      </pc:sldChg>
      <pc:sldChg chg="modSp">
        <pc:chgData name="Simonen Maarit Susanna" userId="S::susanna.simonen@opedu.kuopio.fi::0573e39a-f6fa-4096-b826-5582dc3c93b1" providerId="AD" clId="Web-{426C07B3-2197-F010-82E3-9B72E89F1F68}" dt="2025-11-14T10:11:14.188" v="35" actId="20577"/>
        <pc:sldMkLst>
          <pc:docMk/>
          <pc:sldMk cId="1591798869" sldId="263"/>
        </pc:sldMkLst>
        <pc:spChg chg="mod">
          <ac:chgData name="Simonen Maarit Susanna" userId="S::susanna.simonen@opedu.kuopio.fi::0573e39a-f6fa-4096-b826-5582dc3c93b1" providerId="AD" clId="Web-{426C07B3-2197-F010-82E3-9B72E89F1F68}" dt="2025-11-14T10:11:14.188" v="35" actId="20577"/>
          <ac:spMkLst>
            <pc:docMk/>
            <pc:sldMk cId="1591798869" sldId="263"/>
            <ac:spMk id="2" creationId="{41093CB7-82DC-595D-6623-A8C81BA29B04}"/>
          </ac:spMkLst>
        </pc:spChg>
      </pc:sldChg>
    </pc:docChg>
  </pc:docChgLst>
  <pc:docChgLst>
    <pc:chgData name="Julmala Laura Kristiina" userId="S::laura.julmala@opedu.kuopio.fi::fa384669-4bb2-40e4-bf4f-e141071c8217" providerId="AD" clId="Web-{D35EABDE-705C-F127-6A10-B2A778B6FFEA}"/>
    <pc:docChg chg="modSld">
      <pc:chgData name="Julmala Laura Kristiina" userId="S::laura.julmala@opedu.kuopio.fi::fa384669-4bb2-40e4-bf4f-e141071c8217" providerId="AD" clId="Web-{D35EABDE-705C-F127-6A10-B2A778B6FFEA}" dt="2025-11-14T08:58:26.456" v="64"/>
      <pc:docMkLst>
        <pc:docMk/>
      </pc:docMkLst>
      <pc:sldChg chg="addSp delSp modSp">
        <pc:chgData name="Julmala Laura Kristiina" userId="S::laura.julmala@opedu.kuopio.fi::fa384669-4bb2-40e4-bf4f-e141071c8217" providerId="AD" clId="Web-{D35EABDE-705C-F127-6A10-B2A778B6FFEA}" dt="2025-11-14T08:58:26.456" v="64"/>
        <pc:sldMkLst>
          <pc:docMk/>
          <pc:sldMk cId="1896704104" sldId="260"/>
        </pc:sldMkLst>
        <pc:spChg chg="mod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2" creationId="{87439F6D-4812-93F1-A398-1DDB4B43D133}"/>
          </ac:spMkLst>
        </pc:spChg>
        <pc:spChg chg="mod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3" creationId="{D03916FD-2B6F-995D-D6B6-0BA82EBFF267}"/>
          </ac:spMkLst>
        </pc:spChg>
        <pc:spChg chg="del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41" creationId="{1B15ED52-F352-441B-82BF-E0EA34836D08}"/>
          </ac:spMkLst>
        </pc:spChg>
        <pc:spChg chg="del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45" creationId="{BC4C4868-CB8F-4AF9-9CDB-8108F2C19B67}"/>
          </ac:spMkLst>
        </pc:spChg>
        <pc:spChg chg="del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47" creationId="{375E0459-6403-40CD-989D-56A4407CA12E}"/>
          </ac:spMkLst>
        </pc:spChg>
        <pc:spChg chg="add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58" creationId="{CD9FE4EF-C4D8-49A0-B2FF-81D8DB7D8A24}"/>
          </ac:spMkLst>
        </pc:spChg>
        <pc:spChg chg="add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60" creationId="{4300840D-0A0B-4512-BACA-B439D5B9C57C}"/>
          </ac:spMkLst>
        </pc:spChg>
        <pc:spChg chg="add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62" creationId="{D2B78728-A580-49A7-84F9-6EF6F583ADE0}"/>
          </ac:spMkLst>
        </pc:spChg>
        <pc:spChg chg="add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64" creationId="{38FAA1A1-D861-433F-88FA-1E9D6FD31D11}"/>
          </ac:spMkLst>
        </pc:spChg>
        <pc:spChg chg="add">
          <ac:chgData name="Julmala Laura Kristiina" userId="S::laura.julmala@opedu.kuopio.fi::fa384669-4bb2-40e4-bf4f-e141071c8217" providerId="AD" clId="Web-{D35EABDE-705C-F127-6A10-B2A778B6FFEA}" dt="2025-11-14T08:58:26.456" v="64"/>
          <ac:spMkLst>
            <pc:docMk/>
            <pc:sldMk cId="1896704104" sldId="260"/>
            <ac:spMk id="66" creationId="{8D71EDA1-87BF-4D5D-AB79-F346FD19278A}"/>
          </ac:spMkLst>
        </pc:spChg>
      </pc:sldChg>
    </pc:docChg>
  </pc:docChgLst>
  <pc:docChgLst>
    <pc:chgData name="Simonen Maarit Susanna" userId="0573e39a-f6fa-4096-b826-5582dc3c93b1" providerId="ADAL" clId="{A9FFDA86-EE50-4CEF-8D78-EDE4D2625A90}"/>
    <pc:docChg chg="undo custSel addSld delSld modSld sldOrd">
      <pc:chgData name="Simonen Maarit Susanna" userId="0573e39a-f6fa-4096-b826-5582dc3c93b1" providerId="ADAL" clId="{A9FFDA86-EE50-4CEF-8D78-EDE4D2625A90}" dt="2025-11-14T09:46:39.400" v="478" actId="14100"/>
      <pc:docMkLst>
        <pc:docMk/>
      </pc:docMkLst>
      <pc:sldChg chg="addSp delSp modSp mod delDesignElem">
        <pc:chgData name="Simonen Maarit Susanna" userId="0573e39a-f6fa-4096-b826-5582dc3c93b1" providerId="ADAL" clId="{A9FFDA86-EE50-4CEF-8D78-EDE4D2625A90}" dt="2025-11-14T09:43:41.997" v="462" actId="255"/>
        <pc:sldMkLst>
          <pc:docMk/>
          <pc:sldMk cId="1801785383" sldId="256"/>
        </pc:sldMkLst>
        <pc:spChg chg="mod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2" creationId="{274BAFDA-18C8-4C6A-8F75-ACE53A58F8CB}"/>
          </ac:spMkLst>
        </pc:spChg>
        <pc:spChg chg="mod">
          <ac:chgData name="Simonen Maarit Susanna" userId="0573e39a-f6fa-4096-b826-5582dc3c93b1" providerId="ADAL" clId="{A9FFDA86-EE50-4CEF-8D78-EDE4D2625A90}" dt="2025-11-14T09:43:41.997" v="462" actId="255"/>
          <ac:spMkLst>
            <pc:docMk/>
            <pc:sldMk cId="1801785383" sldId="256"/>
            <ac:spMk id="3" creationId="{B42EED00-669E-1B83-5540-131628481C51}"/>
          </ac:spMkLst>
        </pc:spChg>
        <pc:spChg chg="add del">
          <ac:chgData name="Simonen Maarit Susanna" userId="0573e39a-f6fa-4096-b826-5582dc3c93b1" providerId="ADAL" clId="{A9FFDA86-EE50-4CEF-8D78-EDE4D2625A90}" dt="2025-11-14T09:42:51.738" v="454" actId="26606"/>
          <ac:spMkLst>
            <pc:docMk/>
            <pc:sldMk cId="1801785383" sldId="256"/>
            <ac:spMk id="10" creationId="{A8384FB5-9ADC-4DDC-881B-597D56F5B15D}"/>
          </ac:spMkLst>
        </pc:spChg>
        <pc:spChg chg="add del">
          <ac:chgData name="Simonen Maarit Susanna" userId="0573e39a-f6fa-4096-b826-5582dc3c93b1" providerId="ADAL" clId="{A9FFDA86-EE50-4CEF-8D78-EDE4D2625A90}" dt="2025-11-14T09:42:51.738" v="454" actId="26606"/>
          <ac:spMkLst>
            <pc:docMk/>
            <pc:sldMk cId="1801785383" sldId="256"/>
            <ac:spMk id="12" creationId="{91E5A9A7-95C6-4F4F-B00E-C82E07FE62EF}"/>
          </ac:spMkLst>
        </pc:spChg>
        <pc:spChg chg="add del">
          <ac:chgData name="Simonen Maarit Susanna" userId="0573e39a-f6fa-4096-b826-5582dc3c93b1" providerId="ADAL" clId="{A9FFDA86-EE50-4CEF-8D78-EDE4D2625A90}" dt="2025-11-14T09:42:51.738" v="454" actId="26606"/>
          <ac:spMkLst>
            <pc:docMk/>
            <pc:sldMk cId="1801785383" sldId="256"/>
            <ac:spMk id="14" creationId="{D07DD2DE-F619-49DD-B5E7-03A290FF4ED1}"/>
          </ac:spMkLst>
        </pc:spChg>
        <pc:spChg chg="add del">
          <ac:chgData name="Simonen Maarit Susanna" userId="0573e39a-f6fa-4096-b826-5582dc3c93b1" providerId="ADAL" clId="{A9FFDA86-EE50-4CEF-8D78-EDE4D2625A90}" dt="2025-11-14T09:42:51.738" v="454" actId="26606"/>
          <ac:spMkLst>
            <pc:docMk/>
            <pc:sldMk cId="1801785383" sldId="256"/>
            <ac:spMk id="16" creationId="{85149191-5F60-4A28-AAFF-039F96B0F3EC}"/>
          </ac:spMkLst>
        </pc:spChg>
        <pc:spChg chg="add del">
          <ac:chgData name="Simonen Maarit Susanna" userId="0573e39a-f6fa-4096-b826-5582dc3c93b1" providerId="ADAL" clId="{A9FFDA86-EE50-4CEF-8D78-EDE4D2625A90}" dt="2025-11-14T09:42:51.738" v="454" actId="26606"/>
          <ac:spMkLst>
            <pc:docMk/>
            <pc:sldMk cId="1801785383" sldId="256"/>
            <ac:spMk id="18" creationId="{F8260ED5-17F7-4158-B241-D51DD4CF1B7E}"/>
          </ac:spMkLst>
        </pc:spChg>
        <pc:spChg chg="add del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20" creationId="{3C54F4CE-85F0-46ED-80DA-9518C9251AD1}"/>
          </ac:spMkLst>
        </pc:spChg>
        <pc:spChg chg="add del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21" creationId="{DADD1FCA-8ACB-4958-81DD-4CDD6D3E1921}"/>
          </ac:spMkLst>
        </pc:spChg>
        <pc:spChg chg="add del">
          <ac:chgData name="Simonen Maarit Susanna" userId="0573e39a-f6fa-4096-b826-5582dc3c93b1" providerId="ADAL" clId="{A9FFDA86-EE50-4CEF-8D78-EDE4D2625A90}" dt="2025-11-14T09:43:21.197" v="458" actId="26606"/>
          <ac:spMkLst>
            <pc:docMk/>
            <pc:sldMk cId="1801785383" sldId="256"/>
            <ac:spMk id="26" creationId="{A8384FB5-9ADC-4DDC-881B-597D56F5B15D}"/>
          </ac:spMkLst>
        </pc:spChg>
        <pc:spChg chg="add del">
          <ac:chgData name="Simonen Maarit Susanna" userId="0573e39a-f6fa-4096-b826-5582dc3c93b1" providerId="ADAL" clId="{A9FFDA86-EE50-4CEF-8D78-EDE4D2625A90}" dt="2025-11-14T09:43:21.197" v="458" actId="26606"/>
          <ac:spMkLst>
            <pc:docMk/>
            <pc:sldMk cId="1801785383" sldId="256"/>
            <ac:spMk id="28" creationId="{91E5A9A7-95C6-4F4F-B00E-C82E07FE62EF}"/>
          </ac:spMkLst>
        </pc:spChg>
        <pc:spChg chg="add del">
          <ac:chgData name="Simonen Maarit Susanna" userId="0573e39a-f6fa-4096-b826-5582dc3c93b1" providerId="ADAL" clId="{A9FFDA86-EE50-4CEF-8D78-EDE4D2625A90}" dt="2025-11-14T09:43:21.197" v="458" actId="26606"/>
          <ac:spMkLst>
            <pc:docMk/>
            <pc:sldMk cId="1801785383" sldId="256"/>
            <ac:spMk id="30" creationId="{D07DD2DE-F619-49DD-B5E7-03A290FF4ED1}"/>
          </ac:spMkLst>
        </pc:spChg>
        <pc:spChg chg="add del">
          <ac:chgData name="Simonen Maarit Susanna" userId="0573e39a-f6fa-4096-b826-5582dc3c93b1" providerId="ADAL" clId="{A9FFDA86-EE50-4CEF-8D78-EDE4D2625A90}" dt="2025-11-14T09:43:21.197" v="458" actId="26606"/>
          <ac:spMkLst>
            <pc:docMk/>
            <pc:sldMk cId="1801785383" sldId="256"/>
            <ac:spMk id="32" creationId="{85149191-5F60-4A28-AAFF-039F96B0F3EC}"/>
          </ac:spMkLst>
        </pc:spChg>
        <pc:spChg chg="add del">
          <ac:chgData name="Simonen Maarit Susanna" userId="0573e39a-f6fa-4096-b826-5582dc3c93b1" providerId="ADAL" clId="{A9FFDA86-EE50-4CEF-8D78-EDE4D2625A90}" dt="2025-11-14T09:43:21.197" v="458" actId="26606"/>
          <ac:spMkLst>
            <pc:docMk/>
            <pc:sldMk cId="1801785383" sldId="256"/>
            <ac:spMk id="34" creationId="{F8260ED5-17F7-4158-B241-D51DD4CF1B7E}"/>
          </ac:spMkLst>
        </pc:spChg>
        <pc:spChg chg="add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36" creationId="{A8384FB5-9ADC-4DDC-881B-597D56F5B15D}"/>
          </ac:spMkLst>
        </pc:spChg>
        <pc:spChg chg="add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37" creationId="{BC05CA36-AD6A-4ABF-9A05-52E5A143D2BB}"/>
          </ac:spMkLst>
        </pc:spChg>
        <pc:spChg chg="add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38" creationId="{D4331EE8-85A4-4588-8D9E-70E534D477DB}"/>
          </ac:spMkLst>
        </pc:spChg>
        <pc:spChg chg="add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39" creationId="{49D6C862-61CC-4B46-8080-96583D653BAB}"/>
          </ac:spMkLst>
        </pc:spChg>
        <pc:spChg chg="add">
          <ac:chgData name="Simonen Maarit Susanna" userId="0573e39a-f6fa-4096-b826-5582dc3c93b1" providerId="ADAL" clId="{A9FFDA86-EE50-4CEF-8D78-EDE4D2625A90}" dt="2025-11-14T09:43:21.206" v="459" actId="26606"/>
          <ac:spMkLst>
            <pc:docMk/>
            <pc:sldMk cId="1801785383" sldId="256"/>
            <ac:spMk id="40" creationId="{E37EECFC-A684-4391-AE85-4CDAF5565F61}"/>
          </ac:spMkLst>
        </pc:spChg>
        <pc:spChg chg="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01785383" sldId="256"/>
            <ac:spMk id="68" creationId="{A8384FB5-9ADC-4DDC-881B-597D56F5B15D}"/>
          </ac:spMkLst>
        </pc:spChg>
        <pc:spChg chg="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01785383" sldId="256"/>
            <ac:spMk id="70" creationId="{91E5A9A7-95C6-4F4F-B00E-C82E07FE62EF}"/>
          </ac:spMkLst>
        </pc:spChg>
        <pc:spChg chg="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01785383" sldId="256"/>
            <ac:spMk id="72" creationId="{D07DD2DE-F619-49DD-B5E7-03A290FF4ED1}"/>
          </ac:spMkLst>
        </pc:spChg>
        <pc:spChg chg="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01785383" sldId="256"/>
            <ac:spMk id="74" creationId="{85149191-5F60-4A28-AAFF-039F96B0F3EC}"/>
          </ac:spMkLst>
        </pc:spChg>
        <pc:spChg chg="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01785383" sldId="256"/>
            <ac:spMk id="76" creationId="{F8260ED5-17F7-4158-B241-D51DD4CF1B7E}"/>
          </ac:spMkLst>
        </pc:spChg>
        <pc:picChg chg="mod">
          <ac:chgData name="Simonen Maarit Susanna" userId="0573e39a-f6fa-4096-b826-5582dc3c93b1" providerId="ADAL" clId="{A9FFDA86-EE50-4CEF-8D78-EDE4D2625A90}" dt="2025-11-14T09:43:21.206" v="459" actId="26606"/>
          <ac:picMkLst>
            <pc:docMk/>
            <pc:sldMk cId="1801785383" sldId="256"/>
            <ac:picMk id="5" creationId="{65E524C0-5015-D935-667A-51D5B70B7278}"/>
          </ac:picMkLst>
        </pc:picChg>
      </pc:sldChg>
      <pc:sldChg chg="del">
        <pc:chgData name="Simonen Maarit Susanna" userId="0573e39a-f6fa-4096-b826-5582dc3c93b1" providerId="ADAL" clId="{A9FFDA86-EE50-4CEF-8D78-EDE4D2625A90}" dt="2025-11-14T08:46:20.913" v="0" actId="2696"/>
        <pc:sldMkLst>
          <pc:docMk/>
          <pc:sldMk cId="1151578517" sldId="257"/>
        </pc:sldMkLst>
      </pc:sldChg>
      <pc:sldChg chg="addSp delSp modSp mod modAnim">
        <pc:chgData name="Simonen Maarit Susanna" userId="0573e39a-f6fa-4096-b826-5582dc3c93b1" providerId="ADAL" clId="{A9FFDA86-EE50-4CEF-8D78-EDE4D2625A90}" dt="2025-11-14T09:38:21.176" v="389"/>
        <pc:sldMkLst>
          <pc:docMk/>
          <pc:sldMk cId="230648534" sldId="258"/>
        </pc:sldMkLst>
        <pc:spChg chg="del mod">
          <ac:chgData name="Simonen Maarit Susanna" userId="0573e39a-f6fa-4096-b826-5582dc3c93b1" providerId="ADAL" clId="{A9FFDA86-EE50-4CEF-8D78-EDE4D2625A90}" dt="2025-11-14T08:49:14.330" v="36" actId="478"/>
          <ac:spMkLst>
            <pc:docMk/>
            <pc:sldMk cId="230648534" sldId="258"/>
            <ac:spMk id="2" creationId="{301C6620-F1E5-77C8-7C8B-04E6162EEAD3}"/>
          </ac:spMkLst>
        </pc:spChg>
        <pc:spChg chg="del mod">
          <ac:chgData name="Simonen Maarit Susanna" userId="0573e39a-f6fa-4096-b826-5582dc3c93b1" providerId="ADAL" clId="{A9FFDA86-EE50-4CEF-8D78-EDE4D2625A90}" dt="2025-11-14T08:49:07.015" v="35"/>
          <ac:spMkLst>
            <pc:docMk/>
            <pc:sldMk cId="230648534" sldId="258"/>
            <ac:spMk id="3" creationId="{A3CF8F90-EB22-D2A0-9B88-FA923F299F4B}"/>
          </ac:spMkLst>
        </pc:spChg>
        <pc:picChg chg="add mod">
          <ac:chgData name="Simonen Maarit Susanna" userId="0573e39a-f6fa-4096-b826-5582dc3c93b1" providerId="ADAL" clId="{A9FFDA86-EE50-4CEF-8D78-EDE4D2625A90}" dt="2025-11-14T09:38:21.176" v="389"/>
          <ac:picMkLst>
            <pc:docMk/>
            <pc:sldMk cId="230648534" sldId="258"/>
            <ac:picMk id="4" creationId="{85EA64CC-58FD-1793-6659-91D7C5150E73}"/>
          </ac:picMkLst>
        </pc:picChg>
      </pc:sldChg>
      <pc:sldChg chg="del">
        <pc:chgData name="Simonen Maarit Susanna" userId="0573e39a-f6fa-4096-b826-5582dc3c93b1" providerId="ADAL" clId="{A9FFDA86-EE50-4CEF-8D78-EDE4D2625A90}" dt="2025-11-14T09:26:05.333" v="210" actId="2696"/>
        <pc:sldMkLst>
          <pc:docMk/>
          <pc:sldMk cId="1881684023" sldId="259"/>
        </pc:sldMkLst>
      </pc:sldChg>
      <pc:sldChg chg="addSp delSp modSp mod delDesignElem">
        <pc:chgData name="Simonen Maarit Susanna" userId="0573e39a-f6fa-4096-b826-5582dc3c93b1" providerId="ADAL" clId="{A9FFDA86-EE50-4CEF-8D78-EDE4D2625A90}" dt="2025-11-14T09:44:40.224" v="469" actId="27636"/>
        <pc:sldMkLst>
          <pc:docMk/>
          <pc:sldMk cId="1896704104" sldId="260"/>
        </pc:sldMkLst>
        <pc:spChg chg="mod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2" creationId="{87439F6D-4812-93F1-A398-1DDB4B43D133}"/>
          </ac:spMkLst>
        </pc:spChg>
        <pc:spChg chg="mod">
          <ac:chgData name="Simonen Maarit Susanna" userId="0573e39a-f6fa-4096-b826-5582dc3c93b1" providerId="ADAL" clId="{A9FFDA86-EE50-4CEF-8D78-EDE4D2625A90}" dt="2025-11-14T09:44:40.224" v="469" actId="27636"/>
          <ac:spMkLst>
            <pc:docMk/>
            <pc:sldMk cId="1896704104" sldId="260"/>
            <ac:spMk id="3" creationId="{D03916FD-2B6F-995D-D6B6-0BA82EBFF267}"/>
          </ac:spMkLst>
        </pc:spChg>
        <pc:spChg chg="add del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8" creationId="{70DFC902-7D23-471A-B557-B6B6917D7A0D}"/>
          </ac:spMkLst>
        </pc:spChg>
        <pc:spChg chg="add del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10" creationId="{A55D5633-D557-4DCA-982C-FF36EB7A1C00}"/>
          </ac:spMkLst>
        </pc:spChg>
        <pc:spChg chg="add del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12" creationId="{450D3AD2-FA80-415F-A9CE-54D884561CD7}"/>
          </ac:spMkLst>
        </pc:spChg>
        <pc:spChg chg="add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17" creationId="{1B15ED52-F352-441B-82BF-E0EA34836D08}"/>
          </ac:spMkLst>
        </pc:spChg>
        <pc:spChg chg="add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19" creationId="{3B2E3793-BFE6-45A2-9B7B-E18844431C99}"/>
          </ac:spMkLst>
        </pc:spChg>
        <pc:spChg chg="add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21" creationId="{BC4C4868-CB8F-4AF9-9CDB-8108F2C19B67}"/>
          </ac:spMkLst>
        </pc:spChg>
        <pc:spChg chg="add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23" creationId="{375E0459-6403-40CD-989D-56A4407CA12E}"/>
          </ac:spMkLst>
        </pc:spChg>
        <pc:spChg chg="add">
          <ac:chgData name="Simonen Maarit Susanna" userId="0573e39a-f6fa-4096-b826-5582dc3c93b1" providerId="ADAL" clId="{A9FFDA86-EE50-4CEF-8D78-EDE4D2625A90}" dt="2025-11-14T09:44:04.078" v="463" actId="26606"/>
          <ac:spMkLst>
            <pc:docMk/>
            <pc:sldMk cId="1896704104" sldId="260"/>
            <ac:spMk id="25" creationId="{53E5B1A8-3AC9-4BD1-9BBC-78CA94F2D1BA}"/>
          </ac:spMkLst>
        </pc:spChg>
        <pc:spChg chg="del">
          <ac:chgData name="Simonen Maarit Susanna" userId="0573e39a-f6fa-4096-b826-5582dc3c93b1" providerId="ADAL" clId="{A9FFDA86-EE50-4CEF-8D78-EDE4D2625A90}" dt="2025-11-14T09:26:48.258" v="212" actId="26606"/>
          <ac:spMkLst>
            <pc:docMk/>
            <pc:sldMk cId="1896704104" sldId="260"/>
            <ac:spMk id="54" creationId="{09588DA8-065E-4F6F-8EFD-43104AB2E0CF}"/>
          </ac:spMkLst>
        </pc:spChg>
        <pc:spChg chg="del">
          <ac:chgData name="Simonen Maarit Susanna" userId="0573e39a-f6fa-4096-b826-5582dc3c93b1" providerId="ADAL" clId="{A9FFDA86-EE50-4CEF-8D78-EDE4D2625A90}" dt="2025-11-14T09:26:48.258" v="212" actId="26606"/>
          <ac:spMkLst>
            <pc:docMk/>
            <pc:sldMk cId="1896704104" sldId="260"/>
            <ac:spMk id="56" creationId="{C4285719-470E-454C-AF62-8323075F1F5B}"/>
          </ac:spMkLst>
        </pc:spChg>
        <pc:spChg chg="del">
          <ac:chgData name="Simonen Maarit Susanna" userId="0573e39a-f6fa-4096-b826-5582dc3c93b1" providerId="ADAL" clId="{A9FFDA86-EE50-4CEF-8D78-EDE4D2625A90}" dt="2025-11-14T09:26:48.258" v="212" actId="26606"/>
          <ac:spMkLst>
            <pc:docMk/>
            <pc:sldMk cId="1896704104" sldId="260"/>
            <ac:spMk id="58" creationId="{CD9FE4EF-C4D8-49A0-B2FF-81D8DB7D8A24}"/>
          </ac:spMkLst>
        </pc:spChg>
        <pc:spChg chg="del">
          <ac:chgData name="Simonen Maarit Susanna" userId="0573e39a-f6fa-4096-b826-5582dc3c93b1" providerId="ADAL" clId="{A9FFDA86-EE50-4CEF-8D78-EDE4D2625A90}" dt="2025-11-14T09:26:48.258" v="212" actId="26606"/>
          <ac:spMkLst>
            <pc:docMk/>
            <pc:sldMk cId="1896704104" sldId="260"/>
            <ac:spMk id="62" creationId="{D2B78728-A580-49A7-84F9-6EF6F583ADE0}"/>
          </ac:spMkLst>
        </pc:spChg>
        <pc:spChg chg="del">
          <ac:chgData name="Simonen Maarit Susanna" userId="0573e39a-f6fa-4096-b826-5582dc3c93b1" providerId="ADAL" clId="{A9FFDA86-EE50-4CEF-8D78-EDE4D2625A90}" dt="2025-11-14T09:26:48.258" v="212" actId="26606"/>
          <ac:spMkLst>
            <pc:docMk/>
            <pc:sldMk cId="1896704104" sldId="260"/>
            <ac:spMk id="66" creationId="{8D71EDA1-87BF-4D5D-AB79-F346FD19278A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96704104" sldId="260"/>
            <ac:spMk id="71" creationId="{1B15ED52-F352-441B-82BF-E0EA34836D08}"/>
          </ac:spMkLst>
        </pc:spChg>
        <pc:spChg chg="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96704104" sldId="260"/>
            <ac:spMk id="73" creationId="{3B2E3793-BFE6-45A2-9B7B-E18844431C99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96704104" sldId="260"/>
            <ac:spMk id="75" creationId="{BC4C4868-CB8F-4AF9-9CDB-8108F2C19B67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96704104" sldId="260"/>
            <ac:spMk id="77" creationId="{375E0459-6403-40CD-989D-56A4407CA12E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896704104" sldId="260"/>
            <ac:spMk id="79" creationId="{53E5B1A8-3AC9-4BD1-9BBC-78CA94F2D1BA}"/>
          </ac:spMkLst>
        </pc:spChg>
      </pc:sldChg>
      <pc:sldChg chg="addSp delSp modSp add del mod">
        <pc:chgData name="Simonen Maarit Susanna" userId="0573e39a-f6fa-4096-b826-5582dc3c93b1" providerId="ADAL" clId="{A9FFDA86-EE50-4CEF-8D78-EDE4D2625A90}" dt="2025-11-14T09:16:39.453" v="63" actId="47"/>
        <pc:sldMkLst>
          <pc:docMk/>
          <pc:sldMk cId="1125684461" sldId="261"/>
        </pc:sldMkLst>
        <pc:spChg chg="del mod">
          <ac:chgData name="Simonen Maarit Susanna" userId="0573e39a-f6fa-4096-b826-5582dc3c93b1" providerId="ADAL" clId="{A9FFDA86-EE50-4CEF-8D78-EDE4D2625A90}" dt="2025-11-14T08:54:08.142" v="58" actId="478"/>
          <ac:spMkLst>
            <pc:docMk/>
            <pc:sldMk cId="1125684461" sldId="261"/>
            <ac:spMk id="2" creationId="{0591F548-0B18-DE97-B2AF-43377CBE6B54}"/>
          </ac:spMkLst>
        </pc:spChg>
        <pc:spChg chg="del">
          <ac:chgData name="Simonen Maarit Susanna" userId="0573e39a-f6fa-4096-b826-5582dc3c93b1" providerId="ADAL" clId="{A9FFDA86-EE50-4CEF-8D78-EDE4D2625A90}" dt="2025-11-14T08:54:01.949" v="43" actId="478"/>
          <ac:spMkLst>
            <pc:docMk/>
            <pc:sldMk cId="1125684461" sldId="261"/>
            <ac:spMk id="3" creationId="{8F403475-DB10-A439-2E72-DE3C055A67D8}"/>
          </ac:spMkLst>
        </pc:spChg>
        <pc:spChg chg="add del mod">
          <ac:chgData name="Simonen Maarit Susanna" userId="0573e39a-f6fa-4096-b826-5582dc3c93b1" providerId="ADAL" clId="{A9FFDA86-EE50-4CEF-8D78-EDE4D2625A90}" dt="2025-11-14T08:54:11.436" v="59" actId="478"/>
          <ac:spMkLst>
            <pc:docMk/>
            <pc:sldMk cId="1125684461" sldId="261"/>
            <ac:spMk id="5" creationId="{B2F6BAC3-02AF-0995-9BD7-1DF42F7CBEC2}"/>
          </ac:spMkLst>
        </pc:spChg>
      </pc:sldChg>
      <pc:sldChg chg="del">
        <pc:chgData name="Simonen Maarit Susanna" userId="0573e39a-f6fa-4096-b826-5582dc3c93b1" providerId="ADAL" clId="{A9FFDA86-EE50-4CEF-8D78-EDE4D2625A90}" dt="2025-11-14T08:46:52.280" v="1" actId="2696"/>
        <pc:sldMkLst>
          <pc:docMk/>
          <pc:sldMk cId="3349694318" sldId="261"/>
        </pc:sldMkLst>
      </pc:sldChg>
      <pc:sldChg chg="addSp delSp modSp add mod ord modClrScheme delDesignElem chgLayout">
        <pc:chgData name="Simonen Maarit Susanna" userId="0573e39a-f6fa-4096-b826-5582dc3c93b1" providerId="ADAL" clId="{A9FFDA86-EE50-4CEF-8D78-EDE4D2625A90}" dt="2025-11-14T09:40:59.791" v="445" actId="27636"/>
        <pc:sldMkLst>
          <pc:docMk/>
          <pc:sldMk cId="4151551653" sldId="262"/>
        </pc:sldMkLst>
        <pc:spChg chg="mod ord">
          <ac:chgData name="Simonen Maarit Susanna" userId="0573e39a-f6fa-4096-b826-5582dc3c93b1" providerId="ADAL" clId="{A9FFDA86-EE50-4CEF-8D78-EDE4D2625A90}" dt="2025-11-14T09:39:06.506" v="414" actId="20577"/>
          <ac:spMkLst>
            <pc:docMk/>
            <pc:sldMk cId="4151551653" sldId="262"/>
            <ac:spMk id="2" creationId="{DB00BACC-714F-DE11-56F1-7B98849E9724}"/>
          </ac:spMkLst>
        </pc:spChg>
        <pc:spChg chg="del mod ord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3" creationId="{5FA73585-950E-15FE-AD6C-2F1CDD4902E0}"/>
          </ac:spMkLst>
        </pc:spChg>
        <pc:spChg chg="add mod ord">
          <ac:chgData name="Simonen Maarit Susanna" userId="0573e39a-f6fa-4096-b826-5582dc3c93b1" providerId="ADAL" clId="{A9FFDA86-EE50-4CEF-8D78-EDE4D2625A90}" dt="2025-11-14T09:40:59.791" v="445" actId="27636"/>
          <ac:spMkLst>
            <pc:docMk/>
            <pc:sldMk cId="4151551653" sldId="262"/>
            <ac:spMk id="4" creationId="{FFC90900-1000-BD86-14A1-65D634C4C1CD}"/>
          </ac:spMkLst>
        </pc:spChg>
        <pc:spChg chg="add del mod">
          <ac:chgData name="Simonen Maarit Susanna" userId="0573e39a-f6fa-4096-b826-5582dc3c93b1" providerId="ADAL" clId="{A9FFDA86-EE50-4CEF-8D78-EDE4D2625A90}" dt="2025-11-14T09:36:03.507" v="357"/>
          <ac:spMkLst>
            <pc:docMk/>
            <pc:sldMk cId="4151551653" sldId="262"/>
            <ac:spMk id="7" creationId="{A39F6D3D-E8E4-977E-26A3-B8F2E01699FD}"/>
          </ac:spMkLst>
        </pc:spChg>
        <pc:spChg chg="add mod">
          <ac:chgData name="Simonen Maarit Susanna" userId="0573e39a-f6fa-4096-b826-5582dc3c93b1" providerId="ADAL" clId="{A9FFDA86-EE50-4CEF-8D78-EDE4D2625A90}" dt="2025-11-14T09:36:27.151" v="362" actId="255"/>
          <ac:spMkLst>
            <pc:docMk/>
            <pc:sldMk cId="4151551653" sldId="262"/>
            <ac:spMk id="8" creationId="{3C5B9D78-CA9E-7614-FB87-1C69F9B48068}"/>
          </ac:spMkLst>
        </pc:spChg>
        <pc:spChg chg="add del">
          <ac:chgData name="Simonen Maarit Susanna" userId="0573e39a-f6fa-4096-b826-5582dc3c93b1" providerId="ADAL" clId="{A9FFDA86-EE50-4CEF-8D78-EDE4D2625A90}" dt="2025-11-14T09:25:23.569" v="191" actId="26606"/>
          <ac:spMkLst>
            <pc:docMk/>
            <pc:sldMk cId="4151551653" sldId="262"/>
            <ac:spMk id="9" creationId="{6F5A5072-7B47-4D32-B52A-4EBBF590B8A5}"/>
          </ac:spMkLst>
        </pc:spChg>
        <pc:spChg chg="add del">
          <ac:chgData name="Simonen Maarit Susanna" userId="0573e39a-f6fa-4096-b826-5582dc3c93b1" providerId="ADAL" clId="{A9FFDA86-EE50-4CEF-8D78-EDE4D2625A90}" dt="2025-11-14T09:25:23.569" v="191" actId="26606"/>
          <ac:spMkLst>
            <pc:docMk/>
            <pc:sldMk cId="4151551653" sldId="262"/>
            <ac:spMk id="11" creationId="{9715DAF0-AE1B-46C9-8A6B-DB2AA05AB91D}"/>
          </ac:spMkLst>
        </pc:spChg>
        <pc:spChg chg="add del">
          <ac:chgData name="Simonen Maarit Susanna" userId="0573e39a-f6fa-4096-b826-5582dc3c93b1" providerId="ADAL" clId="{A9FFDA86-EE50-4CEF-8D78-EDE4D2625A90}" dt="2025-11-14T09:25:23.569" v="191" actId="26606"/>
          <ac:spMkLst>
            <pc:docMk/>
            <pc:sldMk cId="4151551653" sldId="262"/>
            <ac:spMk id="13" creationId="{6016219D-510E-4184-9090-6D5578A87BD1}"/>
          </ac:spMkLst>
        </pc:spChg>
        <pc:spChg chg="add del">
          <ac:chgData name="Simonen Maarit Susanna" userId="0573e39a-f6fa-4096-b826-5582dc3c93b1" providerId="ADAL" clId="{A9FFDA86-EE50-4CEF-8D78-EDE4D2625A90}" dt="2025-11-14T09:25:23.569" v="191" actId="26606"/>
          <ac:spMkLst>
            <pc:docMk/>
            <pc:sldMk cId="4151551653" sldId="262"/>
            <ac:spMk id="15" creationId="{AFF4A713-7B75-4B21-90D7-5AB19547C728}"/>
          </ac:spMkLst>
        </pc:spChg>
        <pc:spChg chg="add del">
          <ac:chgData name="Simonen Maarit Susanna" userId="0573e39a-f6fa-4096-b826-5582dc3c93b1" providerId="ADAL" clId="{A9FFDA86-EE50-4CEF-8D78-EDE4D2625A90}" dt="2025-11-14T09:25:23.569" v="191" actId="26606"/>
          <ac:spMkLst>
            <pc:docMk/>
            <pc:sldMk cId="4151551653" sldId="262"/>
            <ac:spMk id="17" creationId="{DC631C0B-6DA6-4E57-8231-CE32B3434A7E}"/>
          </ac:spMkLst>
        </pc:spChg>
        <pc:spChg chg="add del">
          <ac:chgData name="Simonen Maarit Susanna" userId="0573e39a-f6fa-4096-b826-5582dc3c93b1" providerId="ADAL" clId="{A9FFDA86-EE50-4CEF-8D78-EDE4D2625A90}" dt="2025-11-14T09:25:23.569" v="191" actId="26606"/>
          <ac:spMkLst>
            <pc:docMk/>
            <pc:sldMk cId="4151551653" sldId="262"/>
            <ac:spMk id="19" creationId="{C29501E6-A978-4A61-9689-9085AF97A53A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4151551653" sldId="262"/>
            <ac:spMk id="21" creationId="{4734BADF-9461-4621-B112-2D7BABEA7DD0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4151551653" sldId="262"/>
            <ac:spMk id="22" creationId="{8C790BE2-4E4F-4AAF-81A2-4A6F4885EBE6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4151551653" sldId="262"/>
            <ac:spMk id="23" creationId="{D28B54C3-B57B-472A-B96E-1FCB67093DC2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4151551653" sldId="262"/>
            <ac:spMk id="24" creationId="{7DB3C429-F8DA-49B9-AF84-21996FCF78B5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4151551653" sldId="262"/>
            <ac:spMk id="25" creationId="{E12088DD-B1AD-40E0-8B86-1D87A2CCD9BE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4151551653" sldId="262"/>
            <ac:spMk id="26" creationId="{C4C9F2B0-1044-46EB-8AEB-C3BFFDE6C2CC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4151551653" sldId="262"/>
            <ac:spMk id="27" creationId="{0C395952-4E26-45A2-8756-2ADFD6E53C6E}"/>
          </ac:spMkLst>
        </pc:spChg>
        <pc:spChg chg="del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54" creationId="{8FE50323-EADB-4319-7721-6E991813F978}"/>
          </ac:spMkLst>
        </pc:spChg>
        <pc:spChg chg="del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56" creationId="{22E78B13-F9F1-6568-408E-C810A894EB69}"/>
          </ac:spMkLst>
        </pc:spChg>
        <pc:spChg chg="del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58" creationId="{F147A6BA-F128-346E-88E3-1046FF95DC63}"/>
          </ac:spMkLst>
        </pc:spChg>
        <pc:spChg chg="del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60" creationId="{A8289A86-1D6D-66E0-3855-1EBEFA7905FD}"/>
          </ac:spMkLst>
        </pc:spChg>
        <pc:spChg chg="del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62" creationId="{5BCEEB55-2A19-3845-9A88-BCFCAC29C907}"/>
          </ac:spMkLst>
        </pc:spChg>
        <pc:spChg chg="del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64" creationId="{91659072-E54F-C625-81FB-4F91DE89D218}"/>
          </ac:spMkLst>
        </pc:spChg>
        <pc:spChg chg="del">
          <ac:chgData name="Simonen Maarit Susanna" userId="0573e39a-f6fa-4096-b826-5582dc3c93b1" providerId="ADAL" clId="{A9FFDA86-EE50-4CEF-8D78-EDE4D2625A90}" dt="2025-11-14T09:24:57.269" v="189" actId="700"/>
          <ac:spMkLst>
            <pc:docMk/>
            <pc:sldMk cId="4151551653" sldId="262"/>
            <ac:spMk id="66" creationId="{7B761C47-3059-DD8F-14BC-8C47857B77E2}"/>
          </ac:spMkLst>
        </pc:spChg>
        <pc:picChg chg="add mod ord">
          <ac:chgData name="Simonen Maarit Susanna" userId="0573e39a-f6fa-4096-b826-5582dc3c93b1" providerId="ADAL" clId="{A9FFDA86-EE50-4CEF-8D78-EDE4D2625A90}" dt="2025-11-14T09:38:52.510" v="412" actId="29295"/>
          <ac:picMkLst>
            <pc:docMk/>
            <pc:sldMk cId="4151551653" sldId="262"/>
            <ac:picMk id="6" creationId="{1875B8C5-2E4C-D5D1-EA6C-B24908D474CD}"/>
          </ac:picMkLst>
        </pc:picChg>
      </pc:sldChg>
      <pc:sldChg chg="addSp delSp modSp add mod modClrScheme addAnim delDesignElem chgLayout">
        <pc:chgData name="Simonen Maarit Susanna" userId="0573e39a-f6fa-4096-b826-5582dc3c93b1" providerId="ADAL" clId="{A9FFDA86-EE50-4CEF-8D78-EDE4D2625A90}" dt="2025-11-14T09:46:39.400" v="478" actId="14100"/>
        <pc:sldMkLst>
          <pc:docMk/>
          <pc:sldMk cId="1591798869" sldId="263"/>
        </pc:sldMkLst>
        <pc:spChg chg="mod ord">
          <ac:chgData name="Simonen Maarit Susanna" userId="0573e39a-f6fa-4096-b826-5582dc3c93b1" providerId="ADAL" clId="{A9FFDA86-EE50-4CEF-8D78-EDE4D2625A90}" dt="2025-11-14T09:46:39.400" v="478" actId="14100"/>
          <ac:spMkLst>
            <pc:docMk/>
            <pc:sldMk cId="1591798869" sldId="263"/>
            <ac:spMk id="2" creationId="{41093CB7-82DC-595D-6623-A8C81BA29B04}"/>
          </ac:spMkLst>
        </pc:spChg>
        <pc:spChg chg="del mod">
          <ac:chgData name="Simonen Maarit Susanna" userId="0573e39a-f6fa-4096-b826-5582dc3c93b1" providerId="ADAL" clId="{A9FFDA86-EE50-4CEF-8D78-EDE4D2625A90}" dt="2025-11-14T09:18:17.451" v="129" actId="478"/>
          <ac:spMkLst>
            <pc:docMk/>
            <pc:sldMk cId="1591798869" sldId="263"/>
            <ac:spMk id="3" creationId="{067EA9D0-F656-1A18-E97C-9F23C5963C73}"/>
          </ac:spMkLst>
        </pc:spChg>
        <pc:spChg chg="add del mod">
          <ac:chgData name="Simonen Maarit Susanna" userId="0573e39a-f6fa-4096-b826-5582dc3c93b1" providerId="ADAL" clId="{A9FFDA86-EE50-4CEF-8D78-EDE4D2625A90}" dt="2025-11-14T09:20:38.240" v="132" actId="931"/>
          <ac:spMkLst>
            <pc:docMk/>
            <pc:sldMk cId="1591798869" sldId="263"/>
            <ac:spMk id="5" creationId="{5AD997D3-013D-3537-7F5D-8D10C9791AB7}"/>
          </ac:spMkLst>
        </pc:spChg>
        <pc:spChg chg="add del mod ord">
          <ac:chgData name="Simonen Maarit Susanna" userId="0573e39a-f6fa-4096-b826-5582dc3c93b1" providerId="ADAL" clId="{A9FFDA86-EE50-4CEF-8D78-EDE4D2625A90}" dt="2025-11-14T09:21:29.540" v="135" actId="478"/>
          <ac:spMkLst>
            <pc:docMk/>
            <pc:sldMk cId="1591798869" sldId="263"/>
            <ac:spMk id="8" creationId="{67D9A887-F47F-E2B1-2FFC-A87C0948CE3E}"/>
          </ac:spMkLst>
        </pc:spChg>
        <pc:spChg chg="add del mod ord">
          <ac:chgData name="Simonen Maarit Susanna" userId="0573e39a-f6fa-4096-b826-5582dc3c93b1" providerId="ADAL" clId="{A9FFDA86-EE50-4CEF-8D78-EDE4D2625A90}" dt="2025-11-14T09:46:12.146" v="474" actId="478"/>
          <ac:spMkLst>
            <pc:docMk/>
            <pc:sldMk cId="1591798869" sldId="263"/>
            <ac:spMk id="9" creationId="{31B516AC-8246-6853-3046-B8F9F8A741F8}"/>
          </ac:spMkLst>
        </pc:spChg>
        <pc:spChg chg="add">
          <ac:chgData name="Simonen Maarit Susanna" userId="0573e39a-f6fa-4096-b826-5582dc3c93b1" providerId="ADAL" clId="{A9FFDA86-EE50-4CEF-8D78-EDE4D2625A90}" dt="2025-11-14T09:46:00.848" v="472" actId="26606"/>
          <ac:spMkLst>
            <pc:docMk/>
            <pc:sldMk cId="1591798869" sldId="263"/>
            <ac:spMk id="11" creationId="{870A1295-61BC-4214-AA3E-D396673024D0}"/>
          </ac:spMkLst>
        </pc:spChg>
        <pc:spChg chg="add del">
          <ac:chgData name="Simonen Maarit Susanna" userId="0573e39a-f6fa-4096-b826-5582dc3c93b1" providerId="ADAL" clId="{A9FFDA86-EE50-4CEF-8D78-EDE4D2625A90}" dt="2025-11-14T09:38:21.176" v="389"/>
          <ac:spMkLst>
            <pc:docMk/>
            <pc:sldMk cId="1591798869" sldId="263"/>
            <ac:spMk id="12" creationId="{37C89E4B-3C9F-44B9-8B86-D9E3D112D8EC}"/>
          </ac:spMkLst>
        </pc:spChg>
        <pc:spChg chg="add del">
          <ac:chgData name="Simonen Maarit Susanna" userId="0573e39a-f6fa-4096-b826-5582dc3c93b1" providerId="ADAL" clId="{A9FFDA86-EE50-4CEF-8D78-EDE4D2625A90}" dt="2025-11-14T09:21:09.261" v="134" actId="700"/>
          <ac:spMkLst>
            <pc:docMk/>
            <pc:sldMk cId="1591798869" sldId="263"/>
            <ac:spMk id="54" creationId="{18AB5037-C1F7-7950-AB57-EC79F483A306}"/>
          </ac:spMkLst>
        </pc:spChg>
        <pc:spChg chg="add del">
          <ac:chgData name="Simonen Maarit Susanna" userId="0573e39a-f6fa-4096-b826-5582dc3c93b1" providerId="ADAL" clId="{A9FFDA86-EE50-4CEF-8D78-EDE4D2625A90}" dt="2025-11-14T09:21:09.261" v="134" actId="700"/>
          <ac:spMkLst>
            <pc:docMk/>
            <pc:sldMk cId="1591798869" sldId="263"/>
            <ac:spMk id="56" creationId="{6BE25135-F824-6A23-97A0-50CC45D0D072}"/>
          </ac:spMkLst>
        </pc:spChg>
        <pc:spChg chg="add del">
          <ac:chgData name="Simonen Maarit Susanna" userId="0573e39a-f6fa-4096-b826-5582dc3c93b1" providerId="ADAL" clId="{A9FFDA86-EE50-4CEF-8D78-EDE4D2625A90}" dt="2025-11-14T09:21:09.261" v="134" actId="700"/>
          <ac:spMkLst>
            <pc:docMk/>
            <pc:sldMk cId="1591798869" sldId="263"/>
            <ac:spMk id="58" creationId="{467B7BA4-4FBB-E428-B69F-B32F07888C35}"/>
          </ac:spMkLst>
        </pc:spChg>
        <pc:spChg chg="add del">
          <ac:chgData name="Simonen Maarit Susanna" userId="0573e39a-f6fa-4096-b826-5582dc3c93b1" providerId="ADAL" clId="{A9FFDA86-EE50-4CEF-8D78-EDE4D2625A90}" dt="2025-11-14T09:21:09.261" v="134" actId="700"/>
          <ac:spMkLst>
            <pc:docMk/>
            <pc:sldMk cId="1591798869" sldId="263"/>
            <ac:spMk id="60" creationId="{545C5CF3-C157-9AFC-9B81-7972946753FE}"/>
          </ac:spMkLst>
        </pc:spChg>
        <pc:spChg chg="add del">
          <ac:chgData name="Simonen Maarit Susanna" userId="0573e39a-f6fa-4096-b826-5582dc3c93b1" providerId="ADAL" clId="{A9FFDA86-EE50-4CEF-8D78-EDE4D2625A90}" dt="2025-11-14T09:21:09.261" v="134" actId="700"/>
          <ac:spMkLst>
            <pc:docMk/>
            <pc:sldMk cId="1591798869" sldId="263"/>
            <ac:spMk id="62" creationId="{921FBF0C-106C-15CE-3E9F-F9CEF81E5BB0}"/>
          </ac:spMkLst>
        </pc:spChg>
        <pc:spChg chg="add del">
          <ac:chgData name="Simonen Maarit Susanna" userId="0573e39a-f6fa-4096-b826-5582dc3c93b1" providerId="ADAL" clId="{A9FFDA86-EE50-4CEF-8D78-EDE4D2625A90}" dt="2025-11-14T09:21:09.261" v="134" actId="700"/>
          <ac:spMkLst>
            <pc:docMk/>
            <pc:sldMk cId="1591798869" sldId="263"/>
            <ac:spMk id="64" creationId="{877D5B99-5460-2A05-F7A5-C495FACF6130}"/>
          </ac:spMkLst>
        </pc:spChg>
        <pc:spChg chg="add del">
          <ac:chgData name="Simonen Maarit Susanna" userId="0573e39a-f6fa-4096-b826-5582dc3c93b1" providerId="ADAL" clId="{A9FFDA86-EE50-4CEF-8D78-EDE4D2625A90}" dt="2025-11-14T09:21:09.261" v="134" actId="700"/>
          <ac:spMkLst>
            <pc:docMk/>
            <pc:sldMk cId="1591798869" sldId="263"/>
            <ac:spMk id="66" creationId="{3B38425A-DB49-0618-CDDC-DF78E72C1411}"/>
          </ac:spMkLst>
        </pc:spChg>
        <pc:spChg chg="add del">
          <ac:chgData name="Simonen Maarit Susanna" userId="0573e39a-f6fa-4096-b826-5582dc3c93b1" providerId="ADAL" clId="{A9FFDA86-EE50-4CEF-8D78-EDE4D2625A90}" dt="2025-11-14T09:19:10.330" v="131" actId="26606"/>
          <ac:spMkLst>
            <pc:docMk/>
            <pc:sldMk cId="1591798869" sldId="263"/>
            <ac:spMk id="73" creationId="{A3363022-C969-41E9-8EB2-E4C94908C1FA}"/>
          </ac:spMkLst>
        </pc:spChg>
        <pc:spChg chg="add del">
          <ac:chgData name="Simonen Maarit Susanna" userId="0573e39a-f6fa-4096-b826-5582dc3c93b1" providerId="ADAL" clId="{A9FFDA86-EE50-4CEF-8D78-EDE4D2625A90}" dt="2025-11-14T09:19:10.330" v="131" actId="26606"/>
          <ac:spMkLst>
            <pc:docMk/>
            <pc:sldMk cId="1591798869" sldId="263"/>
            <ac:spMk id="75" creationId="{8D1AD6B3-BE88-4CEB-BA17-790657CC4729}"/>
          </ac:spMkLst>
        </pc:spChg>
        <pc:grpChg chg="add">
          <ac:chgData name="Simonen Maarit Susanna" userId="0573e39a-f6fa-4096-b826-5582dc3c93b1" providerId="ADAL" clId="{A9FFDA86-EE50-4CEF-8D78-EDE4D2625A90}" dt="2025-11-14T09:46:00.848" v="472" actId="26606"/>
          <ac:grpSpMkLst>
            <pc:docMk/>
            <pc:sldMk cId="1591798869" sldId="263"/>
            <ac:grpSpMk id="13" creationId="{0B139475-2B26-4CA9-9413-DE741E49F7BB}"/>
          </ac:grpSpMkLst>
        </pc:grpChg>
        <pc:picChg chg="add mod ord">
          <ac:chgData name="Simonen Maarit Susanna" userId="0573e39a-f6fa-4096-b826-5582dc3c93b1" providerId="ADAL" clId="{A9FFDA86-EE50-4CEF-8D78-EDE4D2625A90}" dt="2025-11-14T09:46:00.848" v="472" actId="26606"/>
          <ac:picMkLst>
            <pc:docMk/>
            <pc:sldMk cId="1591798869" sldId="263"/>
            <ac:picMk id="7" creationId="{371EEAA1-58D4-38C6-84F5-C2213D385BA5}"/>
          </ac:picMkLst>
        </pc:picChg>
        <pc:cxnChg chg="add del">
          <ac:chgData name="Simonen Maarit Susanna" userId="0573e39a-f6fa-4096-b826-5582dc3c93b1" providerId="ADAL" clId="{A9FFDA86-EE50-4CEF-8D78-EDE4D2625A90}" dt="2025-11-14T09:38:21.176" v="389"/>
          <ac:cxnSpMkLst>
            <pc:docMk/>
            <pc:sldMk cId="1591798869" sldId="263"/>
            <ac:cxnSpMk id="14" creationId="{AA2EAA10-076F-46BD-8F0F-B9A2FB77A85C}"/>
          </ac:cxnSpMkLst>
        </pc:cxnChg>
        <pc:cxnChg chg="add del">
          <ac:chgData name="Simonen Maarit Susanna" userId="0573e39a-f6fa-4096-b826-5582dc3c93b1" providerId="ADAL" clId="{A9FFDA86-EE50-4CEF-8D78-EDE4D2625A90}" dt="2025-11-14T09:38:21.176" v="389"/>
          <ac:cxnSpMkLst>
            <pc:docMk/>
            <pc:sldMk cId="1591798869" sldId="263"/>
            <ac:cxnSpMk id="16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36C10D-A5FC-764A-57B7-4FDD90B5A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1611DA-C277-D539-100F-52882A93B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B82F98-7116-BC39-A1CF-66BE341A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85F699-A5C9-5923-D156-1CBF189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571646-92C0-6A9B-3A32-ECE69413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80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4B0C8E-AB4B-FA5F-9729-453D4A2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ADC430-B84E-8FF5-71FA-39F740E09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85C089-19A6-EBC6-DD6F-F72DC301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BA9C9A-A445-B85B-3849-7664D111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F708B9-5DB6-2657-5E09-48E85CCA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85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E9719D0-5935-A022-B440-07976BB94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8B618E7-436E-02A4-F9A3-D6143ECB7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9C8513-48C6-99CC-479B-C1F6B4D1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53DF02-1233-59B1-931A-21462E5A8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864141-903D-4A6A-8C35-031FFEA3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FAFD34-8952-10A0-0EBC-DBFC66A0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A42745-01B8-EF03-E926-E1A3E3127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7B81AC-DF7D-CFE7-1050-B69FEB18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3D1107-3F10-0C93-0284-03CF8640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FCBB4E-D616-8D67-20DC-808A7321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1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4AE823-9E8D-87CC-41F4-2D8212B59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FF4596-7A16-AE17-6978-884CFB7C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8CB791-ECC4-873A-2884-400CCC4B4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73EB2B-E82D-9245-9B82-032682F4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92C1B91-251F-C3BD-5493-A5F90B54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41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5F976D-A554-FA75-673C-F552FF65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FEBB1D-82BE-EC96-6516-721BB5DD9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81D06E-3B9E-47E0-E480-BDC064D0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2C42B5-05A8-8D15-FE16-A062D9DD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33D944-1CAA-9D75-8581-50FF4528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EBB07F-40DE-002A-04AC-6763B986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06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B8E31-3135-74B5-00F4-C9C670D3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D9F042-A0A6-0904-A7EF-9D7B53C64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E7A857-B169-3595-9B4C-D775A41B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8663310-1934-C9D3-244B-E3DEFA69C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5FEC05-CDF5-5017-4C6C-BC6BE3863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B2EA731-7DF0-566E-3334-9D542EC9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85B5B77-0429-79C1-2C87-D6BF9E8B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5672E30-620C-E622-CDFA-2E463DC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6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BC6EC7-8457-8C92-5B86-B4A0F36B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EA47E60-1A0E-A7AF-E8D5-B41A590E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2089F55-E6FC-574B-9984-28D778DF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CC6C8C-AB1D-7A77-2D50-AD957278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302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8190CDF-1CDB-9BE8-65E4-006A490F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1E268D-6EAC-4D2A-9FC5-6E084119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0AA3D9-40EC-5B98-49FF-916094F2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17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1D210E-EF41-EE0E-7CD4-678501ED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3DCE63-857E-2731-D19E-6CE3D4D6E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C937F6C-CA2D-DB3C-BCFF-F93EFCD05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633498-A21A-0C58-12DC-C52D8B38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BBA45C-E1AC-3781-267A-20B7D2B2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41C5A8-5C25-7C86-9FB2-0632A8CD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43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7A3247-B86C-1BD1-B4EF-8AB8FF24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9DA7277-075F-F251-3471-C8324AF3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751D66-3325-259A-3CB2-3CDA502B7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4B96EC-ACEA-2B4A-5036-C0510B9B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0512990-3A97-F876-20BD-92826C7D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A0AAF21-F8DA-43B0-F4F4-196E205D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43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61EE254-8EAC-2C1F-18AA-69EC9997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E3105C-E333-8D40-AC66-C0155EC1F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F65465-D124-AC7A-96B0-DA904BF18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E86E4E-92B7-4FE7-8CAB-652798BC0D84}" type="datetimeFigureOut">
              <a:rPr lang="fi-FI" smtClean="0"/>
              <a:t>14.11.2025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2A7F2A-25BE-952E-92AD-B270D3FC4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74CD13-FEBD-8B55-C728-33E926A36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E838EF-0AB3-4195-993A-F2C6521D93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39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i6f61TP_BH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50278206?utm_medium=social&amp;utm_campaign=areena-web-share&amp;utm_source=copy-link-shar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4BAFDA-18C8-4C6A-8F75-ACE53A58F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/>
              <a:t>Turvataidot: Seksuaalikasvatus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2EED00-669E-1B83-5540-131628481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251960"/>
            <a:ext cx="5688993" cy="2400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err="1">
                <a:solidFill>
                  <a:srgbClr val="FFFFFF"/>
                </a:solidFill>
              </a:rPr>
              <a:t>Mitä</a:t>
            </a:r>
            <a:r>
              <a:rPr lang="en-US" sz="2000" b="1">
                <a:solidFill>
                  <a:srgbClr val="FFFFFF"/>
                </a:solidFill>
              </a:rPr>
              <a:t> ja </a:t>
            </a:r>
            <a:r>
              <a:rPr lang="en-US" sz="2000" b="1" err="1">
                <a:solidFill>
                  <a:srgbClr val="FFFFFF"/>
                </a:solidFill>
              </a:rPr>
              <a:t>miksi</a:t>
            </a:r>
            <a:r>
              <a:rPr lang="en-US" sz="2000" b="1">
                <a:solidFill>
                  <a:srgbClr val="FFFFFF"/>
                </a:solidFill>
              </a:rPr>
              <a:t>?</a:t>
            </a:r>
          </a:p>
          <a:p>
            <a:pPr algn="l"/>
            <a:r>
              <a:rPr lang="en-US" sz="2000" b="1">
                <a:solidFill>
                  <a:srgbClr val="FFFFFF"/>
                </a:solidFill>
              </a:rPr>
              <a:t>Video: </a:t>
            </a:r>
            <a:r>
              <a:rPr lang="en-US" sz="2000" b="1" err="1">
                <a:solidFill>
                  <a:srgbClr val="FFFFFF"/>
                </a:solidFill>
              </a:rPr>
              <a:t>Seksuaaliterapeutti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 b="1" err="1">
                <a:solidFill>
                  <a:srgbClr val="FFFFFF"/>
                </a:solidFill>
              </a:rPr>
              <a:t>vastaa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 b="1" err="1">
                <a:solidFill>
                  <a:srgbClr val="FFFFFF"/>
                </a:solidFill>
              </a:rPr>
              <a:t>kysymyksiin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(13 min)</a:t>
            </a:r>
          </a:p>
          <a:p>
            <a:pPr algn="l"/>
            <a:r>
              <a:rPr lang="en-US" sz="2000" b="1">
                <a:solidFill>
                  <a:srgbClr val="FFFFFF"/>
                </a:solidFill>
              </a:rPr>
              <a:t>Video: </a:t>
            </a:r>
            <a:r>
              <a:rPr lang="en-US" sz="2000" b="1" err="1">
                <a:solidFill>
                  <a:srgbClr val="FFFFFF"/>
                </a:solidFill>
              </a:rPr>
              <a:t>Pysäkki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>
                <a:solidFill>
                  <a:srgbClr val="FFFFFF"/>
                </a:solidFill>
              </a:rPr>
              <a:t>(7 min)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000" b="1" err="1">
                <a:solidFill>
                  <a:srgbClr val="FFFFFF"/>
                </a:solidFill>
              </a:rPr>
              <a:t>Tehtävä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 b="1" err="1">
                <a:solidFill>
                  <a:srgbClr val="FFFFFF"/>
                </a:solidFill>
              </a:rPr>
              <a:t>luokan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 b="1" err="1">
                <a:solidFill>
                  <a:srgbClr val="FFFFFF"/>
                </a:solidFill>
              </a:rPr>
              <a:t>yhteisenä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 b="1" err="1">
                <a:solidFill>
                  <a:srgbClr val="FFFFFF"/>
                </a:solidFill>
              </a:rPr>
              <a:t>keskusteluna</a:t>
            </a:r>
            <a:r>
              <a:rPr lang="en-US" sz="2000" b="1">
                <a:solidFill>
                  <a:srgbClr val="FFFFFF"/>
                </a:solidFill>
              </a:rPr>
              <a:t> tai </a:t>
            </a:r>
            <a:r>
              <a:rPr lang="en-US" sz="2000" b="1" err="1">
                <a:solidFill>
                  <a:srgbClr val="FFFFFF"/>
                </a:solidFill>
              </a:rPr>
              <a:t>pienissä</a:t>
            </a:r>
            <a:r>
              <a:rPr lang="en-US" sz="2000" b="1">
                <a:solidFill>
                  <a:srgbClr val="FFFFFF"/>
                </a:solidFill>
              </a:rPr>
              <a:t> </a:t>
            </a:r>
            <a:r>
              <a:rPr lang="en-US" sz="2000" b="1" err="1">
                <a:solidFill>
                  <a:srgbClr val="FFFFFF"/>
                </a:solidFill>
              </a:rPr>
              <a:t>ryhmissä</a:t>
            </a:r>
            <a:endParaRPr lang="en-US" sz="2000" b="1">
              <a:solidFill>
                <a:srgbClr val="FFFFFF"/>
              </a:solidFill>
            </a:endParaRPr>
          </a:p>
        </p:txBody>
      </p:sp>
      <p:pic>
        <p:nvPicPr>
          <p:cNvPr id="5" name="Kuva 4" descr="Kuva, joka sisältää kohteen ympyrä, teksti, diagrammi, kuvakaappaus&#10;&#10;Tekoälyn generoima sisältö voi olla virheellistä.">
            <a:extLst>
              <a:ext uri="{FF2B5EF4-FFF2-40B4-BE49-F238E27FC236}">
                <a16:creationId xmlns:a16="http://schemas.microsoft.com/office/drawing/2014/main" id="{65E524C0-5015-D935-667A-51D5B70B7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r="12292" b="1"/>
          <a:stretch>
            <a:fillRect/>
          </a:stretch>
        </p:blipFill>
        <p:spPr>
          <a:xfrm>
            <a:off x="6573907" y="660000"/>
            <a:ext cx="5163022" cy="5160000"/>
          </a:xfrm>
          <a:prstGeom prst="rect">
            <a:avLst/>
          </a:prstGeom>
        </p:spPr>
      </p:pic>
      <p:sp>
        <p:nvSpPr>
          <p:cNvPr id="40" name="Rectangle 3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7439F6D-4812-93F1-A398-1DDB4B43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FFFFFF"/>
                </a:solidFill>
              </a:rPr>
              <a:t>Mitä on seksuaalikasvatus?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3916FD-2B6F-995D-D6B6-0BA82EBF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0" y="1885278"/>
            <a:ext cx="11247119" cy="45726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i-FI" sz="2200">
                <a:ea typeface="+mn-lt"/>
                <a:cs typeface="+mn-lt"/>
              </a:rPr>
              <a:t>Seksuaalikasvatus tarkoittaa opetusta ja keskustelua, jossa opitaan ymmärtämään omaa ja muiden kehoa, tunteita, ihmissuhteita ja seksuaalisuutta turvallisella ja kunnioittavalla tavalla. Sen tavoitteena on:</a:t>
            </a:r>
            <a:endParaRPr lang="fi-FI" sz="2200"/>
          </a:p>
          <a:p>
            <a:r>
              <a:rPr lang="fi-FI" sz="2200" b="1">
                <a:ea typeface="+mn-lt"/>
                <a:cs typeface="+mn-lt"/>
              </a:rPr>
              <a:t>Tieto</a:t>
            </a:r>
            <a:r>
              <a:rPr lang="fi-FI" sz="2200">
                <a:ea typeface="+mn-lt"/>
                <a:cs typeface="+mn-lt"/>
              </a:rPr>
              <a:t>: Antaa faktoja kehon muutoksista, lisääntymisestä, ehkäisystä ja seksuaalisesta terveydestä. Opettaa, miten huolehditaan omasta ja toisten hyvinvoinnista.</a:t>
            </a:r>
            <a:endParaRPr lang="fi-FI" sz="2200"/>
          </a:p>
          <a:p>
            <a:r>
              <a:rPr lang="fi-FI" sz="2200" b="1">
                <a:ea typeface="+mn-lt"/>
                <a:cs typeface="+mn-lt"/>
              </a:rPr>
              <a:t>Kunnioitus</a:t>
            </a:r>
            <a:r>
              <a:rPr lang="fi-FI" sz="2200">
                <a:ea typeface="+mn-lt"/>
                <a:cs typeface="+mn-lt"/>
              </a:rPr>
              <a:t>: Korostaa toisten rajojen kunnioittamista ja suostumuksen merkitystä.</a:t>
            </a:r>
            <a:endParaRPr lang="fi-FI" sz="2200"/>
          </a:p>
          <a:p>
            <a:r>
              <a:rPr lang="fi-FI" sz="2200" b="1">
                <a:ea typeface="+mn-lt"/>
                <a:cs typeface="+mn-lt"/>
              </a:rPr>
              <a:t>Tunteet ja identiteetti</a:t>
            </a:r>
            <a:r>
              <a:rPr lang="fi-FI" sz="2200">
                <a:ea typeface="+mn-lt"/>
                <a:cs typeface="+mn-lt"/>
              </a:rPr>
              <a:t>: Auttaa ymmärtämään erilaisia tunteita, ihastumisia ja seksuaalista suuntautumista.</a:t>
            </a:r>
            <a:endParaRPr lang="fi-FI" sz="2200"/>
          </a:p>
          <a:p>
            <a:pPr marL="0" indent="0">
              <a:buNone/>
            </a:pPr>
            <a:endParaRPr lang="fi-FI" sz="22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200" b="1">
                <a:ea typeface="+mn-lt"/>
                <a:cs typeface="+mn-lt"/>
              </a:rPr>
              <a:t>Se ei ole pelkkää tietoa seksistä, vaan kokonaisuus, joka liittyy hyvinvointiin, ihmissuhteisiin ja oman identiteetin rakentamiseen.</a:t>
            </a:r>
            <a:endParaRPr lang="fi-FI" sz="2200" b="1"/>
          </a:p>
          <a:p>
            <a:pPr marL="0" indent="0">
              <a:buNone/>
            </a:pPr>
            <a:endParaRPr lang="fi-FI" sz="1900"/>
          </a:p>
        </p:txBody>
      </p:sp>
    </p:spTree>
    <p:extLst>
      <p:ext uri="{BB962C8B-B14F-4D97-AF65-F5344CB8AC3E}">
        <p14:creationId xmlns:p14="http://schemas.microsoft.com/office/powerpoint/2010/main" val="189670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DDA92E-4939-5ED7-DB43-EB7B5F204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1093CB7-82DC-595D-6623-A8C81BA29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633203"/>
            <a:ext cx="10592174" cy="134657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b="1" dirty="0" err="1">
                <a:solidFill>
                  <a:schemeClr val="tx2"/>
                </a:solidFill>
              </a:rPr>
              <a:t>Te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kysyitte</a:t>
            </a:r>
            <a:r>
              <a:rPr lang="en-US" sz="4800" b="1" dirty="0">
                <a:solidFill>
                  <a:schemeClr val="tx2"/>
                </a:solidFill>
              </a:rPr>
              <a:t> - </a:t>
            </a:r>
            <a:r>
              <a:rPr lang="en-US" sz="4800" b="1" dirty="0" err="1">
                <a:solidFill>
                  <a:schemeClr val="tx2"/>
                </a:solidFill>
              </a:rPr>
              <a:t>seksuaaliterapeutti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vastaa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en-US" sz="4800" b="1" dirty="0">
                <a:solidFill>
                  <a:schemeClr val="tx2"/>
                </a:solidFill>
              </a:rPr>
              <a:t> </a:t>
            </a:r>
            <a:r>
              <a:rPr lang="en-US" sz="4800" dirty="0">
                <a:solidFill>
                  <a:schemeClr val="tx2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https://www.youtube.com/watch?v=i6f61TP_BHg</a:t>
            </a:r>
            <a:br>
              <a:rPr lang="en-US" sz="4800" dirty="0">
                <a:solidFill>
                  <a:schemeClr val="tx2"/>
                </a:solidFill>
              </a:rPr>
            </a:br>
            <a:br>
              <a:rPr lang="en-US" sz="3100" b="1" dirty="0"/>
            </a:br>
            <a:endParaRPr lang="en-US" sz="3100" b="1">
              <a:solidFill>
                <a:schemeClr val="tx2"/>
              </a:solidFill>
            </a:endParaRPr>
          </a:p>
        </p:txBody>
      </p:sp>
      <p:pic>
        <p:nvPicPr>
          <p:cNvPr id="7" name="Sisällön paikkamerkki 6" descr="Pienet sydämet kohti ulottuvat kädet">
            <a:extLst>
              <a:ext uri="{FF2B5EF4-FFF2-40B4-BE49-F238E27FC236}">
                <a16:creationId xmlns:a16="http://schemas.microsoft.com/office/drawing/2014/main" id="{371EEAA1-58D4-38C6-84F5-C2213D385BA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7" b="22796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3" name="Group 1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17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432DB-E40E-15EB-23B2-20F13305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Ylimmät viisi, punainen paperi sydän cutouts valkoinen pinta">
            <a:extLst>
              <a:ext uri="{FF2B5EF4-FFF2-40B4-BE49-F238E27FC236}">
                <a16:creationId xmlns:a16="http://schemas.microsoft.com/office/drawing/2014/main" id="{1875B8C5-2E4C-D5D1-EA6C-B24908D4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B00BACC-714F-DE11-56F1-7B98849E9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4" y="1446902"/>
            <a:ext cx="11681235" cy="3081242"/>
          </a:xfrm>
        </p:spPr>
        <p:txBody>
          <a:bodyPr anchor="ctr">
            <a:normAutofit fontScale="90000"/>
          </a:bodyPr>
          <a:lstStyle/>
          <a:p>
            <a:pPr algn="l"/>
            <a:br>
              <a:rPr lang="fi-FI" sz="1800" dirty="0"/>
            </a:br>
            <a:r>
              <a:rPr lang="fi-FI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</a:t>
            </a:r>
            <a:br>
              <a:rPr lang="fi-FI" sz="1800" dirty="0"/>
            </a:br>
            <a:br>
              <a:rPr lang="fi-FI" sz="1800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Katsotaan yhdessä Yksittäistapaus-elokuvasarjan lyhytelokuva Pysäkki  </a:t>
            </a:r>
            <a:br>
              <a:rPr lang="fi-FI" sz="2700" b="1" dirty="0"/>
            </a:br>
            <a:br>
              <a:rPr lang="fi-FI" sz="2700" b="1" i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Elokuvan katsomisen jälkeen sen teemaa käsitellään keskustellen. </a:t>
            </a:r>
            <a:br>
              <a:rPr lang="fi-FI" sz="2700" b="1" dirty="0"/>
            </a:b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Kysymyksiä keskustelun avuksi:</a:t>
            </a:r>
            <a:br>
              <a:rPr lang="fi-FI" sz="2700" b="1" dirty="0"/>
            </a:b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Mitä bussissa tapahtui? </a:t>
            </a: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Mitä ajatuksia bussissa olleiden henkilöiden toiminta herätti? </a:t>
            </a: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Toimivatko jotkut henkilöt tilanteessa mielestäsi väärin? </a:t>
            </a: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Millaisia ongelmia häirinnästä voi aiheutua häirinnän uhrille? </a:t>
            </a: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Miten ulkopuolisena voi puuttua häirintätilanteeseen? </a:t>
            </a: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Miten voi toimia, jos joutuu itse häirinnän kohteeksi? </a:t>
            </a:r>
            <a:br>
              <a:rPr lang="fi-FI" sz="2700" b="1" dirty="0"/>
            </a:br>
            <a:r>
              <a:rPr lang="fi-FI" sz="2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Miten voi toimia, jos joku kertoo sinulle joutuneensa häirinnän kohteeksi? </a:t>
            </a:r>
            <a:br>
              <a:rPr lang="fi-FI" sz="2700" dirty="0"/>
            </a:br>
            <a:endParaRPr lang="fi-FI" sz="27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FFC90900-1000-BD86-14A1-65D634C4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64" y="5541959"/>
            <a:ext cx="11567821" cy="1135288"/>
          </a:xfrm>
        </p:spPr>
        <p:txBody>
          <a:bodyPr anchor="ctr">
            <a:normAutofit fontScale="85000" lnSpcReduction="10000"/>
          </a:bodyPr>
          <a:lstStyle/>
          <a:p>
            <a:pPr algn="l"/>
            <a:r>
              <a:rPr lang="fi-FI" b="1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Linkki elokuvaan:</a:t>
            </a:r>
            <a:r>
              <a:rPr lang="fi-FI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l"/>
            <a:r>
              <a:rPr lang="fi-FI" sz="3100" u="sng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https://areena.yle.fi/1-50278206?utm_medium=social&amp;utm_campaign=areena-web-share&amp;utm_source=copy-link-share</a:t>
            </a:r>
            <a:r>
              <a:rPr lang="fi-FI" sz="3100">
                <a:solidFill>
                  <a:schemeClr val="tx1">
                    <a:lumMod val="95000"/>
                    <a:lumOff val="5000"/>
                  </a:schemeClr>
                </a:solidFill>
              </a:rPr>
              <a:t> (6:58 min)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C5B9D78-CA9E-7614-FB87-1C69F9B48068}"/>
              </a:ext>
            </a:extLst>
          </p:cNvPr>
          <p:cNvSpPr txBox="1"/>
          <p:nvPr/>
        </p:nvSpPr>
        <p:spPr>
          <a:xfrm>
            <a:off x="510765" y="392473"/>
            <a:ext cx="607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SEKSUAALIOIKEUDET: PYSÄKKI</a:t>
            </a:r>
            <a:r>
              <a:rPr lang="fi-FI" sz="2400">
                <a:solidFill>
                  <a:schemeClr val="tx1">
                    <a:lumMod val="95000"/>
                    <a:lumOff val="5000"/>
                  </a:schemeClr>
                </a:solidFill>
              </a:rPr>
              <a:t>  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415155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Laajakuva</PresentationFormat>
  <Slides>4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Office-teema</vt:lpstr>
      <vt:lpstr>Turvataidot: Seksuaalikasvatus</vt:lpstr>
      <vt:lpstr>Mitä on seksuaalikasvatus?</vt:lpstr>
      <vt:lpstr>Te kysyitte - seksuaaliterapeutti vastaa  https://www.youtube.com/watch?v=i6f61TP_BHg  </vt:lpstr>
      <vt:lpstr>      Katsotaan yhdessä Yksittäistapaus-elokuvasarjan lyhytelokuva Pysäkki    Elokuvan katsomisen jälkeen sen teemaa käsitellään keskustellen.   Kysymyksiä keskustelun avuksi:  Mitä bussissa tapahtui?  - Mitä ajatuksia bussissa olleiden henkilöiden toiminta herätti?  - Toimivatko jotkut henkilöt tilanteessa mielestäsi väärin?  - Millaisia ongelmia häirinnästä voi aiheutua häirinnän uhrille?  - Miten ulkopuolisena voi puuttua häirintätilanteeseen?  - Miten voi toimia, jos joutuu itse häirinnän kohteeksi?  - Miten voi toimia, jos joku kertoo sinulle joutuneensa häirinnän kohteeksi?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Simonen Maarit Susanna</dc:creator>
  <cp:revision>17</cp:revision>
  <dcterms:created xsi:type="dcterms:W3CDTF">2025-11-11T10:46:50Z</dcterms:created>
  <dcterms:modified xsi:type="dcterms:W3CDTF">2025-11-14T10:11:17Z</dcterms:modified>
</cp:coreProperties>
</file>